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33.png"/><Relationship Id="rId25" Type="http://schemas.openxmlformats.org/officeDocument/2006/relationships/image" Target="../media/image34.png"/><Relationship Id="rId26" Type="http://schemas.openxmlformats.org/officeDocument/2006/relationships/image" Target="../media/image35.png"/><Relationship Id="rId27" Type="http://schemas.openxmlformats.org/officeDocument/2006/relationships/image" Target="../media/image36.png"/><Relationship Id="rId28" Type="http://schemas.openxmlformats.org/officeDocument/2006/relationships/image" Target="../media/image37.png"/><Relationship Id="rId29" Type="http://schemas.openxmlformats.org/officeDocument/2006/relationships/image" Target="../media/image38.png"/><Relationship Id="rId30" Type="http://schemas.openxmlformats.org/officeDocument/2006/relationships/image" Target="../media/image39.png"/><Relationship Id="rId31" Type="http://schemas.openxmlformats.org/officeDocument/2006/relationships/image" Target="../media/image40.png"/><Relationship Id="rId32" Type="http://schemas.openxmlformats.org/officeDocument/2006/relationships/image" Target="../media/image41.png"/><Relationship Id="rId33" Type="http://schemas.openxmlformats.org/officeDocument/2006/relationships/image" Target="../media/image42.png"/><Relationship Id="rId34" Type="http://schemas.openxmlformats.org/officeDocument/2006/relationships/image" Target="../media/image43.png"/><Relationship Id="rId35" Type="http://schemas.openxmlformats.org/officeDocument/2006/relationships/image" Target="../media/image44.png"/><Relationship Id="rId36" Type="http://schemas.openxmlformats.org/officeDocument/2006/relationships/image" Target="../media/image45.png"/><Relationship Id="rId37" Type="http://schemas.openxmlformats.org/officeDocument/2006/relationships/image" Target="../media/image46.png"/><Relationship Id="rId38" Type="http://schemas.openxmlformats.org/officeDocument/2006/relationships/image" Target="../media/image47.png"/><Relationship Id="rId39" Type="http://schemas.openxmlformats.org/officeDocument/2006/relationships/image" Target="../media/image48.png"/><Relationship Id="rId40" Type="http://schemas.openxmlformats.org/officeDocument/2006/relationships/image" Target="../media/image49.png"/><Relationship Id="rId41" Type="http://schemas.openxmlformats.org/officeDocument/2006/relationships/image" Target="../media/image50.png"/><Relationship Id="rId42" Type="http://schemas.openxmlformats.org/officeDocument/2006/relationships/image" Target="../media/image51.png"/><Relationship Id="rId43" Type="http://schemas.openxmlformats.org/officeDocument/2006/relationships/image" Target="../media/image52.png"/><Relationship Id="rId44" Type="http://schemas.openxmlformats.org/officeDocument/2006/relationships/image" Target="../media/image53.png"/><Relationship Id="rId45" Type="http://schemas.openxmlformats.org/officeDocument/2006/relationships/image" Target="../media/image54.png"/><Relationship Id="rId46" Type="http://schemas.openxmlformats.org/officeDocument/2006/relationships/image" Target="../media/image55.png"/><Relationship Id="rId47" Type="http://schemas.openxmlformats.org/officeDocument/2006/relationships/image" Target="../media/image56.png"/><Relationship Id="rId48" Type="http://schemas.openxmlformats.org/officeDocument/2006/relationships/image" Target="../media/image57.png"/><Relationship Id="rId49" Type="http://schemas.openxmlformats.org/officeDocument/2006/relationships/image" Target="../media/image58.png"/><Relationship Id="rId50" Type="http://schemas.openxmlformats.org/officeDocument/2006/relationships/image" Target="../media/image59.png"/><Relationship Id="rId51" Type="http://schemas.openxmlformats.org/officeDocument/2006/relationships/image" Target="../media/image60.png"/><Relationship Id="rId52" Type="http://schemas.openxmlformats.org/officeDocument/2006/relationships/image" Target="../media/image61.png"/><Relationship Id="rId53" Type="http://schemas.openxmlformats.org/officeDocument/2006/relationships/image" Target="../media/image62.png"/><Relationship Id="rId54" Type="http://schemas.openxmlformats.org/officeDocument/2006/relationships/image" Target="../media/image6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Relationship Id="rId17" Type="http://schemas.openxmlformats.org/officeDocument/2006/relationships/image" Target="../media/image88.png"/><Relationship Id="rId18" Type="http://schemas.openxmlformats.org/officeDocument/2006/relationships/image" Target="../media/image89.png"/><Relationship Id="rId19" Type="http://schemas.openxmlformats.org/officeDocument/2006/relationships/image" Target="../media/image90.png"/><Relationship Id="rId20" Type="http://schemas.openxmlformats.org/officeDocument/2006/relationships/image" Target="../media/image91.png"/><Relationship Id="rId21" Type="http://schemas.openxmlformats.org/officeDocument/2006/relationships/image" Target="../media/image92.png"/><Relationship Id="rId22" Type="http://schemas.openxmlformats.org/officeDocument/2006/relationships/image" Target="../media/image93.png"/><Relationship Id="rId23" Type="http://schemas.openxmlformats.org/officeDocument/2006/relationships/image" Target="../media/image9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Relationship Id="rId14" Type="http://schemas.openxmlformats.org/officeDocument/2006/relationships/image" Target="../media/image107.png"/><Relationship Id="rId15" Type="http://schemas.openxmlformats.org/officeDocument/2006/relationships/image" Target="../media/image108.png"/><Relationship Id="rId16" Type="http://schemas.openxmlformats.org/officeDocument/2006/relationships/image" Target="../media/image109.png"/><Relationship Id="rId17" Type="http://schemas.openxmlformats.org/officeDocument/2006/relationships/image" Target="../media/image110.png"/><Relationship Id="rId18" Type="http://schemas.openxmlformats.org/officeDocument/2006/relationships/image" Target="../media/image111.png"/><Relationship Id="rId19" Type="http://schemas.openxmlformats.org/officeDocument/2006/relationships/image" Target="../media/image1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3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202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78741" y="-272320"/>
            <a:ext cx="20043196" cy="1127429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481" y="888172"/>
            <a:ext cx="5571653" cy="186935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584" y="7438729"/>
            <a:ext cx="4759086" cy="71650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2146" y="2027200"/>
            <a:ext cx="8511990" cy="181025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8034" y="8154413"/>
            <a:ext cx="3442601" cy="7887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287" y="5095239"/>
            <a:ext cx="3470389" cy="60316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7620" y="5918277"/>
            <a:ext cx="6275500" cy="13371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323" y="765783"/>
            <a:ext cx="3343970" cy="12613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3443" y="1772100"/>
            <a:ext cx="4163483" cy="6138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86642" y="1407679"/>
            <a:ext cx="9101254" cy="7883045"/>
            <a:chOff x="7986642" y="1407679"/>
            <a:chExt cx="9101254" cy="78830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6642" y="1407679"/>
              <a:ext cx="9101254" cy="78830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1905" y="4277570"/>
            <a:ext cx="5055770" cy="135237"/>
            <a:chOff x="761905" y="4277570"/>
            <a:chExt cx="5055770" cy="1352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05" y="4277570"/>
              <a:ext cx="5055770" cy="13523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8839" y="3562573"/>
            <a:ext cx="2584263" cy="6507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61905" y="4396833"/>
            <a:ext cx="5055770" cy="1272458"/>
            <a:chOff x="761905" y="4396833"/>
            <a:chExt cx="5055770" cy="127245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61905" y="4396833"/>
              <a:ext cx="5055770" cy="1272458"/>
              <a:chOff x="761905" y="4396833"/>
              <a:chExt cx="5055770" cy="1272458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61905" y="4396833"/>
                <a:ext cx="5055770" cy="1272458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8506" y="5058534"/>
              <a:ext cx="3294394" cy="416498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0887" y="4668582"/>
              <a:ext cx="1369109" cy="52062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128772" y="4706674"/>
              <a:ext cx="689629" cy="689629"/>
              <a:chOff x="1128772" y="4706674"/>
              <a:chExt cx="689629" cy="68962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28772" y="4706674"/>
                <a:ext cx="689629" cy="68962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80861" y="4884447"/>
              <a:ext cx="385452" cy="334740"/>
              <a:chOff x="1280861" y="4884447"/>
              <a:chExt cx="385452" cy="33474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80861" y="4884447"/>
                <a:ext cx="385452" cy="334740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761905" y="5669291"/>
            <a:ext cx="5055770" cy="1272458"/>
            <a:chOff x="761905" y="5669291"/>
            <a:chExt cx="5055770" cy="127245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61905" y="5669291"/>
              <a:ext cx="5055770" cy="1272458"/>
              <a:chOff x="761905" y="5669291"/>
              <a:chExt cx="5055770" cy="1272458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61905" y="5669291"/>
                <a:ext cx="5055770" cy="1272458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68506" y="6330991"/>
              <a:ext cx="2698904" cy="416498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60887" y="5941039"/>
              <a:ext cx="1140543" cy="520622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1128772" y="5979132"/>
              <a:ext cx="689629" cy="689629"/>
              <a:chOff x="1128772" y="5979132"/>
              <a:chExt cx="689629" cy="68962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28772" y="5979132"/>
                <a:ext cx="689629" cy="68962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280861" y="6156906"/>
              <a:ext cx="385452" cy="334740"/>
              <a:chOff x="1280861" y="6156906"/>
              <a:chExt cx="385452" cy="334740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80861" y="6156906"/>
                <a:ext cx="385452" cy="334740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761905" y="6941749"/>
            <a:ext cx="5055770" cy="1272458"/>
            <a:chOff x="761905" y="6941749"/>
            <a:chExt cx="5055770" cy="127245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61905" y="6941749"/>
              <a:ext cx="5055770" cy="1272458"/>
              <a:chOff x="761905" y="6941749"/>
              <a:chExt cx="5055770" cy="1272458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61905" y="6941749"/>
                <a:ext cx="5055770" cy="1272458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68506" y="7603448"/>
              <a:ext cx="3341327" cy="416498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60887" y="7213496"/>
              <a:ext cx="1140543" cy="52062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128772" y="7251590"/>
              <a:ext cx="689629" cy="689629"/>
              <a:chOff x="1128772" y="7251590"/>
              <a:chExt cx="689629" cy="689629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28772" y="7251590"/>
                <a:ext cx="689629" cy="689629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280861" y="7429364"/>
              <a:ext cx="385452" cy="334740"/>
              <a:chOff x="1280861" y="7429364"/>
              <a:chExt cx="385452" cy="334740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280861" y="7429364"/>
                <a:ext cx="385452" cy="334740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6614972" y="4277570"/>
            <a:ext cx="5055770" cy="135237"/>
            <a:chOff x="6614972" y="4277570"/>
            <a:chExt cx="5055770" cy="13523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14972" y="4277570"/>
              <a:ext cx="5055770" cy="135237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461906" y="3562573"/>
            <a:ext cx="2119036" cy="650778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2468040" y="4277570"/>
            <a:ext cx="5055770" cy="135237"/>
            <a:chOff x="12468040" y="4277570"/>
            <a:chExt cx="5055770" cy="13523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468040" y="4277570"/>
              <a:ext cx="5055770" cy="135237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314954" y="3562573"/>
            <a:ext cx="2763783" cy="650778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6614972" y="4396833"/>
            <a:ext cx="5055770" cy="1272458"/>
            <a:chOff x="6614972" y="4396833"/>
            <a:chExt cx="5055770" cy="1272458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6614972" y="4396833"/>
              <a:ext cx="5055770" cy="1272458"/>
              <a:chOff x="6614972" y="4396833"/>
              <a:chExt cx="5055770" cy="1272458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6614972" y="4396833"/>
                <a:ext cx="5055770" cy="1272458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821175" y="5058534"/>
              <a:ext cx="3326292" cy="416498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813953" y="4668582"/>
              <a:ext cx="1081878" cy="520622"/>
            </a:xfrm>
            <a:prstGeom prst="rect">
              <a:avLst/>
            </a:prstGeom>
          </p:spPr>
        </p:pic>
        <p:grpSp>
          <p:nvGrpSpPr>
            <p:cNvPr id="1018" name="그룹 1018"/>
            <p:cNvGrpSpPr/>
            <p:nvPr/>
          </p:nvGrpSpPr>
          <p:grpSpPr>
            <a:xfrm>
              <a:off x="6981840" y="4706674"/>
              <a:ext cx="689629" cy="689629"/>
              <a:chOff x="6981840" y="4706674"/>
              <a:chExt cx="689629" cy="689629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6981840" y="4706674"/>
                <a:ext cx="689629" cy="689629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7166407" y="4894221"/>
              <a:ext cx="352641" cy="295283"/>
              <a:chOff x="7166407" y="4894221"/>
              <a:chExt cx="352641" cy="295283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7166407" y="4894221"/>
                <a:ext cx="352641" cy="295283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6614972" y="5669291"/>
            <a:ext cx="5055770" cy="1272458"/>
            <a:chOff x="6614972" y="5669291"/>
            <a:chExt cx="5055770" cy="1272458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6614972" y="5669291"/>
              <a:ext cx="5055770" cy="1272458"/>
              <a:chOff x="6614972" y="5669291"/>
              <a:chExt cx="5055770" cy="127245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6614972" y="5669291"/>
                <a:ext cx="5055770" cy="1272458"/>
              </a:xfrm>
              <a:prstGeom prst="rect">
                <a:avLst/>
              </a:prstGeom>
            </p:spPr>
          </p:pic>
        </p:grpSp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821582" y="6330991"/>
              <a:ext cx="2698904" cy="416498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813953" y="5941039"/>
              <a:ext cx="1140543" cy="520622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6981840" y="5979132"/>
              <a:ext cx="689629" cy="689629"/>
              <a:chOff x="6981840" y="5979132"/>
              <a:chExt cx="689629" cy="689629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6981840" y="5979132"/>
                <a:ext cx="689629" cy="689629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7166407" y="6166679"/>
              <a:ext cx="352641" cy="295283"/>
              <a:chOff x="7166407" y="6166679"/>
              <a:chExt cx="352641" cy="295283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7166407" y="6166679"/>
                <a:ext cx="352641" cy="295283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6614972" y="6941749"/>
            <a:ext cx="5055770" cy="1272458"/>
            <a:chOff x="6614972" y="6941749"/>
            <a:chExt cx="5055770" cy="1272458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6614972" y="6941749"/>
              <a:ext cx="5055770" cy="1272458"/>
              <a:chOff x="6614972" y="6941749"/>
              <a:chExt cx="5055770" cy="1272458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6614972" y="6941749"/>
                <a:ext cx="5055770" cy="1272458"/>
              </a:xfrm>
              <a:prstGeom prst="rect">
                <a:avLst/>
              </a:prstGeom>
            </p:spPr>
          </p:pic>
        </p:grpSp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821582" y="7603448"/>
              <a:ext cx="3524179" cy="416498"/>
            </a:xfrm>
            <a:prstGeom prst="rect">
              <a:avLst/>
            </a:prstGeom>
          </p:spPr>
        </p:pic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813953" y="7213496"/>
              <a:ext cx="1140543" cy="520622"/>
            </a:xfrm>
            <a:prstGeom prst="rect">
              <a:avLst/>
            </a:prstGeom>
          </p:spPr>
        </p:pic>
        <p:grpSp>
          <p:nvGrpSpPr>
            <p:cNvPr id="1026" name="그룹 1026"/>
            <p:cNvGrpSpPr/>
            <p:nvPr/>
          </p:nvGrpSpPr>
          <p:grpSpPr>
            <a:xfrm>
              <a:off x="6981840" y="7251590"/>
              <a:ext cx="689629" cy="689629"/>
              <a:chOff x="6981840" y="7251590"/>
              <a:chExt cx="689629" cy="689629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6981840" y="7251590"/>
                <a:ext cx="689629" cy="689629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7166407" y="7439138"/>
              <a:ext cx="352641" cy="295283"/>
              <a:chOff x="7166407" y="7439138"/>
              <a:chExt cx="352641" cy="295283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7166407" y="7439138"/>
                <a:ext cx="352641" cy="295283"/>
              </a:xfrm>
              <a:prstGeom prst="rect">
                <a:avLst/>
              </a:prstGeom>
            </p:spPr>
          </p:pic>
        </p:grpSp>
      </p:grpSp>
      <p:grpSp>
        <p:nvGrpSpPr>
          <p:cNvPr id="1028" name="그룹 1028"/>
          <p:cNvGrpSpPr/>
          <p:nvPr/>
        </p:nvGrpSpPr>
        <p:grpSpPr>
          <a:xfrm>
            <a:off x="12468040" y="4396833"/>
            <a:ext cx="5055770" cy="1272458"/>
            <a:chOff x="12468040" y="4396833"/>
            <a:chExt cx="5055770" cy="1272458"/>
          </a:xfrm>
        </p:grpSpPr>
        <p:grpSp>
          <p:nvGrpSpPr>
            <p:cNvPr id="1029" name="그룹 1029"/>
            <p:cNvGrpSpPr/>
            <p:nvPr/>
          </p:nvGrpSpPr>
          <p:grpSpPr>
            <a:xfrm>
              <a:off x="12468040" y="4396833"/>
              <a:ext cx="5055770" cy="1272458"/>
              <a:chOff x="12468040" y="4396833"/>
              <a:chExt cx="5055770" cy="1272458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12468040" y="4396833"/>
                <a:ext cx="5055770" cy="1272458"/>
              </a:xfrm>
              <a:prstGeom prst="rect">
                <a:avLst/>
              </a:prstGeom>
            </p:spPr>
          </p:pic>
        </p:grpSp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3674667" y="5058534"/>
              <a:ext cx="3430315" cy="416498"/>
            </a:xfrm>
            <a:prstGeom prst="rect">
              <a:avLst/>
            </a:prstGeom>
          </p:spPr>
        </p:pic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3667049" y="4668582"/>
              <a:ext cx="853312" cy="520622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12834907" y="4706674"/>
              <a:ext cx="689629" cy="689629"/>
              <a:chOff x="12834907" y="4706674"/>
              <a:chExt cx="689629" cy="689629"/>
            </a:xfrm>
          </p:grpSpPr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12834907" y="4706674"/>
                <a:ext cx="689629" cy="689629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13014307" y="4900904"/>
              <a:ext cx="330830" cy="310005"/>
              <a:chOff x="13014307" y="4900904"/>
              <a:chExt cx="330830" cy="310005"/>
            </a:xfrm>
          </p:grpSpPr>
          <p:pic>
            <p:nvPicPr>
              <p:cNvPr id="102" name="Object 101"/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13014307" y="4900904"/>
                <a:ext cx="330830" cy="310005"/>
              </a:xfrm>
              <a:prstGeom prst="rect">
                <a:avLst/>
              </a:prstGeom>
            </p:spPr>
          </p:pic>
        </p:grpSp>
      </p:grpSp>
      <p:grpSp>
        <p:nvGrpSpPr>
          <p:cNvPr id="1032" name="그룹 1032"/>
          <p:cNvGrpSpPr/>
          <p:nvPr/>
        </p:nvGrpSpPr>
        <p:grpSpPr>
          <a:xfrm>
            <a:off x="12468040" y="5669291"/>
            <a:ext cx="5055770" cy="1272458"/>
            <a:chOff x="12468040" y="5669291"/>
            <a:chExt cx="5055770" cy="1272458"/>
          </a:xfrm>
        </p:grpSpPr>
        <p:grpSp>
          <p:nvGrpSpPr>
            <p:cNvPr id="1033" name="그룹 1033"/>
            <p:cNvGrpSpPr/>
            <p:nvPr/>
          </p:nvGrpSpPr>
          <p:grpSpPr>
            <a:xfrm>
              <a:off x="12468040" y="5669291"/>
              <a:ext cx="5055770" cy="1272458"/>
              <a:chOff x="12468040" y="5669291"/>
              <a:chExt cx="5055770" cy="1272458"/>
            </a:xfrm>
          </p:grpSpPr>
          <p:pic>
            <p:nvPicPr>
              <p:cNvPr id="107" name="Object 106"/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12468040" y="5669291"/>
                <a:ext cx="5055770" cy="1272458"/>
              </a:xfrm>
              <a:prstGeom prst="rect">
                <a:avLst/>
              </a:prstGeom>
            </p:spPr>
          </p:pic>
        </p:grpSp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3674667" y="6330991"/>
              <a:ext cx="3294394" cy="416498"/>
            </a:xfrm>
            <a:prstGeom prst="rect">
              <a:avLst/>
            </a:prstGeom>
          </p:spPr>
        </p:pic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3667049" y="5941039"/>
              <a:ext cx="1310443" cy="520622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2834907" y="5979132"/>
              <a:ext cx="689629" cy="689629"/>
              <a:chOff x="12834907" y="5979132"/>
              <a:chExt cx="689629" cy="689629"/>
            </a:xfrm>
          </p:grpSpPr>
          <p:pic>
            <p:nvPicPr>
              <p:cNvPr id="112" name="Object 111"/>
              <p:cNvPicPr>
                <a:picLocks noChangeAspect="1"/>
              </p:cNvPicPr>
              <p:nvPr/>
            </p:nvPicPr>
            <p:blipFill>
              <a:blip r:embed="rId46" cstate="print"/>
              <a:stretch>
                <a:fillRect/>
              </a:stretch>
            </p:blipFill>
            <p:spPr>
              <a:xfrm>
                <a:off x="12834907" y="5979132"/>
                <a:ext cx="689629" cy="689629"/>
              </a:xfrm>
              <a:prstGeom prst="rect">
                <a:avLst/>
              </a:prstGeom>
            </p:spPr>
          </p:pic>
        </p:grpSp>
        <p:grpSp>
          <p:nvGrpSpPr>
            <p:cNvPr id="1035" name="그룹 1035"/>
            <p:cNvGrpSpPr/>
            <p:nvPr/>
          </p:nvGrpSpPr>
          <p:grpSpPr>
            <a:xfrm>
              <a:off x="13014307" y="6173363"/>
              <a:ext cx="330830" cy="310005"/>
              <a:chOff x="13014307" y="6173363"/>
              <a:chExt cx="330830" cy="310005"/>
            </a:xfrm>
          </p:grpSpPr>
          <p:pic>
            <p:nvPicPr>
              <p:cNvPr id="115" name="Object 114"/>
              <p:cNvPicPr>
                <a:picLocks noChangeAspect="1"/>
              </p:cNvPicPr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13014307" y="6173363"/>
                <a:ext cx="330830" cy="310005"/>
              </a:xfrm>
              <a:prstGeom prst="rect">
                <a:avLst/>
              </a:prstGeom>
            </p:spPr>
          </p:pic>
        </p:grpSp>
      </p:grpSp>
      <p:grpSp>
        <p:nvGrpSpPr>
          <p:cNvPr id="1036" name="그룹 1036"/>
          <p:cNvGrpSpPr/>
          <p:nvPr/>
        </p:nvGrpSpPr>
        <p:grpSpPr>
          <a:xfrm>
            <a:off x="12468040" y="6941749"/>
            <a:ext cx="5055770" cy="1272458"/>
            <a:chOff x="12468040" y="6941749"/>
            <a:chExt cx="5055770" cy="1272458"/>
          </a:xfrm>
        </p:grpSpPr>
        <p:grpSp>
          <p:nvGrpSpPr>
            <p:cNvPr id="1037" name="그룹 1037"/>
            <p:cNvGrpSpPr/>
            <p:nvPr/>
          </p:nvGrpSpPr>
          <p:grpSpPr>
            <a:xfrm>
              <a:off x="12468040" y="6941749"/>
              <a:ext cx="5055770" cy="1272458"/>
              <a:chOff x="12468040" y="6941749"/>
              <a:chExt cx="5055770" cy="1272458"/>
            </a:xfrm>
          </p:grpSpPr>
          <p:pic>
            <p:nvPicPr>
              <p:cNvPr id="120" name="Object 119"/>
              <p:cNvPicPr>
                <a:picLocks noChangeAspect="1"/>
              </p:cNvPicPr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>
                <a:off x="12468040" y="6941749"/>
                <a:ext cx="5055770" cy="1272458"/>
              </a:xfrm>
              <a:prstGeom prst="rect">
                <a:avLst/>
              </a:prstGeom>
            </p:spPr>
          </p:pic>
        </p:grpSp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3674667" y="7603448"/>
              <a:ext cx="3477247" cy="416498"/>
            </a:xfrm>
            <a:prstGeom prst="rect">
              <a:avLst/>
            </a:prstGeom>
          </p:spPr>
        </p:pic>
        <p:pic>
          <p:nvPicPr>
            <p:cNvPr id="123" name="Object 122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3667049" y="7213496"/>
              <a:ext cx="1539009" cy="520622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2834907" y="7251590"/>
              <a:ext cx="689629" cy="689629"/>
              <a:chOff x="12834907" y="7251590"/>
              <a:chExt cx="689629" cy="689629"/>
            </a:xfrm>
          </p:grpSpPr>
          <p:pic>
            <p:nvPicPr>
              <p:cNvPr id="125" name="Object 124"/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12834907" y="7251590"/>
                <a:ext cx="689629" cy="689629"/>
              </a:xfrm>
              <a:prstGeom prst="rect">
                <a:avLst/>
              </a:prstGeom>
            </p:spPr>
          </p:pic>
        </p:grpSp>
        <p:grpSp>
          <p:nvGrpSpPr>
            <p:cNvPr id="1039" name="그룹 1039"/>
            <p:cNvGrpSpPr/>
            <p:nvPr/>
          </p:nvGrpSpPr>
          <p:grpSpPr>
            <a:xfrm>
              <a:off x="13014307" y="7445821"/>
              <a:ext cx="330830" cy="310005"/>
              <a:chOff x="13014307" y="7445821"/>
              <a:chExt cx="330830" cy="310005"/>
            </a:xfrm>
          </p:grpSpPr>
          <p:pic>
            <p:nvPicPr>
              <p:cNvPr id="128" name="Object 127"/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13014307" y="7445821"/>
                <a:ext cx="330830" cy="310005"/>
              </a:xfrm>
              <a:prstGeom prst="rect">
                <a:avLst/>
              </a:prstGeom>
            </p:spPr>
          </p:pic>
        </p:grpSp>
      </p:grpSp>
      <p:pic>
        <p:nvPicPr>
          <p:cNvPr id="131" name="Object 130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862323" y="765783"/>
            <a:ext cx="3928185" cy="1261374"/>
          </a:xfrm>
          <a:prstGeom prst="rect">
            <a:avLst/>
          </a:prstGeom>
        </p:spPr>
      </p:pic>
      <p:pic>
        <p:nvPicPr>
          <p:cNvPr id="132" name="Object 131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913443" y="1772100"/>
            <a:ext cx="4716912" cy="6138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2322" y="765782"/>
            <a:ext cx="3928190" cy="12613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3443" y="1772100"/>
            <a:ext cx="3680484" cy="6138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722533" y="2509703"/>
            <a:ext cx="6840651" cy="6344240"/>
            <a:chOff x="5722533" y="2509703"/>
            <a:chExt cx="6840651" cy="634424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822721" y="2509703"/>
              <a:ext cx="6740464" cy="6344240"/>
              <a:chOff x="5822721" y="2509703"/>
              <a:chExt cx="6740464" cy="6344240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822721" y="2509703"/>
                <a:ext cx="6740464" cy="6344240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0449" y="3184621"/>
              <a:ext cx="1829530" cy="1351966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53964" y="6187259"/>
              <a:ext cx="2341771" cy="1351966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50640" y="6566859"/>
              <a:ext cx="2423498" cy="135196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04134" y="2616371"/>
            <a:ext cx="4377093" cy="103616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43237" y="8078728"/>
            <a:ext cx="4897058" cy="103616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99389" y="8198727"/>
            <a:ext cx="4691349" cy="10361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2322" y="765782"/>
            <a:ext cx="5429227" cy="12759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77384" y="2631466"/>
            <a:ext cx="9530946" cy="6676169"/>
            <a:chOff x="4377384" y="2631466"/>
            <a:chExt cx="9530946" cy="667616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7872" y="2631466"/>
              <a:ext cx="9140458" cy="1407351"/>
              <a:chOff x="4767872" y="2631466"/>
              <a:chExt cx="9140458" cy="140735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767872" y="2631466"/>
                <a:ext cx="9140458" cy="14073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767872" y="4377172"/>
              <a:ext cx="9140458" cy="1407351"/>
              <a:chOff x="4767872" y="4377172"/>
              <a:chExt cx="9140458" cy="140735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767872" y="4377172"/>
                <a:ext cx="9140458" cy="140735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767872" y="6153084"/>
              <a:ext cx="9140458" cy="1407351"/>
              <a:chOff x="4767872" y="6153084"/>
              <a:chExt cx="9140458" cy="140735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767872" y="6153084"/>
                <a:ext cx="9140458" cy="140735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767872" y="7900285"/>
              <a:ext cx="9140458" cy="1407351"/>
              <a:chOff x="4767872" y="7900285"/>
              <a:chExt cx="9140458" cy="140735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767872" y="7900285"/>
                <a:ext cx="9140458" cy="1407351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55141" y="2981517"/>
              <a:ext cx="7812789" cy="821827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4377384" y="2832955"/>
              <a:ext cx="1005994" cy="1005994"/>
              <a:chOff x="4377384" y="2832955"/>
              <a:chExt cx="1005994" cy="100599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377384" y="2832955"/>
                <a:ext cx="1005994" cy="1005994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19242" y="2912534"/>
              <a:ext cx="921917" cy="929278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55141" y="4708908"/>
              <a:ext cx="5396373" cy="821827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4377384" y="4567581"/>
              <a:ext cx="1005994" cy="1005994"/>
              <a:chOff x="4377384" y="4567581"/>
              <a:chExt cx="1005994" cy="100599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377384" y="4567581"/>
                <a:ext cx="1005994" cy="1005994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09902" y="4647160"/>
              <a:ext cx="955043" cy="929278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55138" y="6491498"/>
              <a:ext cx="7633490" cy="821827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4377384" y="6350168"/>
              <a:ext cx="1005994" cy="1005994"/>
              <a:chOff x="4377384" y="6350168"/>
              <a:chExt cx="1005994" cy="100599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377384" y="6350168"/>
                <a:ext cx="1005994" cy="1005994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09902" y="6429747"/>
              <a:ext cx="954545" cy="929278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55138" y="8245374"/>
              <a:ext cx="7256663" cy="821827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4377384" y="8104044"/>
              <a:ext cx="1005994" cy="1005994"/>
              <a:chOff x="4377384" y="8104044"/>
              <a:chExt cx="1005994" cy="100599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377384" y="8104044"/>
                <a:ext cx="1005994" cy="1005994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09902" y="8183623"/>
              <a:ext cx="960523" cy="9292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406614" y="2631466"/>
            <a:ext cx="4450529" cy="1878058"/>
            <a:chOff x="14406614" y="2631466"/>
            <a:chExt cx="4450529" cy="187805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4406614" y="2631466"/>
              <a:ext cx="562048" cy="493226"/>
              <a:chOff x="14406614" y="2631466"/>
              <a:chExt cx="562048" cy="493226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4406614" y="2631466"/>
                <a:ext cx="562048" cy="49322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4406614" y="3262337"/>
              <a:ext cx="562048" cy="504697"/>
              <a:chOff x="14406614" y="3262337"/>
              <a:chExt cx="562048" cy="504697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4406614" y="3262337"/>
                <a:ext cx="562048" cy="504697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4406614" y="3904678"/>
              <a:ext cx="562048" cy="504697"/>
              <a:chOff x="14406614" y="3904678"/>
              <a:chExt cx="562048" cy="504697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4406614" y="3904678"/>
                <a:ext cx="562048" cy="504697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898147" y="2619811"/>
              <a:ext cx="2532847" cy="208707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61905" y="2883837"/>
            <a:ext cx="2880000" cy="6171429"/>
            <a:chOff x="961905" y="2883837"/>
            <a:chExt cx="2880000" cy="617142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61905" y="2883837"/>
              <a:ext cx="2880000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2322" y="765782"/>
            <a:ext cx="5429227" cy="12759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77384" y="2631466"/>
            <a:ext cx="9530946" cy="6676169"/>
            <a:chOff x="4377384" y="2631466"/>
            <a:chExt cx="9530946" cy="667616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7872" y="2631466"/>
              <a:ext cx="9140458" cy="1407351"/>
              <a:chOff x="4767872" y="2631466"/>
              <a:chExt cx="9140458" cy="140735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767872" y="2631466"/>
                <a:ext cx="9140458" cy="14073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767872" y="4377172"/>
              <a:ext cx="9140458" cy="1407351"/>
              <a:chOff x="4767872" y="4377172"/>
              <a:chExt cx="9140458" cy="140735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767872" y="4377172"/>
                <a:ext cx="9140458" cy="140735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767872" y="6153084"/>
              <a:ext cx="9140458" cy="1407351"/>
              <a:chOff x="4767872" y="6153084"/>
              <a:chExt cx="9140458" cy="140735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767872" y="6153084"/>
                <a:ext cx="9140458" cy="140735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767872" y="7900285"/>
              <a:ext cx="9140458" cy="1407351"/>
              <a:chOff x="4767872" y="7900285"/>
              <a:chExt cx="9140458" cy="140735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767872" y="7900285"/>
                <a:ext cx="9140458" cy="1407351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55138" y="2981519"/>
              <a:ext cx="7491030" cy="821827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4377384" y="2832955"/>
              <a:ext cx="1005994" cy="1005994"/>
              <a:chOff x="4377384" y="2832955"/>
              <a:chExt cx="1005994" cy="100599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377384" y="2832955"/>
                <a:ext cx="1005994" cy="1005994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19242" y="2912534"/>
              <a:ext cx="921917" cy="929278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55138" y="4708910"/>
              <a:ext cx="6841858" cy="821827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4377384" y="4567581"/>
              <a:ext cx="1005994" cy="1005994"/>
              <a:chOff x="4377384" y="4567581"/>
              <a:chExt cx="1005994" cy="100599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377384" y="4567581"/>
                <a:ext cx="1005994" cy="1005994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09902" y="4647160"/>
              <a:ext cx="955043" cy="929278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55138" y="6491500"/>
              <a:ext cx="5215936" cy="821827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4377384" y="6350168"/>
              <a:ext cx="1005994" cy="1005994"/>
              <a:chOff x="4377384" y="6350168"/>
              <a:chExt cx="1005994" cy="100599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377384" y="6350168"/>
                <a:ext cx="1005994" cy="1005994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09902" y="6429747"/>
              <a:ext cx="954545" cy="929278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55138" y="8245376"/>
              <a:ext cx="7385484" cy="821827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4377384" y="8104044"/>
              <a:ext cx="1005994" cy="1005994"/>
              <a:chOff x="4377384" y="8104044"/>
              <a:chExt cx="1005994" cy="100599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377384" y="8104044"/>
                <a:ext cx="1005994" cy="1005994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09902" y="8183623"/>
              <a:ext cx="960523" cy="9292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88435" y="3136207"/>
            <a:ext cx="2534842" cy="6171429"/>
            <a:chOff x="1288435" y="3136207"/>
            <a:chExt cx="2534842" cy="617142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88435" y="3136207"/>
              <a:ext cx="2534842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2322" y="765782"/>
            <a:ext cx="5096622" cy="12613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151056" y="2256607"/>
            <a:ext cx="12412071" cy="1783205"/>
            <a:chOff x="5151056" y="2256607"/>
            <a:chExt cx="12412071" cy="17832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1056" y="2256607"/>
              <a:ext cx="12412071" cy="17832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9048" y="4443716"/>
            <a:ext cx="12271377" cy="1398283"/>
            <a:chOff x="419048" y="4443716"/>
            <a:chExt cx="12271377" cy="13982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048" y="4443716"/>
              <a:ext cx="12271377" cy="13982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83778" y="6409524"/>
            <a:ext cx="12412071" cy="1783205"/>
            <a:chOff x="5283778" y="6409524"/>
            <a:chExt cx="12412071" cy="17832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83778" y="6409524"/>
              <a:ext cx="12412071" cy="17832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7143" y="8449871"/>
            <a:ext cx="12271377" cy="1398283"/>
            <a:chOff x="457143" y="8449871"/>
            <a:chExt cx="12271377" cy="139828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143" y="8449871"/>
              <a:ext cx="12271377" cy="139828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17595" y="2442194"/>
            <a:ext cx="10994679" cy="138155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9049" y="4513030"/>
            <a:ext cx="10395329" cy="13815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7592" y="6583049"/>
            <a:ext cx="9654167" cy="138155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2859" y="8808704"/>
            <a:ext cx="10865870" cy="8126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2322" y="765782"/>
            <a:ext cx="5096622" cy="12613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151056" y="2256607"/>
            <a:ext cx="12412071" cy="1783205"/>
            <a:chOff x="5151056" y="2256607"/>
            <a:chExt cx="12412071" cy="17832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1056" y="2256607"/>
              <a:ext cx="12412071" cy="17832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9048" y="4443716"/>
            <a:ext cx="12271377" cy="1398283"/>
            <a:chOff x="419048" y="4443716"/>
            <a:chExt cx="12271377" cy="13982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048" y="4443716"/>
              <a:ext cx="12271377" cy="13982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83778" y="6409524"/>
            <a:ext cx="12412071" cy="1783205"/>
            <a:chOff x="5283778" y="6409524"/>
            <a:chExt cx="12412071" cy="17832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83778" y="6409524"/>
              <a:ext cx="12412071" cy="17832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7143" y="8449871"/>
            <a:ext cx="12271377" cy="1398283"/>
            <a:chOff x="457143" y="8449871"/>
            <a:chExt cx="12271377" cy="139828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143" y="8449871"/>
              <a:ext cx="12271377" cy="139828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17592" y="2442192"/>
            <a:ext cx="11375013" cy="138155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9049" y="4513030"/>
            <a:ext cx="10537142" cy="13815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31878" y="6583049"/>
            <a:ext cx="11413615" cy="138155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2859" y="8808706"/>
            <a:ext cx="10814265" cy="8126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2021-08-13T04:22:08Z</dcterms:created>
  <dcterms:modified xsi:type="dcterms:W3CDTF">2021-08-13T04:22:08Z</dcterms:modified>
</cp:coreProperties>
</file>