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>
        <p:scale>
          <a:sx n="66" d="100"/>
          <a:sy n="66" d="100"/>
        </p:scale>
        <p:origin x="37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9023F-4922-49C1-935E-DDE788EF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1B733-0C2B-4E91-BB99-18773FE3A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A336A-8EEA-477C-B925-25E70E7A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CECD4-D5E4-44FD-8E4C-0714D20C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7522F-02C8-4A06-8A6F-F77CDBA5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8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6A8C-B23C-469D-83C1-E6FA87AE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BA7A33-C8C0-4C6C-BF20-133FADAB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34EB7-917A-47F2-8EAD-13E8FD9D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BE5D-1A13-4F81-B615-ADD64FF7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E10C3-43CD-4374-9C9D-326C1611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6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18905-173A-429C-8953-F1E9CD86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195358-5A7A-434B-8198-5C98FBEB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0D60-2B79-4269-A926-D8F8D059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7B8E2-54F6-48FA-92A3-C4692839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D8B3-6D52-4B5E-BABC-A1E4827C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8F4E-EE1B-4EC1-B88C-41F4619A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380A-52A4-4300-A32B-161DD5FD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5CA13-2DCC-4110-83A9-76A4BECA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6BC1-0575-4EBC-8D47-5B5CCECC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FBDD8-F5D3-4A41-956B-4F30B91F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6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B5A3-D4F8-48F1-AA3F-9C5E35DA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FFDB3-DB96-462E-BDDF-54049127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32A1F-36D5-4D26-B047-2C6194A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6E5AE-9F4A-46A0-A3B4-7CED1C94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73DA6-F18E-43E3-A4AA-815EB1C5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4B76-ED8B-4F3E-A338-51312383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B161B-071A-4B10-B36C-4157AA99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7BBD4-A2A9-4B69-BAE3-014B81DAB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DDEE8-3572-48D8-A14A-0B63CEC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15034-9315-467E-A153-E8B6A0D1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F4A40-77C7-4A6F-88FE-AC9BA08F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2643-AF1D-400B-9643-E2653F97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6FA0F-6556-4243-9ABD-0DB11431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A3BA8-F4DF-4D6D-8104-3CDF629A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1639B-C0EE-4D3D-BD23-4B959D92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7F57A-78CE-4815-B40B-A5A98154A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FFC7C-DAA7-4063-B53B-ABA7C964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351A0D-4642-45E5-B9AC-DD32F4A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2FB8A-278D-48BA-BC09-C7C9BFE0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16AB-217C-4E8F-BA63-20B1DE78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E83C0-FA7D-41A0-9B0B-41320CC2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CF19D-C5AB-4427-884A-8FC24489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A6FD5-CEB6-4E56-ACD4-428CB11D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69100-12F8-41E9-801D-9BE94E86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9D4699-FF4C-4D8B-BDFE-3E5CD387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0D1FA-0AB8-445E-B4BA-A6D7B594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F3256-0AFE-47D0-B717-2EC63B5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CD9F1-CD46-4592-9778-A599E87C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C249D-2576-44F4-8CCB-906F8481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37835-139F-44F2-8ADA-22151096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36F78-FD02-4C9B-AF49-5EA88D3C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BDCBE-6AAA-4C2B-A48E-7A7007F0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0CA8-B87D-4904-A4E7-48125626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D89705-931F-4A52-99B0-C907131BC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27FC9-FD70-4A84-A4CA-D9741033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225C1-27B4-4223-8E5A-0C39DB5A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7C16D-B10E-4EEB-9CA1-67B296D7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39FFB-C553-4AA5-AB9F-968C190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E2B79B-A0E5-45BF-BAA4-7961701B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F6359-937C-4164-8B17-B1F07B7F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BD37E-C8A1-4BA5-A533-50AD5C521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0688-A69F-4866-B938-A6B0DA74C53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D171A-1346-4747-AFB1-25CF7ECB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73F4F-F691-433A-9072-90913C3F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49B-76A5-4F70-9EA8-6A5331BAF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0B77DA-419F-4B40-9004-CB339A50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7"/>
            <a:ext cx="12192000" cy="68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ACC0F294-DA6A-45B0-BB40-47EE4210A4D0}"/>
              </a:ext>
            </a:extLst>
          </p:cNvPr>
          <p:cNvSpPr/>
          <p:nvPr/>
        </p:nvSpPr>
        <p:spPr>
          <a:xfrm>
            <a:off x="1727591" y="1234016"/>
            <a:ext cx="2974693" cy="2974693"/>
          </a:xfrm>
          <a:prstGeom prst="donut">
            <a:avLst>
              <a:gd name="adj" fmla="val 47790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FC9A985-B8C8-415B-89AD-4A17BE34E680}"/>
              </a:ext>
            </a:extLst>
          </p:cNvPr>
          <p:cNvSpPr/>
          <p:nvPr/>
        </p:nvSpPr>
        <p:spPr>
          <a:xfrm>
            <a:off x="7538852" y="1235752"/>
            <a:ext cx="2974693" cy="2974693"/>
          </a:xfrm>
          <a:prstGeom prst="donut">
            <a:avLst>
              <a:gd name="adj" fmla="val 4528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65F53D-E7D2-4456-834A-943C930B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281" y="1470560"/>
            <a:ext cx="2333625" cy="2505075"/>
          </a:xfrm>
          <a:prstGeom prst="rect">
            <a:avLst/>
          </a:prstGeom>
        </p:spPr>
      </p:pic>
      <p:pic>
        <p:nvPicPr>
          <p:cNvPr id="1026" name="Picture 2" descr="160개의 4등신 아이디어 | 캐릭터 일러스트, 그림, 캐릭터 아트">
            <a:extLst>
              <a:ext uri="{FF2B5EF4-FFF2-40B4-BE49-F238E27FC236}">
                <a16:creationId xmlns:a16="http://schemas.microsoft.com/office/drawing/2014/main" id="{FCA41241-7FE0-43BF-8612-7820EE14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94" y="1082535"/>
            <a:ext cx="2377195" cy="312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FB5FCB-81F4-4C11-88DF-C543EEA116D7}"/>
              </a:ext>
            </a:extLst>
          </p:cNvPr>
          <p:cNvSpPr txBox="1"/>
          <p:nvPr/>
        </p:nvSpPr>
        <p:spPr>
          <a:xfrm>
            <a:off x="1649798" y="4698247"/>
            <a:ext cx="3089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오늘 많은 별을 </a:t>
            </a:r>
            <a:r>
              <a:rPr lang="ko-KR" altLang="en-US" sz="3200" dirty="0" err="1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따가서</a:t>
            </a:r>
            <a:r>
              <a:rPr lang="ko-KR" altLang="en-US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꼭 상급 마녀가 </a:t>
            </a:r>
            <a:r>
              <a:rPr lang="ko-KR" altLang="en-US" sz="3200" dirty="0" err="1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될테야</a:t>
            </a:r>
            <a:r>
              <a:rPr lang="en-US" altLang="ko-KR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4AD7C-05E5-4844-89C0-8362C4497121}"/>
              </a:ext>
            </a:extLst>
          </p:cNvPr>
          <p:cNvSpPr txBox="1"/>
          <p:nvPr/>
        </p:nvSpPr>
        <p:spPr>
          <a:xfrm>
            <a:off x="7539457" y="4698247"/>
            <a:ext cx="3002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밤의 기운을 한껏 머금은</a:t>
            </a:r>
            <a:endParaRPr lang="en-US" altLang="ko-KR" sz="3200" dirty="0">
              <a:solidFill>
                <a:schemeClr val="bg1"/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반짝반짝 작은 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713EA-168D-4DDA-A410-732F97ABB94E}"/>
              </a:ext>
            </a:extLst>
          </p:cNvPr>
          <p:cNvSpPr txBox="1"/>
          <p:nvPr/>
        </p:nvSpPr>
        <p:spPr>
          <a:xfrm>
            <a:off x="1640182" y="560854"/>
            <a:ext cx="310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-&gt;&gt; </a:t>
            </a:r>
            <a:r>
              <a:rPr lang="ko-KR" altLang="en-US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마녀 </a:t>
            </a:r>
            <a:r>
              <a:rPr lang="en-US" altLang="ko-KR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&lt;&lt;-</a:t>
            </a:r>
            <a:endParaRPr lang="ko-KR" altLang="en-US" sz="4000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5BE67-AF0C-414F-BD48-902F7E00ADD8}"/>
              </a:ext>
            </a:extLst>
          </p:cNvPr>
          <p:cNvSpPr txBox="1"/>
          <p:nvPr/>
        </p:nvSpPr>
        <p:spPr>
          <a:xfrm>
            <a:off x="7587014" y="526130"/>
            <a:ext cx="2646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-&gt;&gt; </a:t>
            </a:r>
            <a:r>
              <a:rPr lang="ko-KR" altLang="en-US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별 </a:t>
            </a:r>
            <a:r>
              <a:rPr lang="en-US" altLang="ko-KR" sz="4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&lt;&lt;-</a:t>
            </a:r>
            <a:endParaRPr lang="ko-KR" altLang="en-US" sz="4000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08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73DACB-5AAC-4713-9906-E1D4B937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28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256EA4-0D5E-4583-88B1-FD0723E579D2}"/>
              </a:ext>
            </a:extLst>
          </p:cNvPr>
          <p:cNvSpPr/>
          <p:nvPr/>
        </p:nvSpPr>
        <p:spPr>
          <a:xfrm>
            <a:off x="3310359" y="1879439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60ECFC-7C88-4BA3-AA39-9EBC9E5204C1}"/>
              </a:ext>
            </a:extLst>
          </p:cNvPr>
          <p:cNvSpPr/>
          <p:nvPr/>
        </p:nvSpPr>
        <p:spPr>
          <a:xfrm>
            <a:off x="3227665" y="1965124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99185-EF44-4C19-A305-A5BB05A70BFD}"/>
              </a:ext>
            </a:extLst>
          </p:cNvPr>
          <p:cNvSpPr txBox="1"/>
          <p:nvPr/>
        </p:nvSpPr>
        <p:spPr>
          <a:xfrm>
            <a:off x="3378137" y="2112058"/>
            <a:ext cx="2650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별을 가져오면 점수 획득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!</a:t>
            </a:r>
          </a:p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예쁜 소리도 나네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685D4A78-BCA7-4B0C-BB70-6CF56B47B223}"/>
              </a:ext>
            </a:extLst>
          </p:cNvPr>
          <p:cNvSpPr/>
          <p:nvPr/>
        </p:nvSpPr>
        <p:spPr>
          <a:xfrm>
            <a:off x="3192940" y="1851629"/>
            <a:ext cx="590309" cy="590308"/>
          </a:xfrm>
          <a:prstGeom prst="halfFrame">
            <a:avLst>
              <a:gd name="adj1" fmla="val 25490"/>
              <a:gd name="adj2" fmla="val 274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9B2C4D-BC93-4D77-A7C0-C65C20F6BE7D}"/>
              </a:ext>
            </a:extLst>
          </p:cNvPr>
          <p:cNvSpPr/>
          <p:nvPr/>
        </p:nvSpPr>
        <p:spPr>
          <a:xfrm>
            <a:off x="8544045" y="5006532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5B8F3C-2C5B-4B49-8ED3-A7EE107B3D03}"/>
              </a:ext>
            </a:extLst>
          </p:cNvPr>
          <p:cNvSpPr/>
          <p:nvPr/>
        </p:nvSpPr>
        <p:spPr>
          <a:xfrm>
            <a:off x="8461351" y="5092217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F39BF-193C-4041-A157-62F7ED1D0432}"/>
              </a:ext>
            </a:extLst>
          </p:cNvPr>
          <p:cNvSpPr txBox="1"/>
          <p:nvPr/>
        </p:nvSpPr>
        <p:spPr>
          <a:xfrm>
            <a:off x="8846661" y="5239151"/>
            <a:ext cx="21804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방향키를 이용해서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별을 모아봐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~!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0802F42B-5CFA-420E-B416-BFB28FEA2FFF}"/>
              </a:ext>
            </a:extLst>
          </p:cNvPr>
          <p:cNvSpPr/>
          <p:nvPr/>
        </p:nvSpPr>
        <p:spPr>
          <a:xfrm>
            <a:off x="8426626" y="4978722"/>
            <a:ext cx="590309" cy="590308"/>
          </a:xfrm>
          <a:prstGeom prst="halfFrame">
            <a:avLst>
              <a:gd name="adj1" fmla="val 25490"/>
              <a:gd name="adj2" fmla="val 274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94F9A0-2E28-4D55-A10A-9728DF5BBB9E}"/>
              </a:ext>
            </a:extLst>
          </p:cNvPr>
          <p:cNvCxnSpPr/>
          <p:nvPr/>
        </p:nvCxnSpPr>
        <p:spPr>
          <a:xfrm flipV="1">
            <a:off x="6863787" y="5752618"/>
            <a:ext cx="1562839" cy="56715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E73496-3760-48FC-B5D2-79CCF584415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4473" y="3384470"/>
            <a:ext cx="856013" cy="129294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162108D-4B51-4C37-8F1D-E0B263DFDCDD}"/>
              </a:ext>
            </a:extLst>
          </p:cNvPr>
          <p:cNvSpPr/>
          <p:nvPr/>
        </p:nvSpPr>
        <p:spPr>
          <a:xfrm>
            <a:off x="6817487" y="6193258"/>
            <a:ext cx="219919" cy="232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13099A1-C218-4D70-9D75-5B75F8FC25F5}"/>
              </a:ext>
            </a:extLst>
          </p:cNvPr>
          <p:cNvSpPr/>
          <p:nvPr/>
        </p:nvSpPr>
        <p:spPr>
          <a:xfrm>
            <a:off x="3596638" y="4646791"/>
            <a:ext cx="219919" cy="232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1BFC882-DB35-49C4-958C-A490AFF3F926}"/>
              </a:ext>
            </a:extLst>
          </p:cNvPr>
          <p:cNvSpPr/>
          <p:nvPr/>
        </p:nvSpPr>
        <p:spPr>
          <a:xfrm>
            <a:off x="230078" y="2783711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91B3CF8-CF32-4FD7-A953-FDD73954FB38}"/>
              </a:ext>
            </a:extLst>
          </p:cNvPr>
          <p:cNvSpPr/>
          <p:nvPr/>
        </p:nvSpPr>
        <p:spPr>
          <a:xfrm>
            <a:off x="147384" y="2869396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981A9-7D9E-42A3-AC8A-397A87C086DC}"/>
              </a:ext>
            </a:extLst>
          </p:cNvPr>
          <p:cNvSpPr txBox="1"/>
          <p:nvPr/>
        </p:nvSpPr>
        <p:spPr>
          <a:xfrm>
            <a:off x="450139" y="3016330"/>
            <a:ext cx="2345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밝은 달이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마음을 편안하게 해</a:t>
            </a: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C2999DA8-EB0B-4E45-AA66-CF4CF38A0476}"/>
              </a:ext>
            </a:extLst>
          </p:cNvPr>
          <p:cNvSpPr/>
          <p:nvPr/>
        </p:nvSpPr>
        <p:spPr>
          <a:xfrm>
            <a:off x="112659" y="2755901"/>
            <a:ext cx="590309" cy="590308"/>
          </a:xfrm>
          <a:prstGeom prst="halfFrame">
            <a:avLst>
              <a:gd name="adj1" fmla="val 25490"/>
              <a:gd name="adj2" fmla="val 274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96EF1E1-EAAB-41DA-85D1-852068D4854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30375" y="1250066"/>
            <a:ext cx="192524" cy="153364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E1D3DBF-00D1-4939-B20A-815B35D71078}"/>
              </a:ext>
            </a:extLst>
          </p:cNvPr>
          <p:cNvSpPr/>
          <p:nvPr/>
        </p:nvSpPr>
        <p:spPr>
          <a:xfrm>
            <a:off x="1343565" y="1250066"/>
            <a:ext cx="219919" cy="232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55695D-BC04-4529-BF73-3611172336B8}"/>
              </a:ext>
            </a:extLst>
          </p:cNvPr>
          <p:cNvSpPr txBox="1"/>
          <p:nvPr/>
        </p:nvSpPr>
        <p:spPr>
          <a:xfrm>
            <a:off x="9472119" y="79967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StarForce : 5</a:t>
            </a:r>
            <a:endParaRPr lang="ko-KR" altLang="en-US" sz="3200" dirty="0">
              <a:solidFill>
                <a:schemeClr val="bg1"/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0AC4461-DDAC-44DA-9378-F884B609E190}"/>
              </a:ext>
            </a:extLst>
          </p:cNvPr>
          <p:cNvSpPr/>
          <p:nvPr/>
        </p:nvSpPr>
        <p:spPr>
          <a:xfrm>
            <a:off x="7630416" y="1333398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CC1E114-C61D-40B7-A3EF-DC8AC332F0F4}"/>
              </a:ext>
            </a:extLst>
          </p:cNvPr>
          <p:cNvSpPr/>
          <p:nvPr/>
        </p:nvSpPr>
        <p:spPr>
          <a:xfrm>
            <a:off x="7547722" y="1419083"/>
            <a:ext cx="2785641" cy="1419346"/>
          </a:xfrm>
          <a:prstGeom prst="roundRect">
            <a:avLst>
              <a:gd name="adj" fmla="val 7697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589849-BAF6-4E87-B94E-2B5703F5B48C}"/>
              </a:ext>
            </a:extLst>
          </p:cNvPr>
          <p:cNvSpPr txBox="1"/>
          <p:nvPr/>
        </p:nvSpPr>
        <p:spPr>
          <a:xfrm>
            <a:off x="7864107" y="1566017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모아온 별의 개수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!</a:t>
            </a:r>
          </a:p>
          <a:p>
            <a:pPr algn="ctr"/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많이많이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모아야지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양말구멍 R" panose="02020603020101020101" pitchFamily="18" charset="-127"/>
                <a:ea typeface="210 양말구멍 R" panose="02020603020101020101" pitchFamily="18" charset="-127"/>
              </a:rPr>
              <a:t>!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양말구멍 R" panose="02020603020101020101" pitchFamily="18" charset="-127"/>
              <a:ea typeface="210 양말구멍 R" panose="02020603020101020101" pitchFamily="18" charset="-127"/>
            </a:endParaRPr>
          </a:p>
        </p:txBody>
      </p:sp>
      <p:sp>
        <p:nvSpPr>
          <p:cNvPr id="39" name="1/2 액자 38">
            <a:extLst>
              <a:ext uri="{FF2B5EF4-FFF2-40B4-BE49-F238E27FC236}">
                <a16:creationId xmlns:a16="http://schemas.microsoft.com/office/drawing/2014/main" id="{942F83B6-0DD4-4325-A4F9-D103DEB1C981}"/>
              </a:ext>
            </a:extLst>
          </p:cNvPr>
          <p:cNvSpPr/>
          <p:nvPr/>
        </p:nvSpPr>
        <p:spPr>
          <a:xfrm>
            <a:off x="7512997" y="1305588"/>
            <a:ext cx="590309" cy="590308"/>
          </a:xfrm>
          <a:prstGeom prst="halfFrame">
            <a:avLst>
              <a:gd name="adj1" fmla="val 25490"/>
              <a:gd name="adj2" fmla="val 274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1BF9A66-2331-41D3-BB25-A8518663E842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9023237" y="664742"/>
            <a:ext cx="1641677" cy="66865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080292A-9932-442B-9652-EED57245E76E}"/>
              </a:ext>
            </a:extLst>
          </p:cNvPr>
          <p:cNvSpPr/>
          <p:nvPr/>
        </p:nvSpPr>
        <p:spPr>
          <a:xfrm>
            <a:off x="10502181" y="546423"/>
            <a:ext cx="219919" cy="232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0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1훈화양연화 R</vt:lpstr>
      <vt:lpstr>210 양말구멍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1</cp:revision>
  <dcterms:created xsi:type="dcterms:W3CDTF">2021-11-08T08:17:30Z</dcterms:created>
  <dcterms:modified xsi:type="dcterms:W3CDTF">2021-11-09T01:44:25Z</dcterms:modified>
</cp:coreProperties>
</file>