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018AF-F4CB-427C-803C-752056B3A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740602-A930-4661-9401-8E64643A9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0AC17-64C7-40DF-A2AA-ABBD7C46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EFB20-6BCF-4554-97D9-C70848E5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DED29-F835-443E-86AA-AE98EE5A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6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E937-4501-4F67-B515-046E79D7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8A5F8C-F2DD-41AF-89A4-C952CF34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CBC83-CBFF-4F31-84C6-F78A6AD5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50A52-B766-4FE9-873A-A2A7C981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C28FB-E528-489A-8CCF-08DA27FD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8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B45E44-9C63-438C-B2F4-0A05B38C5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A3E1B-33BE-4F65-91AC-810F89EC7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C340E-1397-463D-99AF-CB9C0D7A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835A0-A0A5-42D7-9285-F495944F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4CC5B-8BF1-4328-BA48-FFFB4848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01286-3369-4260-A797-05E3D0AC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B107F-712E-4D4C-B9B9-22A1AD4D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E0A2B-E634-438E-AFF8-4B0B6E24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3036B-24DB-4183-ABDB-24CFDD73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59A31-DA1C-4D4F-90D4-5293116C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1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BEBE-9780-4F1E-A648-F85C76DF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AD447-EEEC-4650-BEC2-1CE40038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5438E-C26B-48BC-A72C-87F2B13A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2FC51-B7EA-46DF-B2F1-52ECD2A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17673-C813-4332-811E-A1CA927D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B2BAC-9157-4957-99EA-1E51AD1F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0C49B-ED44-40D5-8DFB-6904C596E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557BA-7F81-426A-B996-E04D1D41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7DF16-25F3-449A-A91F-71743F55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111B3-17CB-4E32-BA35-28A7DB2E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FF8CD-7EB5-4876-B40A-F46954F9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5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01356-AF87-4C06-B0A4-45A06BE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38737-FF38-49CB-BCF0-BBEA76D1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DD2AC-26A7-4D2B-B9BF-BC70DE63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083CD-1F82-4068-87F9-C80F2957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069C12-D986-426C-B420-46507F2C0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F56CA5-F29A-42B3-830B-7778DA77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77E7C9-5C1B-41FC-B4DF-18FC92F2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E85480-40C5-4EE0-ADE4-D4805A4E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159A8-0A51-475A-A5C1-6E5F6112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6A54D-7A4C-4908-8E67-9E6B093E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D3C3E-4210-471D-9FCF-5C6018C2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8759E-B5D8-4F6E-985F-919B5761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4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4D419D-A2D3-4636-8090-83A44804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3F0937-643F-410E-9FB4-76E1D291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CC45CA-E17C-4AD5-B154-0055C522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7A385-24DD-45EF-8519-3860927F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FEA2C-5752-4939-8167-AD089D19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B1867F-EFD5-4469-8348-F83BCCCB5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B5B84-B240-4DA2-9724-4EA8B1E0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22AA2-5AC4-49E2-8CBD-AF04B1F7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DA2FA-7DD1-48E3-BA1B-398DBB1B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5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A9F50-92D1-466C-A310-E9BC1219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A8E9B-97C4-4784-B3E6-E1AE6DB30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F4203-F542-4567-BD8F-E1F48D77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D8D1E-EEE7-4D8D-92BE-C521676E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8E897-7D4C-4567-B8EE-943B141F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88EBE-D040-417A-A0F7-CE5DB3C0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6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9478F0-5293-48EA-95EA-1F0A9937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A0264-3471-4594-99B4-B2FEA620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2D34C-8693-49D0-BE72-04FC3B45F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DCF6-7B2D-4EDE-A569-14275FC4B61D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86517-B044-4A90-844C-73DCC1FD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485E6-9CA1-4CEE-A542-BB262320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6068-C381-4265-8AF0-7DBD29ED6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8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3D1E1D-2211-46F1-912F-63160BE63DBD}"/>
              </a:ext>
            </a:extLst>
          </p:cNvPr>
          <p:cNvSpPr txBox="1"/>
          <p:nvPr/>
        </p:nvSpPr>
        <p:spPr>
          <a:xfrm>
            <a:off x="4977745" y="241539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호롱이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95F6B-EAB0-45B8-A157-A0D44C6C0427}"/>
              </a:ext>
            </a:extLst>
          </p:cNvPr>
          <p:cNvSpPr txBox="1"/>
          <p:nvPr/>
        </p:nvSpPr>
        <p:spPr>
          <a:xfrm>
            <a:off x="3976777" y="3726093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기능을 제공하는 어플리케이션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06867-652A-4867-805D-9ABCCB587442}"/>
              </a:ext>
            </a:extLst>
          </p:cNvPr>
          <p:cNvSpPr txBox="1"/>
          <p:nvPr/>
        </p:nvSpPr>
        <p:spPr>
          <a:xfrm>
            <a:off x="10266410" y="5810070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무슨대</a:t>
            </a:r>
            <a:r>
              <a:rPr lang="ko-KR" altLang="en-US" dirty="0"/>
              <a:t> 이름</a:t>
            </a:r>
            <a:endParaRPr lang="en-US" altLang="ko-KR" dirty="0"/>
          </a:p>
          <a:p>
            <a:r>
              <a:rPr lang="ko-KR" altLang="en-US" dirty="0" err="1"/>
              <a:t>무슨대</a:t>
            </a:r>
            <a:r>
              <a:rPr lang="ko-KR" altLang="en-US" dirty="0"/>
              <a:t> 이름</a:t>
            </a:r>
            <a:endParaRPr lang="en-US" altLang="ko-KR" dirty="0"/>
          </a:p>
          <a:p>
            <a:r>
              <a:rPr lang="ko-KR" altLang="en-US" dirty="0" err="1"/>
              <a:t>무슨대</a:t>
            </a:r>
            <a:r>
              <a:rPr lang="ko-KR" altLang="en-US" dirty="0"/>
              <a:t> 이름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CF0BB-1748-4489-B463-EFD5D98D517F}"/>
              </a:ext>
            </a:extLst>
          </p:cNvPr>
          <p:cNvSpPr txBox="1"/>
          <p:nvPr/>
        </p:nvSpPr>
        <p:spPr>
          <a:xfrm>
            <a:off x="8693527" y="5810071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무슨대</a:t>
            </a:r>
            <a:r>
              <a:rPr lang="ko-KR" altLang="en-US" dirty="0"/>
              <a:t> 이름</a:t>
            </a:r>
            <a:endParaRPr lang="en-US" altLang="ko-KR" dirty="0"/>
          </a:p>
          <a:p>
            <a:r>
              <a:rPr lang="ko-KR" altLang="en-US" dirty="0" err="1"/>
              <a:t>무슨대</a:t>
            </a:r>
            <a:r>
              <a:rPr lang="ko-KR" altLang="en-US" dirty="0"/>
              <a:t> 이름</a:t>
            </a:r>
            <a:endParaRPr lang="en-US" altLang="ko-KR" dirty="0"/>
          </a:p>
          <a:p>
            <a:r>
              <a:rPr lang="ko-KR" altLang="en-US" dirty="0" err="1"/>
              <a:t>무슨대</a:t>
            </a:r>
            <a:r>
              <a:rPr lang="ko-KR" altLang="en-US" dirty="0"/>
              <a:t> 이름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63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87BF95-76E1-493A-A071-0333021942B6}"/>
              </a:ext>
            </a:extLst>
          </p:cNvPr>
          <p:cNvSpPr txBox="1"/>
          <p:nvPr/>
        </p:nvSpPr>
        <p:spPr>
          <a:xfrm>
            <a:off x="5340727" y="711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8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7E352-BB0E-450A-BBFD-D0349550B1C3}"/>
              </a:ext>
            </a:extLst>
          </p:cNvPr>
          <p:cNvSpPr txBox="1"/>
          <p:nvPr/>
        </p:nvSpPr>
        <p:spPr>
          <a:xfrm>
            <a:off x="6012612" y="31658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382672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7E352-BB0E-450A-BBFD-D0349550B1C3}"/>
              </a:ext>
            </a:extLst>
          </p:cNvPr>
          <p:cNvSpPr txBox="1"/>
          <p:nvPr/>
        </p:nvSpPr>
        <p:spPr>
          <a:xfrm>
            <a:off x="198407" y="18978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제품 시장</a:t>
            </a:r>
          </a:p>
        </p:txBody>
      </p:sp>
    </p:spTree>
    <p:extLst>
      <p:ext uri="{BB962C8B-B14F-4D97-AF65-F5344CB8AC3E}">
        <p14:creationId xmlns:p14="http://schemas.microsoft.com/office/powerpoint/2010/main" val="63559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6676A-47F9-41D5-86D9-23A31B5EA9CF}"/>
              </a:ext>
            </a:extLst>
          </p:cNvPr>
          <p:cNvSpPr txBox="1"/>
          <p:nvPr/>
        </p:nvSpPr>
        <p:spPr>
          <a:xfrm>
            <a:off x="4254979" y="474345"/>
            <a:ext cx="60945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장치: </a:t>
            </a:r>
            <a:r>
              <a:rPr lang="ko-KR" altLang="en-US" dirty="0" err="1"/>
              <a:t>골전도</a:t>
            </a:r>
            <a:r>
              <a:rPr lang="ko-KR" altLang="en-US" dirty="0"/>
              <a:t> 이어폰(개발), 스마트폰</a:t>
            </a:r>
          </a:p>
          <a:p>
            <a:endParaRPr lang="ko-KR" altLang="en-US" dirty="0"/>
          </a:p>
          <a:p>
            <a:r>
              <a:rPr lang="ko-KR" altLang="en-US" dirty="0"/>
              <a:t>이어폰</a:t>
            </a:r>
          </a:p>
          <a:p>
            <a:r>
              <a:rPr lang="ko-KR" altLang="en-US" dirty="0" err="1"/>
              <a:t>자이로센서를</a:t>
            </a:r>
            <a:r>
              <a:rPr lang="ko-KR" altLang="en-US" dirty="0"/>
              <a:t> 이용해서 이동 방향 파악</a:t>
            </a:r>
          </a:p>
          <a:p>
            <a:r>
              <a:rPr lang="ko-KR" altLang="en-US" dirty="0"/>
              <a:t>블루투스 모듈을 이용한 통신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휴대폰</a:t>
            </a:r>
          </a:p>
          <a:p>
            <a:r>
              <a:rPr lang="ko-KR" altLang="en-US" dirty="0" err="1"/>
              <a:t>GPS를</a:t>
            </a:r>
            <a:r>
              <a:rPr lang="ko-KR" altLang="en-US" dirty="0"/>
              <a:t> 이용해서 현 위치 파악</a:t>
            </a:r>
          </a:p>
          <a:p>
            <a:r>
              <a:rPr lang="ko-KR" altLang="en-US" dirty="0"/>
              <a:t>음성인식으로 위치 선정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서버</a:t>
            </a:r>
          </a:p>
          <a:p>
            <a:r>
              <a:rPr lang="ko-KR" altLang="en-US" dirty="0" err="1"/>
              <a:t>AI를</a:t>
            </a:r>
            <a:r>
              <a:rPr lang="ko-KR" altLang="en-US" dirty="0"/>
              <a:t> 이용해서 GPS 위치보정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AI</a:t>
            </a:r>
          </a:p>
          <a:p>
            <a:r>
              <a:rPr lang="ko-KR" altLang="en-US" dirty="0"/>
              <a:t> - 특정 시간 간격의 개인의 평균 걸음걸이 속도</a:t>
            </a:r>
          </a:p>
          <a:p>
            <a:r>
              <a:rPr lang="ko-KR" altLang="en-US" dirty="0"/>
              <a:t> - 경로에 따른 이동 방향 예측</a:t>
            </a:r>
          </a:p>
          <a:p>
            <a:r>
              <a:rPr lang="ko-KR" altLang="en-US" dirty="0"/>
              <a:t> - 다른 사용자들의 다수의 이동 데이터</a:t>
            </a:r>
          </a:p>
        </p:txBody>
      </p:sp>
    </p:spTree>
    <p:extLst>
      <p:ext uri="{BB962C8B-B14F-4D97-AF65-F5344CB8AC3E}">
        <p14:creationId xmlns:p14="http://schemas.microsoft.com/office/powerpoint/2010/main" val="393694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87BF95-76E1-493A-A071-0333021942B6}"/>
              </a:ext>
            </a:extLst>
          </p:cNvPr>
          <p:cNvSpPr txBox="1"/>
          <p:nvPr/>
        </p:nvSpPr>
        <p:spPr>
          <a:xfrm>
            <a:off x="5573639" y="4358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차별성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DF9136-ADD2-4637-B86A-8AABF0AB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4" y="1081191"/>
            <a:ext cx="4489064" cy="5426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4E92E8-4912-4A82-910C-E9DF28854021}"/>
              </a:ext>
            </a:extLst>
          </p:cNvPr>
          <p:cNvSpPr txBox="1"/>
          <p:nvPr/>
        </p:nvSpPr>
        <p:spPr>
          <a:xfrm>
            <a:off x="5573639" y="2320505"/>
            <a:ext cx="60933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기존 제시된 시각장애인용 제품은 </a:t>
            </a:r>
            <a:r>
              <a:rPr lang="en-US" altLang="ko-KR" dirty="0"/>
              <a:t>“</a:t>
            </a:r>
            <a:r>
              <a:rPr lang="ko-KR" altLang="en-US" dirty="0"/>
              <a:t>시계</a:t>
            </a:r>
            <a:r>
              <a:rPr lang="en-US" altLang="ko-KR" dirty="0"/>
              <a:t>”</a:t>
            </a:r>
            <a:r>
              <a:rPr lang="ko-KR" altLang="en-US" dirty="0"/>
              <a:t>에 국한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야외에서도 청각을 차단하지 않고</a:t>
            </a:r>
            <a:r>
              <a:rPr lang="en-US" altLang="ko-KR" dirty="0"/>
              <a:t>,</a:t>
            </a:r>
            <a:r>
              <a:rPr lang="ko-KR" altLang="en-US" dirty="0"/>
              <a:t> 정보전달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자이로</a:t>
            </a:r>
            <a:r>
              <a:rPr lang="ko-KR" altLang="en-US" dirty="0"/>
              <a:t> 센서 기반 시야 방향을 기준으로</a:t>
            </a:r>
            <a:r>
              <a:rPr lang="en-US" altLang="ko-KR" dirty="0"/>
              <a:t> </a:t>
            </a:r>
            <a:r>
              <a:rPr lang="ko-KR" altLang="en-US" dirty="0"/>
              <a:t>이동방향 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AI</a:t>
            </a:r>
            <a:r>
              <a:rPr lang="ko-KR" altLang="en-US" dirty="0"/>
              <a:t>를 이용해서 위치 보정</a:t>
            </a:r>
          </a:p>
        </p:txBody>
      </p:sp>
    </p:spTree>
    <p:extLst>
      <p:ext uri="{BB962C8B-B14F-4D97-AF65-F5344CB8AC3E}">
        <p14:creationId xmlns:p14="http://schemas.microsoft.com/office/powerpoint/2010/main" val="92095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6676A-47F9-41D5-86D9-23A31B5EA9CF}"/>
              </a:ext>
            </a:extLst>
          </p:cNvPr>
          <p:cNvSpPr txBox="1"/>
          <p:nvPr/>
        </p:nvSpPr>
        <p:spPr>
          <a:xfrm>
            <a:off x="355839" y="10340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수입원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18E90-3C7B-4E72-B4B7-95847AC3D2F9}"/>
              </a:ext>
            </a:extLst>
          </p:cNvPr>
          <p:cNvSpPr txBox="1"/>
          <p:nvPr/>
        </p:nvSpPr>
        <p:spPr>
          <a:xfrm>
            <a:off x="2037991" y="1405477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주수익</a:t>
            </a:r>
          </a:p>
          <a:p>
            <a:r>
              <a:rPr lang="ko-KR" altLang="en-US" dirty="0"/>
              <a:t>정부지원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7C682-5A51-4A2C-9C1E-885D4EE5FD58}"/>
              </a:ext>
            </a:extLst>
          </p:cNvPr>
          <p:cNvSpPr txBox="1"/>
          <p:nvPr/>
        </p:nvSpPr>
        <p:spPr>
          <a:xfrm>
            <a:off x="6886035" y="1405477"/>
            <a:ext cx="4361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부수익</a:t>
            </a:r>
            <a:endParaRPr lang="ko-KR" altLang="en-US" dirty="0"/>
          </a:p>
          <a:p>
            <a:r>
              <a:rPr lang="ko-KR" altLang="en-US" dirty="0"/>
              <a:t>개인판매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C4B41-7C21-4AF6-B7A2-10E6DDF8B44F}"/>
              </a:ext>
            </a:extLst>
          </p:cNvPr>
          <p:cNvSpPr txBox="1"/>
          <p:nvPr/>
        </p:nvSpPr>
        <p:spPr>
          <a:xfrm>
            <a:off x="2909259" y="3346897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개인이 사회적기업을 운영하려면 법인형태의 조직을 갖춘 법인을 설립한 후 5개월간의 영업실적, 명확한 사회적 목적성 등의 인증 요건을 갖추어야 합니다.</a:t>
            </a:r>
          </a:p>
        </p:txBody>
      </p:sp>
    </p:spTree>
    <p:extLst>
      <p:ext uri="{BB962C8B-B14F-4D97-AF65-F5344CB8AC3E}">
        <p14:creationId xmlns:p14="http://schemas.microsoft.com/office/powerpoint/2010/main" val="394921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144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황진주</dc:creator>
  <cp:lastModifiedBy>황진주</cp:lastModifiedBy>
  <cp:revision>1</cp:revision>
  <dcterms:created xsi:type="dcterms:W3CDTF">2021-11-27T01:25:19Z</dcterms:created>
  <dcterms:modified xsi:type="dcterms:W3CDTF">2021-11-27T04:04:12Z</dcterms:modified>
</cp:coreProperties>
</file>