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9470" autoAdjust="0"/>
  </p:normalViewPr>
  <p:slideViewPr>
    <p:cSldViewPr>
      <p:cViewPr varScale="1">
        <p:scale>
          <a:sx n="110" d="100"/>
          <a:sy n="110" d="100"/>
        </p:scale>
        <p:origin x="3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6/12/2017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6/12/2017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6/12/2017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6/12/2017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6/12/2017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6/12/2017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6/12/2017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6/12/2017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6/12/2017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6/12/2017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6/12/2017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6/12/2017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://www.businessmodelgeneration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www.businessmodelgeneration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w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88" y="285432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1625" y="34925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4633912" y="5446713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1918995" y="294957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78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0650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138112" y="5454651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258762"/>
          </a:xfrm>
        </p:spPr>
        <p:txBody>
          <a:bodyPr/>
          <a:lstStyle/>
          <a:p>
            <a:pPr algn="l"/>
            <a:r>
              <a:rPr lang="en-US" sz="2000" dirty="0"/>
              <a:t>Business Model Canvas - 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549953"/>
              </p:ext>
            </p:extLst>
          </p:nvPr>
        </p:nvGraphicFramePr>
        <p:xfrm>
          <a:off x="152400" y="457200"/>
          <a:ext cx="8839200" cy="6416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6500"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     Key</a:t>
                      </a:r>
                      <a:r>
                        <a:rPr lang="en-AU" sz="1200" b="1" baseline="0" dirty="0"/>
                        <a:t> Partners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Key Activities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/>
                        <a:t>          Value Propositions</a:t>
                      </a: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Write directly to the canvas…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Or use the post-it</a:t>
                      </a: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™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 note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…or both</a:t>
                      </a: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Customer </a:t>
                      </a:r>
                    </a:p>
                    <a:p>
                      <a:r>
                        <a:rPr lang="en-AU" sz="1200" b="1" dirty="0"/>
                        <a:t>         Relationships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Customer Segments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Key Resources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Channels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   Cost Structure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Revenue Streams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>
                          <a:hlinkClick r:id="rId11"/>
                        </a:rPr>
                        <a:t>http://www.businessmodelgeneration.com</a:t>
                      </a:r>
                      <a:endParaRPr lang="en-AU" sz="700" dirty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8" name="Group 247"/>
          <p:cNvGrpSpPr/>
          <p:nvPr/>
        </p:nvGrpSpPr>
        <p:grpSpPr>
          <a:xfrm>
            <a:off x="3817937" y="2176053"/>
            <a:ext cx="1508125" cy="1074738"/>
            <a:chOff x="5410200" y="2819400"/>
            <a:chExt cx="1508125" cy="1074738"/>
          </a:xfrm>
        </p:grpSpPr>
        <p:pic>
          <p:nvPicPr>
            <p:cNvPr id="24" name="Picture 43" descr="trans_postit_pink.gif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7" name="TextBox 246"/>
            <p:cNvSpPr txBox="1"/>
            <p:nvPr/>
          </p:nvSpPr>
          <p:spPr>
            <a:xfrm rot="21423860">
              <a:off x="5438775" y="2855825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en-AU" sz="1400" b="1" dirty="0">
                  <a:latin typeface="Bradley Hand ITC" pitchFamily="66" charset="0"/>
                </a:rPr>
                <a:t>Double click on the post-it™ to edit. Recolour it using the picture format tools.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88" y="239077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1625" y="34925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4633912" y="4514850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1918995" y="248602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78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0650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138112" y="4522788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24" name="Picture 220" descr="C:\Documents and Settings\coxj\Local Settings\Temporary Internet Files\Content.IE5\K8D8XAL1\MC900014715[1].wm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1925" y="5743575"/>
            <a:ext cx="410731" cy="451713"/>
          </a:xfrm>
          <a:prstGeom prst="rect">
            <a:avLst/>
          </a:prstGeom>
          <a:noFill/>
        </p:spPr>
      </p:pic>
      <p:pic>
        <p:nvPicPr>
          <p:cNvPr id="21727" name="Picture 223" descr="C:\Documents and Settings\coxj\Local Settings\Temporary Internet Files\Content.IE5\K8D8XAL1\MC900437338[1]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600575" y="5734417"/>
            <a:ext cx="457200" cy="513983"/>
          </a:xfrm>
          <a:prstGeom prst="rect">
            <a:avLst/>
          </a:prstGeom>
          <a:noFill/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258762"/>
          </a:xfrm>
        </p:spPr>
        <p:txBody>
          <a:bodyPr/>
          <a:lstStyle/>
          <a:p>
            <a:pPr algn="l"/>
            <a:r>
              <a:rPr lang="en-US" sz="2000" dirty="0"/>
              <a:t>Business Model Canvas - 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457200"/>
          <a:ext cx="8839200" cy="63959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9300"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     Key</a:t>
                      </a:r>
                      <a:r>
                        <a:rPr lang="en-AU" sz="1200" b="1" baseline="0" dirty="0"/>
                        <a:t> Partners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Key Activities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/>
                        <a:t>          Value Propositions</a:t>
                      </a: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Customer </a:t>
                      </a:r>
                    </a:p>
                    <a:p>
                      <a:r>
                        <a:rPr lang="en-AU" sz="1200" b="1" dirty="0"/>
                        <a:t>         Relationships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Customer Segments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Key Resources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Channels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 gridSpan="3">
                  <a:txBody>
                    <a:bodyPr/>
                    <a:lstStyle/>
                    <a:p>
                      <a:r>
                        <a:rPr lang="en-AU" sz="1200" b="1"/>
                        <a:t>              Cost Structure</a:t>
                      </a:r>
                      <a:endParaRPr lang="en-AU" sz="1200" b="0" baseline="0">
                        <a:latin typeface="Comic Sans MS" pitchFamily="66" charset="0"/>
                      </a:endParaRPr>
                    </a:p>
                    <a:p>
                      <a:endParaRPr lang="en-AU" sz="1200" b="0" baseline="0">
                        <a:latin typeface="Comic Sans MS" pitchFamily="66" charset="0"/>
                      </a:endParaRPr>
                    </a:p>
                    <a:p>
                      <a:endParaRPr lang="en-AU" sz="1200" b="0" baseline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Revenue Streams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32">
                <a:tc gridSpan="6">
                  <a:txBody>
                    <a:bodyPr/>
                    <a:lstStyle/>
                    <a:p>
                      <a:endParaRPr lang="en-AU" sz="100" b="1" dirty="0"/>
                    </a:p>
                  </a:txBody>
                  <a:tcPr marL="82296" marR="8229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316"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Social &amp; Environmental</a:t>
                      </a:r>
                      <a:r>
                        <a:rPr lang="en-AU" sz="1200" b="1" baseline="0" dirty="0"/>
                        <a:t> Cost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          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/>
                        <a:t>            Social &amp; Environmental</a:t>
                      </a:r>
                      <a:r>
                        <a:rPr lang="en-AU" sz="1200" b="1" baseline="0"/>
                        <a:t> Benefit</a:t>
                      </a:r>
                      <a:endParaRPr lang="en-AU" sz="1200" b="0" baseline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>
                          <a:latin typeface="Comic Sans MS" pitchFamily="66" charset="0"/>
                        </a:rPr>
                        <a:t>          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>
                          <a:hlinkClick r:id="rId13"/>
                        </a:rPr>
                        <a:t>http://www.businessmodelgeneration.com</a:t>
                      </a:r>
                      <a:endParaRPr lang="en-AU" sz="700" dirty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247"/>
          <p:cNvGrpSpPr/>
          <p:nvPr/>
        </p:nvGrpSpPr>
        <p:grpSpPr>
          <a:xfrm>
            <a:off x="3810000" y="1828800"/>
            <a:ext cx="1508125" cy="1074738"/>
            <a:chOff x="5410200" y="2819400"/>
            <a:chExt cx="1508125" cy="1074738"/>
          </a:xfrm>
        </p:grpSpPr>
        <p:pic>
          <p:nvPicPr>
            <p:cNvPr id="24" name="Picture 43" descr="trans_postit_pink.gif"/>
            <p:cNvPicPr>
              <a:picLocks noChangeAspect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7" name="TextBox 246"/>
            <p:cNvSpPr txBox="1"/>
            <p:nvPr/>
          </p:nvSpPr>
          <p:spPr>
            <a:xfrm rot="21423860">
              <a:off x="5438775" y="2855825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en-AU" sz="1400" b="1" dirty="0">
                  <a:latin typeface="Bradley Hand ITC" pitchFamily="66" charset="0"/>
                </a:rPr>
                <a:t>Double click on the post-it to edit. Recolour it using the picture format tools.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137</Words>
  <Application>Microsoft Office PowerPoint</Application>
  <PresentationFormat>화면 슬라이드 쇼(4:3)</PresentationFormat>
  <Paragraphs>65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Bradley Hand ITC</vt:lpstr>
      <vt:lpstr>Calibri</vt:lpstr>
      <vt:lpstr>Comic Sans MS</vt:lpstr>
      <vt:lpstr>Office Theme</vt:lpstr>
      <vt:lpstr>Business Model Canvas - </vt:lpstr>
      <vt:lpstr>Business Model Canvas - 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Seong Bok Kim</cp:lastModifiedBy>
  <cp:revision>46</cp:revision>
  <dcterms:created xsi:type="dcterms:W3CDTF">2011-03-15T01:24:59Z</dcterms:created>
  <dcterms:modified xsi:type="dcterms:W3CDTF">2017-12-06T08:46:48Z</dcterms:modified>
</cp:coreProperties>
</file>