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4" r:id="rId3"/>
    <p:sldId id="258" r:id="rId4"/>
    <p:sldId id="260" r:id="rId5"/>
    <p:sldId id="25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A02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6" autoAdjust="0"/>
    <p:restoredTop sz="94660"/>
  </p:normalViewPr>
  <p:slideViewPr>
    <p:cSldViewPr snapToGrid="0">
      <p:cViewPr>
        <p:scale>
          <a:sx n="75" d="100"/>
          <a:sy n="75" d="100"/>
        </p:scale>
        <p:origin x="744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DD1F7-2143-45A5-9A84-9B69612CC083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D175F-C502-4208-B94F-0505A9062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438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2" name="Google Shape;3252;g11250933779_0_2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3" name="Google Shape;3253;g11250933779_0_2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018115d82_1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018115d82_1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g11250933779_0_2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6" name="Google Shape;2186;g11250933779_0_2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00F86-3830-4BB3-B19D-80C7ECAA1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206886-6989-4F53-B73A-FACEDE99F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3E07B7-0ACC-481D-81FB-2BF2D2E4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60BD-66BA-44A2-B4BA-B8C955E5F6FB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815770-C8CA-47BD-8C4E-BC986701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7EC95A-7776-439C-B10E-845CD6AF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4938-F98B-4957-A6A9-0CF1DCB84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45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98C26-3F4C-4327-925C-B758676A2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4042C0-D8F0-4296-A199-3A0A84CA2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C78E85-66B6-4E36-B224-1AB2C147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60BD-66BA-44A2-B4BA-B8C955E5F6FB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89738F-7300-4D87-8A49-7DBAB0431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21857-734E-4587-814D-420007DA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4938-F98B-4957-A6A9-0CF1DCB84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36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D4DC7A-8FB8-4F53-BAD8-D9DB31005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82CD18-AAC3-4BB4-B45C-C3CF02BD4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98FD04-835C-4375-9E07-1F7689C0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60BD-66BA-44A2-B4BA-B8C955E5F6FB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76405-48F7-416C-9F8A-7993FD06C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5237BD-6E11-43BE-9B5E-71E47D09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4938-F98B-4957-A6A9-0CF1DCB84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87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4"/>
          <p:cNvGrpSpPr/>
          <p:nvPr/>
        </p:nvGrpSpPr>
        <p:grpSpPr>
          <a:xfrm>
            <a:off x="-16603" y="413700"/>
            <a:ext cx="12241067" cy="6051067"/>
            <a:chOff x="-12452" y="310275"/>
            <a:chExt cx="9180800" cy="4538300"/>
          </a:xfrm>
        </p:grpSpPr>
        <p:cxnSp>
          <p:nvCxnSpPr>
            <p:cNvPr id="42" name="Google Shape;42;p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" name="Google Shape;54;p4"/>
          <p:cNvSpPr txBox="1">
            <a:spLocks noGrp="1"/>
          </p:cNvSpPr>
          <p:nvPr>
            <p:ph type="title" hasCustomPrompt="1"/>
          </p:nvPr>
        </p:nvSpPr>
        <p:spPr>
          <a:xfrm>
            <a:off x="1895117" y="3121800"/>
            <a:ext cx="1245600" cy="7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5" name="Google Shape;55;p4"/>
          <p:cNvSpPr txBox="1">
            <a:spLocks noGrp="1"/>
          </p:cNvSpPr>
          <p:nvPr>
            <p:ph type="title" idx="2" hasCustomPrompt="1"/>
          </p:nvPr>
        </p:nvSpPr>
        <p:spPr>
          <a:xfrm>
            <a:off x="4280505" y="3121800"/>
            <a:ext cx="1245600" cy="7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6" name="Google Shape;56;p4"/>
          <p:cNvSpPr txBox="1">
            <a:spLocks noGrp="1"/>
          </p:cNvSpPr>
          <p:nvPr>
            <p:ph type="title" idx="3" hasCustomPrompt="1"/>
          </p:nvPr>
        </p:nvSpPr>
        <p:spPr>
          <a:xfrm>
            <a:off x="6665895" y="3121800"/>
            <a:ext cx="1245600" cy="7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7" name="Google Shape;57;p4"/>
          <p:cNvSpPr txBox="1">
            <a:spLocks noGrp="1"/>
          </p:cNvSpPr>
          <p:nvPr>
            <p:ph type="title" idx="4" hasCustomPrompt="1"/>
          </p:nvPr>
        </p:nvSpPr>
        <p:spPr>
          <a:xfrm>
            <a:off x="9051284" y="3121800"/>
            <a:ext cx="1245600" cy="7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8" name="Google Shape;58;p4"/>
          <p:cNvSpPr txBox="1">
            <a:spLocks noGrp="1"/>
          </p:cNvSpPr>
          <p:nvPr>
            <p:ph type="ctrTitle" idx="5"/>
          </p:nvPr>
        </p:nvSpPr>
        <p:spPr>
          <a:xfrm>
            <a:off x="415600" y="824767"/>
            <a:ext cx="11360800" cy="97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32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32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32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32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32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32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32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32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subTitle" idx="1"/>
          </p:nvPr>
        </p:nvSpPr>
        <p:spPr>
          <a:xfrm>
            <a:off x="1521933" y="4952733"/>
            <a:ext cx="1992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subTitle" idx="6"/>
          </p:nvPr>
        </p:nvSpPr>
        <p:spPr>
          <a:xfrm>
            <a:off x="3907300" y="4952733"/>
            <a:ext cx="1992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subTitle" idx="7"/>
          </p:nvPr>
        </p:nvSpPr>
        <p:spPr>
          <a:xfrm>
            <a:off x="6292667" y="4952733"/>
            <a:ext cx="1992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subTitle" idx="8"/>
          </p:nvPr>
        </p:nvSpPr>
        <p:spPr>
          <a:xfrm>
            <a:off x="8678100" y="4910133"/>
            <a:ext cx="1992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ubTitle" idx="9"/>
          </p:nvPr>
        </p:nvSpPr>
        <p:spPr>
          <a:xfrm>
            <a:off x="6292700" y="4952733"/>
            <a:ext cx="1992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3996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1765933" y="788367"/>
            <a:ext cx="9466000" cy="56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ubTitle" idx="1"/>
          </p:nvPr>
        </p:nvSpPr>
        <p:spPr>
          <a:xfrm>
            <a:off x="4300616" y="4991931"/>
            <a:ext cx="3498000" cy="524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solidFill>
                  <a:schemeClr val="dk2"/>
                </a:solidFill>
                <a:latin typeface="Nerko One"/>
                <a:ea typeface="Nerko One"/>
                <a:cs typeface="Nerko One"/>
                <a:sym typeface="Nerk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ubTitle" idx="2"/>
          </p:nvPr>
        </p:nvSpPr>
        <p:spPr>
          <a:xfrm>
            <a:off x="4300601" y="5561867"/>
            <a:ext cx="5282000" cy="389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ubTitle" idx="3"/>
          </p:nvPr>
        </p:nvSpPr>
        <p:spPr>
          <a:xfrm>
            <a:off x="4300616" y="3447165"/>
            <a:ext cx="3498000" cy="524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solidFill>
                  <a:schemeClr val="dk2"/>
                </a:solidFill>
                <a:latin typeface="Nerko One"/>
                <a:ea typeface="Nerko One"/>
                <a:cs typeface="Nerko One"/>
                <a:sym typeface="Nerk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ubTitle" idx="4"/>
          </p:nvPr>
        </p:nvSpPr>
        <p:spPr>
          <a:xfrm>
            <a:off x="4300601" y="4017100"/>
            <a:ext cx="5282000" cy="389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ubTitle" idx="5"/>
          </p:nvPr>
        </p:nvSpPr>
        <p:spPr>
          <a:xfrm>
            <a:off x="4300616" y="1902400"/>
            <a:ext cx="3498000" cy="524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solidFill>
                  <a:schemeClr val="dk2"/>
                </a:solidFill>
                <a:latin typeface="Nerko One"/>
                <a:ea typeface="Nerko One"/>
                <a:cs typeface="Nerko One"/>
                <a:sym typeface="Nerk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ubTitle" idx="6"/>
          </p:nvPr>
        </p:nvSpPr>
        <p:spPr>
          <a:xfrm>
            <a:off x="4300601" y="2472333"/>
            <a:ext cx="5282000" cy="389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0397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1731400" y="3307867"/>
            <a:ext cx="8729200" cy="1792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2"/>
          </p:nvPr>
        </p:nvSpPr>
        <p:spPr>
          <a:xfrm>
            <a:off x="3909067" y="5168833"/>
            <a:ext cx="4374000" cy="50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Nerko One"/>
              <a:buNone/>
              <a:defRPr sz="3733">
                <a:solidFill>
                  <a:schemeClr val="dk2"/>
                </a:solidFill>
                <a:latin typeface="Nerko One"/>
                <a:ea typeface="Nerko One"/>
                <a:cs typeface="Nerko One"/>
                <a:sym typeface="Nerko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709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C91D8-C1BA-45F0-B725-898A6CBF0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C74548-7CF8-4AA8-8F34-1C63FAAF7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8745A-68D5-4D02-AB9F-B18A627AE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60BD-66BA-44A2-B4BA-B8C955E5F6FB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37C47A-A7EE-44E0-B3EB-F3D10FCE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187A2-9F0B-40E3-B007-471F456D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4938-F98B-4957-A6A9-0CF1DCB84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29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D6698-A74F-4498-B778-A757F9312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D7D8EA-9931-457C-94A2-98110C95D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A737EF-F2C6-4EC6-9B7A-8D87B5FC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60BD-66BA-44A2-B4BA-B8C955E5F6FB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927566-A4D0-4A26-A8DE-F5A7E4A67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F8CEE1-D677-434E-B069-9F7368092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4938-F98B-4957-A6A9-0CF1DCB84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65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C6730-C64B-491C-924B-C2CEF8390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E68A5-8AC9-4ADC-BCB9-D187FB582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3533AC-8803-48DE-BB8A-54D1B0B40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CB0559-1A94-40E4-A0F6-BB9D80F8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60BD-66BA-44A2-B4BA-B8C955E5F6FB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A5E064-D453-44B4-8048-CD212F96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D9CCB1-5B8D-4AC0-930E-853FC4571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4938-F98B-4957-A6A9-0CF1DCB84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23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49884-F0A0-47CC-895E-BDB1212D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8D0A64-640D-4D43-BAEA-F7C007541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73B99B-8FC7-4A4D-9B7A-A24F28180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FEC583-9CDB-40C4-ABCB-475CA18FD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5EF09B-015D-43B2-9A03-32E94242D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DC51EA-128A-4B4B-B129-1481F76A6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60BD-66BA-44A2-B4BA-B8C955E5F6FB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8D9734-97CA-4DD5-ADE1-0E7C54E54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E4CF9A-9824-4B7F-B5A4-B0CF86C8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4938-F98B-4957-A6A9-0CF1DCB84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07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E7DF8-4114-4FAC-A2F9-C7924EA0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9F6A8D-2874-4185-BCAE-772283477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60BD-66BA-44A2-B4BA-B8C955E5F6FB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9EC0B2-9D3A-4DD4-B8EC-6FE131C0F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D438D-58AA-46FE-ACCE-13591E35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4938-F98B-4957-A6A9-0CF1DCB84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26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0E6E9D-C5E0-4EBE-99AE-EBBCF024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60BD-66BA-44A2-B4BA-B8C955E5F6FB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79549A-57E8-4ED9-A799-E03CB119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3A96DF-77A3-4D22-8DA4-18C10EC32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4938-F98B-4957-A6A9-0CF1DCB84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4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B650D-2565-4B0F-BE17-C160E198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A2C335-CE71-4917-96ED-C2CEB2221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B118BA-BC13-4308-893A-E13675645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31CF1-3977-4DE3-8808-B625165EF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60BD-66BA-44A2-B4BA-B8C955E5F6FB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5E7103-1E17-426A-9C66-B4BDBA64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8F6AC1-663F-4EFD-95FA-648FE5E1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4938-F98B-4957-A6A9-0CF1DCB84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98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F4ECD-5E32-451A-A3EA-4DF8E9039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548643-4DBC-4A31-967F-78027D4EB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DC3FD3-42A2-450C-A313-7E0353C20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4CFFC3-85A7-4795-8080-852017104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60BD-66BA-44A2-B4BA-B8C955E5F6FB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482549-3560-4DA5-B556-45D755B45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0CB7D6-35F1-4893-B3D8-259605A40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4938-F98B-4957-A6A9-0CF1DCB84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72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CE5F87-1B38-421E-B81F-1E91805C3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78DC0E-86DF-4988-B41E-A760C4E4D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09F8CD-A490-475B-9167-A07787A5B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060BD-66BA-44A2-B4BA-B8C955E5F6FB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B6A628-5578-4E3B-9237-E476FE6BF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6828D7-45CB-4194-BBBB-9B2CBD37F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F4938-F98B-4957-A6A9-0CF1DCB84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45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9;p2">
            <a:extLst>
              <a:ext uri="{FF2B5EF4-FFF2-40B4-BE49-F238E27FC236}">
                <a16:creationId xmlns:a16="http://schemas.microsoft.com/office/drawing/2014/main" id="{E6DC9B58-A923-4CE4-BDEA-6E7D48A431BF}"/>
              </a:ext>
            </a:extLst>
          </p:cNvPr>
          <p:cNvGrpSpPr/>
          <p:nvPr/>
        </p:nvGrpSpPr>
        <p:grpSpPr>
          <a:xfrm>
            <a:off x="11389" y="-19175"/>
            <a:ext cx="12180611" cy="6836339"/>
            <a:chOff x="-12452" y="310275"/>
            <a:chExt cx="9180800" cy="4538300"/>
          </a:xfrm>
        </p:grpSpPr>
        <p:cxnSp>
          <p:nvCxnSpPr>
            <p:cNvPr id="264" name="Google Shape;10;p2">
              <a:extLst>
                <a:ext uri="{FF2B5EF4-FFF2-40B4-BE49-F238E27FC236}">
                  <a16:creationId xmlns:a16="http://schemas.microsoft.com/office/drawing/2014/main" id="{D933177E-E92F-44F8-AEC2-77B036CD9281}"/>
                </a:ext>
              </a:extLst>
            </p:cNvPr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11;p2">
              <a:extLst>
                <a:ext uri="{FF2B5EF4-FFF2-40B4-BE49-F238E27FC236}">
                  <a16:creationId xmlns:a16="http://schemas.microsoft.com/office/drawing/2014/main" id="{0F254E9D-3B75-4818-8C01-0A3E72BD308D}"/>
                </a:ext>
              </a:extLst>
            </p:cNvPr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12;p2">
              <a:extLst>
                <a:ext uri="{FF2B5EF4-FFF2-40B4-BE49-F238E27FC236}">
                  <a16:creationId xmlns:a16="http://schemas.microsoft.com/office/drawing/2014/main" id="{7503DED1-32BC-47D2-B47E-E619067DFFEB}"/>
                </a:ext>
              </a:extLst>
            </p:cNvPr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13;p2">
              <a:extLst>
                <a:ext uri="{FF2B5EF4-FFF2-40B4-BE49-F238E27FC236}">
                  <a16:creationId xmlns:a16="http://schemas.microsoft.com/office/drawing/2014/main" id="{0134B91F-BD2C-4DBF-BE6F-7CBEEBCB16E6}"/>
                </a:ext>
              </a:extLst>
            </p:cNvPr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14;p2">
              <a:extLst>
                <a:ext uri="{FF2B5EF4-FFF2-40B4-BE49-F238E27FC236}">
                  <a16:creationId xmlns:a16="http://schemas.microsoft.com/office/drawing/2014/main" id="{733935F6-6598-47F9-ABEF-46E31E5129B0}"/>
                </a:ext>
              </a:extLst>
            </p:cNvPr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Google Shape;15;p2">
              <a:extLst>
                <a:ext uri="{FF2B5EF4-FFF2-40B4-BE49-F238E27FC236}">
                  <a16:creationId xmlns:a16="http://schemas.microsoft.com/office/drawing/2014/main" id="{59EA0CEF-5FBD-46AF-B75C-5CE92DAB3C7C}"/>
                </a:ext>
              </a:extLst>
            </p:cNvPr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16;p2">
              <a:extLst>
                <a:ext uri="{FF2B5EF4-FFF2-40B4-BE49-F238E27FC236}">
                  <a16:creationId xmlns:a16="http://schemas.microsoft.com/office/drawing/2014/main" id="{4A2FB53E-448F-418F-A5FE-86E83A341DAC}"/>
                </a:ext>
              </a:extLst>
            </p:cNvPr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17;p2">
              <a:extLst>
                <a:ext uri="{FF2B5EF4-FFF2-40B4-BE49-F238E27FC236}">
                  <a16:creationId xmlns:a16="http://schemas.microsoft.com/office/drawing/2014/main" id="{8627DD30-FB01-43B5-80CE-A99034DC7048}"/>
                </a:ext>
              </a:extLst>
            </p:cNvPr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" name="Google Shape;18;p2">
              <a:extLst>
                <a:ext uri="{FF2B5EF4-FFF2-40B4-BE49-F238E27FC236}">
                  <a16:creationId xmlns:a16="http://schemas.microsoft.com/office/drawing/2014/main" id="{040BEF70-97A3-44C1-B154-40352E1F351B}"/>
                </a:ext>
              </a:extLst>
            </p:cNvPr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19;p2">
              <a:extLst>
                <a:ext uri="{FF2B5EF4-FFF2-40B4-BE49-F238E27FC236}">
                  <a16:creationId xmlns:a16="http://schemas.microsoft.com/office/drawing/2014/main" id="{0BA25B50-0EA1-47BD-BD2D-ABAB2CB2568F}"/>
                </a:ext>
              </a:extLst>
            </p:cNvPr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0;p2">
              <a:extLst>
                <a:ext uri="{FF2B5EF4-FFF2-40B4-BE49-F238E27FC236}">
                  <a16:creationId xmlns:a16="http://schemas.microsoft.com/office/drawing/2014/main" id="{CE1994BC-4323-48B6-8F13-EBB3027DD500}"/>
                </a:ext>
              </a:extLst>
            </p:cNvPr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1;p2">
              <a:extLst>
                <a:ext uri="{FF2B5EF4-FFF2-40B4-BE49-F238E27FC236}">
                  <a16:creationId xmlns:a16="http://schemas.microsoft.com/office/drawing/2014/main" id="{780E1EDA-930A-4D90-A364-2DDCF4DEB61A}"/>
                </a:ext>
              </a:extLst>
            </p:cNvPr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8" name="Google Shape;328;p23"/>
          <p:cNvSpPr txBox="1">
            <a:spLocks noGrp="1"/>
          </p:cNvSpPr>
          <p:nvPr>
            <p:ph type="ctrTitle"/>
          </p:nvPr>
        </p:nvSpPr>
        <p:spPr>
          <a:xfrm>
            <a:off x="364896" y="2421807"/>
            <a:ext cx="11360800" cy="194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ko-KR" altLang="en-US" sz="7200" dirty="0">
                <a:solidFill>
                  <a:srgbClr val="00B05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알찬 학교생활</a:t>
            </a:r>
            <a:br>
              <a:rPr lang="en-US" altLang="ko-KR" sz="7200" dirty="0">
                <a:solidFill>
                  <a:srgbClr val="00B05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</a:br>
            <a:r>
              <a:rPr lang="ko-KR" altLang="en-US" sz="7200" dirty="0">
                <a:solidFill>
                  <a:srgbClr val="00B05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나도 보낼 수 있어</a:t>
            </a:r>
            <a:r>
              <a:rPr lang="en-US" altLang="ko-KR" sz="7200" dirty="0">
                <a:solidFill>
                  <a:srgbClr val="00B05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!!</a:t>
            </a:r>
            <a:endParaRPr sz="7200" dirty="0">
              <a:solidFill>
                <a:srgbClr val="00B050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329" name="Google Shape;329;p23"/>
          <p:cNvSpPr txBox="1">
            <a:spLocks noGrp="1"/>
          </p:cNvSpPr>
          <p:nvPr>
            <p:ph type="subTitle" idx="1"/>
          </p:nvPr>
        </p:nvSpPr>
        <p:spPr>
          <a:xfrm>
            <a:off x="399490" y="1686206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ko-KR" sz="2000" dirty="0">
                <a:solidFill>
                  <a:srgbClr val="FEAA0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omfortaa Light"/>
                <a:sym typeface="Comfortaa Light"/>
              </a:rPr>
              <a:t>2022 </a:t>
            </a:r>
            <a:r>
              <a:rPr lang="ko-KR" altLang="en-US" sz="2000" dirty="0">
                <a:solidFill>
                  <a:srgbClr val="FEAA0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omfortaa Light"/>
                <a:sym typeface="Comfortaa Light"/>
              </a:rPr>
              <a:t>장학생 토크 콘서트</a:t>
            </a:r>
            <a:endParaRPr lang="en-US" altLang="ko-KR" sz="2000" dirty="0">
              <a:solidFill>
                <a:srgbClr val="FEAA02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Comfortaa Light"/>
              <a:sym typeface="Comfortaa Light"/>
            </a:endParaRPr>
          </a:p>
          <a:p>
            <a:pPr>
              <a:spcBef>
                <a:spcPts val="0"/>
              </a:spcBef>
            </a:pPr>
            <a:endParaRPr lang="en-US" altLang="ko-KR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Comfortaa Light"/>
              <a:sym typeface="Comfortaa Light"/>
            </a:endParaRPr>
          </a:p>
          <a:p>
            <a:pPr>
              <a:spcBef>
                <a:spcPts val="0"/>
              </a:spcBef>
            </a:pPr>
            <a:endParaRPr lang="en-US" altLang="ko-KR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Comfortaa Light"/>
              <a:sym typeface="Comfortaa Light"/>
            </a:endParaRPr>
          </a:p>
          <a:p>
            <a:pPr>
              <a:spcBef>
                <a:spcPts val="0"/>
              </a:spcBef>
            </a:pPr>
            <a:endParaRPr lang="en-US" altLang="ko-KR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Comfortaa Light"/>
              <a:sym typeface="Comfortaa Light"/>
            </a:endParaRPr>
          </a:p>
          <a:p>
            <a:pPr>
              <a:spcBef>
                <a:spcPts val="0"/>
              </a:spcBef>
            </a:pPr>
            <a:endParaRPr lang="en-US" altLang="ko-KR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Comfortaa Light"/>
              <a:sym typeface="Comfortaa Light"/>
            </a:endParaRPr>
          </a:p>
          <a:p>
            <a:pPr>
              <a:spcBef>
                <a:spcPts val="0"/>
              </a:spcBef>
            </a:pPr>
            <a:endParaRPr lang="en-US" altLang="ko-KR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Comfortaa Light"/>
              <a:sym typeface="Comfortaa Light"/>
            </a:endParaRPr>
          </a:p>
          <a:p>
            <a:pPr>
              <a:spcBef>
                <a:spcPts val="0"/>
              </a:spcBef>
            </a:pPr>
            <a:endParaRPr lang="en-US" altLang="ko-KR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Comfortaa Light"/>
              <a:sym typeface="Comfortaa Light"/>
            </a:endParaRPr>
          </a:p>
          <a:p>
            <a:pPr>
              <a:spcBef>
                <a:spcPts val="0"/>
              </a:spcBef>
            </a:pPr>
            <a:endParaRPr lang="en-US" altLang="ko-KR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Comfortaa Light"/>
              <a:sym typeface="Comfortaa Light"/>
            </a:endParaRPr>
          </a:p>
          <a:p>
            <a:pPr>
              <a:spcBef>
                <a:spcPts val="0"/>
              </a:spcBef>
            </a:pPr>
            <a:endParaRPr lang="en-US" altLang="ko-KR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Comfortaa Light"/>
              <a:sym typeface="Comfortaa Light"/>
            </a:endParaRPr>
          </a:p>
          <a:p>
            <a:pPr>
              <a:spcBef>
                <a:spcPts val="0"/>
              </a:spcBef>
            </a:pPr>
            <a:endParaRPr lang="en-US" altLang="ko-KR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Comfortaa Light"/>
              <a:sym typeface="Comfortaa Light"/>
            </a:endParaRPr>
          </a:p>
          <a:p>
            <a:pPr>
              <a:spcBef>
                <a:spcPts val="0"/>
              </a:spcBef>
            </a:pPr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Comfortaa Light"/>
                <a:sym typeface="Comfortaa Light"/>
              </a:rPr>
              <a:t>응용소프트웨어공학과 황진주</a:t>
            </a:r>
            <a:endParaRPr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Comfortaa Light"/>
              <a:sym typeface="Comfortaa Light"/>
            </a:endParaRPr>
          </a:p>
        </p:txBody>
      </p:sp>
      <p:grpSp>
        <p:nvGrpSpPr>
          <p:cNvPr id="330" name="Google Shape;330;p23"/>
          <p:cNvGrpSpPr/>
          <p:nvPr/>
        </p:nvGrpSpPr>
        <p:grpSpPr>
          <a:xfrm>
            <a:off x="-101174" y="3044665"/>
            <a:ext cx="1029751" cy="663880"/>
            <a:chOff x="-75881" y="2283499"/>
            <a:chExt cx="772313" cy="497910"/>
          </a:xfrm>
        </p:grpSpPr>
        <p:sp>
          <p:nvSpPr>
            <p:cNvPr id="331" name="Google Shape;331;p23"/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33" name="Google Shape;333;p23"/>
          <p:cNvGrpSpPr/>
          <p:nvPr/>
        </p:nvGrpSpPr>
        <p:grpSpPr>
          <a:xfrm>
            <a:off x="7133522" y="133736"/>
            <a:ext cx="561205" cy="664321"/>
            <a:chOff x="5350141" y="100301"/>
            <a:chExt cx="420904" cy="498241"/>
          </a:xfrm>
        </p:grpSpPr>
        <p:sp>
          <p:nvSpPr>
            <p:cNvPr id="334" name="Google Shape;334;p23"/>
            <p:cNvSpPr/>
            <p:nvPr/>
          </p:nvSpPr>
          <p:spPr>
            <a:xfrm>
              <a:off x="5379886" y="136118"/>
              <a:ext cx="286978" cy="165098"/>
            </a:xfrm>
            <a:custGeom>
              <a:avLst/>
              <a:gdLst/>
              <a:ahLst/>
              <a:cxnLst/>
              <a:rect l="l" t="t" r="r" b="b"/>
              <a:pathLst>
                <a:path w="8672" h="4989" extrusionOk="0">
                  <a:moveTo>
                    <a:pt x="6242" y="1710"/>
                  </a:moveTo>
                  <a:lnTo>
                    <a:pt x="6242" y="1710"/>
                  </a:lnTo>
                  <a:cubicBezTo>
                    <a:pt x="6071" y="1796"/>
                    <a:pt x="5899" y="1880"/>
                    <a:pt x="5726" y="1960"/>
                  </a:cubicBezTo>
                  <a:cubicBezTo>
                    <a:pt x="5898" y="1877"/>
                    <a:pt x="6069" y="1793"/>
                    <a:pt x="6242" y="1710"/>
                  </a:cubicBezTo>
                  <a:close/>
                  <a:moveTo>
                    <a:pt x="7348" y="1"/>
                  </a:moveTo>
                  <a:cubicBezTo>
                    <a:pt x="7282" y="1"/>
                    <a:pt x="7214" y="8"/>
                    <a:pt x="7146" y="24"/>
                  </a:cubicBezTo>
                  <a:cubicBezTo>
                    <a:pt x="6725" y="119"/>
                    <a:pt x="6287" y="534"/>
                    <a:pt x="5902" y="742"/>
                  </a:cubicBezTo>
                  <a:cubicBezTo>
                    <a:pt x="5381" y="1024"/>
                    <a:pt x="4844" y="1271"/>
                    <a:pt x="4305" y="1514"/>
                  </a:cubicBezTo>
                  <a:cubicBezTo>
                    <a:pt x="3069" y="2075"/>
                    <a:pt x="1824" y="2611"/>
                    <a:pt x="526" y="3012"/>
                  </a:cubicBezTo>
                  <a:cubicBezTo>
                    <a:pt x="1" y="3175"/>
                    <a:pt x="70" y="3862"/>
                    <a:pt x="453" y="4038"/>
                  </a:cubicBezTo>
                  <a:cubicBezTo>
                    <a:pt x="468" y="4146"/>
                    <a:pt x="514" y="4245"/>
                    <a:pt x="586" y="4326"/>
                  </a:cubicBezTo>
                  <a:cubicBezTo>
                    <a:pt x="1035" y="4810"/>
                    <a:pt x="1514" y="4989"/>
                    <a:pt x="2003" y="4989"/>
                  </a:cubicBezTo>
                  <a:cubicBezTo>
                    <a:pt x="2531" y="4989"/>
                    <a:pt x="3071" y="4782"/>
                    <a:pt x="3603" y="4527"/>
                  </a:cubicBezTo>
                  <a:cubicBezTo>
                    <a:pt x="3613" y="4527"/>
                    <a:pt x="3623" y="4527"/>
                    <a:pt x="3633" y="4527"/>
                  </a:cubicBezTo>
                  <a:cubicBezTo>
                    <a:pt x="3664" y="4527"/>
                    <a:pt x="3695" y="4525"/>
                    <a:pt x="3726" y="4521"/>
                  </a:cubicBezTo>
                  <a:cubicBezTo>
                    <a:pt x="4923" y="4348"/>
                    <a:pt x="7363" y="3737"/>
                    <a:pt x="8147" y="2453"/>
                  </a:cubicBezTo>
                  <a:cubicBezTo>
                    <a:pt x="8342" y="2254"/>
                    <a:pt x="8478" y="2024"/>
                    <a:pt x="8530" y="1758"/>
                  </a:cubicBezTo>
                  <a:cubicBezTo>
                    <a:pt x="8671" y="1013"/>
                    <a:pt x="8114" y="1"/>
                    <a:pt x="734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5350141" y="100301"/>
              <a:ext cx="420904" cy="498241"/>
            </a:xfrm>
            <a:custGeom>
              <a:avLst/>
              <a:gdLst/>
              <a:ahLst/>
              <a:cxnLst/>
              <a:rect l="l" t="t" r="r" b="b"/>
              <a:pathLst>
                <a:path w="12719" h="15056" extrusionOk="0">
                  <a:moveTo>
                    <a:pt x="8495" y="811"/>
                  </a:moveTo>
                  <a:cubicBezTo>
                    <a:pt x="8825" y="1461"/>
                    <a:pt x="9135" y="2114"/>
                    <a:pt x="9430" y="2769"/>
                  </a:cubicBezTo>
                  <a:cubicBezTo>
                    <a:pt x="7200" y="4197"/>
                    <a:pt x="5258" y="5404"/>
                    <a:pt x="2592" y="5932"/>
                  </a:cubicBezTo>
                  <a:cubicBezTo>
                    <a:pt x="2590" y="5932"/>
                    <a:pt x="2589" y="5935"/>
                    <a:pt x="2587" y="5935"/>
                  </a:cubicBezTo>
                  <a:cubicBezTo>
                    <a:pt x="2146" y="5298"/>
                    <a:pt x="1667" y="4690"/>
                    <a:pt x="1149" y="4116"/>
                  </a:cubicBezTo>
                  <a:cubicBezTo>
                    <a:pt x="1151" y="4115"/>
                    <a:pt x="1153" y="4115"/>
                    <a:pt x="1155" y="4115"/>
                  </a:cubicBezTo>
                  <a:cubicBezTo>
                    <a:pt x="1157" y="4115"/>
                    <a:pt x="1159" y="4115"/>
                    <a:pt x="1161" y="4114"/>
                  </a:cubicBezTo>
                  <a:cubicBezTo>
                    <a:pt x="3738" y="3350"/>
                    <a:pt x="6202" y="2207"/>
                    <a:pt x="8495" y="811"/>
                  </a:cubicBezTo>
                  <a:close/>
                  <a:moveTo>
                    <a:pt x="10656" y="8126"/>
                  </a:moveTo>
                  <a:cubicBezTo>
                    <a:pt x="10936" y="8126"/>
                    <a:pt x="11222" y="8168"/>
                    <a:pt x="11510" y="8225"/>
                  </a:cubicBezTo>
                  <a:cubicBezTo>
                    <a:pt x="11668" y="8724"/>
                    <a:pt x="11821" y="9227"/>
                    <a:pt x="11967" y="9738"/>
                  </a:cubicBezTo>
                  <a:cubicBezTo>
                    <a:pt x="11990" y="9822"/>
                    <a:pt x="12043" y="9894"/>
                    <a:pt x="12117" y="9942"/>
                  </a:cubicBezTo>
                  <a:cubicBezTo>
                    <a:pt x="11912" y="10848"/>
                    <a:pt x="10993" y="11516"/>
                    <a:pt x="10156" y="11516"/>
                  </a:cubicBezTo>
                  <a:cubicBezTo>
                    <a:pt x="9586" y="11516"/>
                    <a:pt x="9055" y="11207"/>
                    <a:pt x="8812" y="10453"/>
                  </a:cubicBezTo>
                  <a:cubicBezTo>
                    <a:pt x="8600" y="9802"/>
                    <a:pt x="8862" y="9034"/>
                    <a:pt x="9366" y="8589"/>
                  </a:cubicBezTo>
                  <a:cubicBezTo>
                    <a:pt x="9763" y="8239"/>
                    <a:pt x="10201" y="8126"/>
                    <a:pt x="10656" y="8126"/>
                  </a:cubicBezTo>
                  <a:close/>
                  <a:moveTo>
                    <a:pt x="3445" y="11407"/>
                  </a:moveTo>
                  <a:cubicBezTo>
                    <a:pt x="3785" y="11407"/>
                    <a:pt x="4095" y="11506"/>
                    <a:pt x="4303" y="11734"/>
                  </a:cubicBezTo>
                  <a:cubicBezTo>
                    <a:pt x="4351" y="11789"/>
                    <a:pt x="4423" y="11821"/>
                    <a:pt x="4496" y="11821"/>
                  </a:cubicBezTo>
                  <a:cubicBezTo>
                    <a:pt x="4508" y="11821"/>
                    <a:pt x="4520" y="11820"/>
                    <a:pt x="4532" y="11818"/>
                  </a:cubicBezTo>
                  <a:cubicBezTo>
                    <a:pt x="4667" y="12274"/>
                    <a:pt x="4793" y="12739"/>
                    <a:pt x="4900" y="13212"/>
                  </a:cubicBezTo>
                  <a:cubicBezTo>
                    <a:pt x="4925" y="13322"/>
                    <a:pt x="5003" y="13394"/>
                    <a:pt x="5096" y="13434"/>
                  </a:cubicBezTo>
                  <a:cubicBezTo>
                    <a:pt x="4733" y="14057"/>
                    <a:pt x="4063" y="14389"/>
                    <a:pt x="3367" y="14389"/>
                  </a:cubicBezTo>
                  <a:cubicBezTo>
                    <a:pt x="2798" y="14389"/>
                    <a:pt x="2210" y="14167"/>
                    <a:pt x="1756" y="13703"/>
                  </a:cubicBezTo>
                  <a:cubicBezTo>
                    <a:pt x="687" y="12614"/>
                    <a:pt x="2255" y="11407"/>
                    <a:pt x="3445" y="11407"/>
                  </a:cubicBezTo>
                  <a:close/>
                  <a:moveTo>
                    <a:pt x="8464" y="1"/>
                  </a:moveTo>
                  <a:cubicBezTo>
                    <a:pt x="8337" y="1"/>
                    <a:pt x="8214" y="110"/>
                    <a:pt x="8230" y="252"/>
                  </a:cubicBezTo>
                  <a:cubicBezTo>
                    <a:pt x="8211" y="256"/>
                    <a:pt x="8194" y="262"/>
                    <a:pt x="8178" y="270"/>
                  </a:cubicBezTo>
                  <a:cubicBezTo>
                    <a:pt x="5883" y="1618"/>
                    <a:pt x="3520" y="2697"/>
                    <a:pt x="1028" y="3630"/>
                  </a:cubicBezTo>
                  <a:cubicBezTo>
                    <a:pt x="941" y="3661"/>
                    <a:pt x="877" y="3737"/>
                    <a:pt x="863" y="3829"/>
                  </a:cubicBezTo>
                  <a:cubicBezTo>
                    <a:pt x="840" y="3821"/>
                    <a:pt x="816" y="3817"/>
                    <a:pt x="792" y="3817"/>
                  </a:cubicBezTo>
                  <a:cubicBezTo>
                    <a:pt x="623" y="3817"/>
                    <a:pt x="450" y="4006"/>
                    <a:pt x="575" y="4171"/>
                  </a:cubicBezTo>
                  <a:cubicBezTo>
                    <a:pt x="2148" y="6261"/>
                    <a:pt x="3388" y="8455"/>
                    <a:pt x="4228" y="10868"/>
                  </a:cubicBezTo>
                  <a:cubicBezTo>
                    <a:pt x="3994" y="10751"/>
                    <a:pt x="3725" y="10698"/>
                    <a:pt x="3443" y="10698"/>
                  </a:cubicBezTo>
                  <a:cubicBezTo>
                    <a:pt x="1923" y="10698"/>
                    <a:pt x="0" y="12248"/>
                    <a:pt x="889" y="13752"/>
                  </a:cubicBezTo>
                  <a:cubicBezTo>
                    <a:pt x="1404" y="14626"/>
                    <a:pt x="2407" y="15056"/>
                    <a:pt x="3367" y="15056"/>
                  </a:cubicBezTo>
                  <a:cubicBezTo>
                    <a:pt x="4595" y="15056"/>
                    <a:pt x="5752" y="14351"/>
                    <a:pt x="5722" y="12968"/>
                  </a:cubicBezTo>
                  <a:cubicBezTo>
                    <a:pt x="5722" y="12958"/>
                    <a:pt x="5729" y="12947"/>
                    <a:pt x="5727" y="12936"/>
                  </a:cubicBezTo>
                  <a:cubicBezTo>
                    <a:pt x="5726" y="12930"/>
                    <a:pt x="5722" y="12924"/>
                    <a:pt x="5721" y="12918"/>
                  </a:cubicBezTo>
                  <a:cubicBezTo>
                    <a:pt x="5718" y="12807"/>
                    <a:pt x="5707" y="12697"/>
                    <a:pt x="5689" y="12588"/>
                  </a:cubicBezTo>
                  <a:cubicBezTo>
                    <a:pt x="5676" y="12503"/>
                    <a:pt x="5618" y="12470"/>
                    <a:pt x="5556" y="12470"/>
                  </a:cubicBezTo>
                  <a:cubicBezTo>
                    <a:pt x="5553" y="12470"/>
                    <a:pt x="5551" y="12470"/>
                    <a:pt x="5548" y="12471"/>
                  </a:cubicBezTo>
                  <a:cubicBezTo>
                    <a:pt x="5502" y="12380"/>
                    <a:pt x="5456" y="12290"/>
                    <a:pt x="5418" y="12202"/>
                  </a:cubicBezTo>
                  <a:cubicBezTo>
                    <a:pt x="5412" y="12189"/>
                    <a:pt x="5404" y="12178"/>
                    <a:pt x="5393" y="12167"/>
                  </a:cubicBezTo>
                  <a:cubicBezTo>
                    <a:pt x="5341" y="11965"/>
                    <a:pt x="5292" y="11763"/>
                    <a:pt x="5231" y="11562"/>
                  </a:cubicBezTo>
                  <a:cubicBezTo>
                    <a:pt x="5121" y="11178"/>
                    <a:pt x="4998" y="10796"/>
                    <a:pt x="4863" y="10420"/>
                  </a:cubicBezTo>
                  <a:cubicBezTo>
                    <a:pt x="4585" y="9636"/>
                    <a:pt x="4260" y="8868"/>
                    <a:pt x="3889" y="8124"/>
                  </a:cubicBezTo>
                  <a:cubicBezTo>
                    <a:pt x="3584" y="7523"/>
                    <a:pt x="3247" y="6940"/>
                    <a:pt x="2878" y="6376"/>
                  </a:cubicBezTo>
                  <a:cubicBezTo>
                    <a:pt x="5263" y="6042"/>
                    <a:pt x="7959" y="5097"/>
                    <a:pt x="9695" y="3367"/>
                  </a:cubicBezTo>
                  <a:cubicBezTo>
                    <a:pt x="10284" y="4718"/>
                    <a:pt x="10801" y="6090"/>
                    <a:pt x="11268" y="7494"/>
                  </a:cubicBezTo>
                  <a:cubicBezTo>
                    <a:pt x="11083" y="7447"/>
                    <a:pt x="10896" y="7425"/>
                    <a:pt x="10710" y="7425"/>
                  </a:cubicBezTo>
                  <a:cubicBezTo>
                    <a:pt x="8966" y="7425"/>
                    <a:pt x="7318" y="9384"/>
                    <a:pt x="8361" y="11120"/>
                  </a:cubicBezTo>
                  <a:cubicBezTo>
                    <a:pt x="8771" y="11798"/>
                    <a:pt x="9512" y="12210"/>
                    <a:pt x="10274" y="12210"/>
                  </a:cubicBezTo>
                  <a:cubicBezTo>
                    <a:pt x="10537" y="12210"/>
                    <a:pt x="10802" y="12161"/>
                    <a:pt x="11057" y="12057"/>
                  </a:cubicBezTo>
                  <a:cubicBezTo>
                    <a:pt x="11947" y="11694"/>
                    <a:pt x="12719" y="10766"/>
                    <a:pt x="12642" y="9789"/>
                  </a:cubicBezTo>
                  <a:cubicBezTo>
                    <a:pt x="12682" y="9712"/>
                    <a:pt x="12693" y="9625"/>
                    <a:pt x="12674" y="9542"/>
                  </a:cubicBezTo>
                  <a:cubicBezTo>
                    <a:pt x="11948" y="6206"/>
                    <a:pt x="10541" y="2950"/>
                    <a:pt x="8654" y="109"/>
                  </a:cubicBezTo>
                  <a:cubicBezTo>
                    <a:pt x="8603" y="33"/>
                    <a:pt x="8533" y="1"/>
                    <a:pt x="84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36" name="Google Shape;336;p23"/>
          <p:cNvGrpSpPr/>
          <p:nvPr/>
        </p:nvGrpSpPr>
        <p:grpSpPr>
          <a:xfrm>
            <a:off x="9708855" y="1515395"/>
            <a:ext cx="1190624" cy="1314743"/>
            <a:chOff x="7281641" y="1136546"/>
            <a:chExt cx="892968" cy="986057"/>
          </a:xfrm>
        </p:grpSpPr>
        <p:sp>
          <p:nvSpPr>
            <p:cNvPr id="337" name="Google Shape;337;p23"/>
            <p:cNvSpPr/>
            <p:nvPr/>
          </p:nvSpPr>
          <p:spPr>
            <a:xfrm>
              <a:off x="7310663" y="1269842"/>
              <a:ext cx="643583" cy="541095"/>
            </a:xfrm>
            <a:custGeom>
              <a:avLst/>
              <a:gdLst/>
              <a:ahLst/>
              <a:cxnLst/>
              <a:rect l="l" t="t" r="r" b="b"/>
              <a:pathLst>
                <a:path w="19448" h="16351" extrusionOk="0">
                  <a:moveTo>
                    <a:pt x="8254" y="0"/>
                  </a:moveTo>
                  <a:cubicBezTo>
                    <a:pt x="8167" y="0"/>
                    <a:pt x="8077" y="4"/>
                    <a:pt x="7985" y="12"/>
                  </a:cubicBezTo>
                  <a:cubicBezTo>
                    <a:pt x="5271" y="252"/>
                    <a:pt x="3154" y="1864"/>
                    <a:pt x="1601" y="4058"/>
                  </a:cubicBezTo>
                  <a:cubicBezTo>
                    <a:pt x="1" y="6318"/>
                    <a:pt x="157" y="9119"/>
                    <a:pt x="1347" y="11537"/>
                  </a:cubicBezTo>
                  <a:cubicBezTo>
                    <a:pt x="2874" y="14639"/>
                    <a:pt x="6023" y="16351"/>
                    <a:pt x="9233" y="16351"/>
                  </a:cubicBezTo>
                  <a:cubicBezTo>
                    <a:pt x="10273" y="16351"/>
                    <a:pt x="11320" y="16171"/>
                    <a:pt x="12319" y="15801"/>
                  </a:cubicBezTo>
                  <a:cubicBezTo>
                    <a:pt x="12398" y="15809"/>
                    <a:pt x="12476" y="15813"/>
                    <a:pt x="12555" y="15813"/>
                  </a:cubicBezTo>
                  <a:cubicBezTo>
                    <a:pt x="12803" y="15813"/>
                    <a:pt x="13050" y="15775"/>
                    <a:pt x="13287" y="15700"/>
                  </a:cubicBezTo>
                  <a:cubicBezTo>
                    <a:pt x="18796" y="13998"/>
                    <a:pt x="19447" y="6073"/>
                    <a:pt x="15450" y="2524"/>
                  </a:cubicBezTo>
                  <a:cubicBezTo>
                    <a:pt x="14033" y="1266"/>
                    <a:pt x="11742" y="96"/>
                    <a:pt x="9672" y="96"/>
                  </a:cubicBezTo>
                  <a:cubicBezTo>
                    <a:pt x="9470" y="96"/>
                    <a:pt x="9270" y="107"/>
                    <a:pt x="9074" y="130"/>
                  </a:cubicBezTo>
                  <a:cubicBezTo>
                    <a:pt x="8830" y="47"/>
                    <a:pt x="8557" y="0"/>
                    <a:pt x="8254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7305997" y="1358960"/>
              <a:ext cx="373581" cy="455948"/>
            </a:xfrm>
            <a:custGeom>
              <a:avLst/>
              <a:gdLst/>
              <a:ahLst/>
              <a:cxnLst/>
              <a:rect l="l" t="t" r="r" b="b"/>
              <a:pathLst>
                <a:path w="11289" h="13778" extrusionOk="0">
                  <a:moveTo>
                    <a:pt x="3561" y="0"/>
                  </a:moveTo>
                  <a:cubicBezTo>
                    <a:pt x="3365" y="0"/>
                    <a:pt x="3146" y="69"/>
                    <a:pt x="2900" y="221"/>
                  </a:cubicBezTo>
                  <a:cubicBezTo>
                    <a:pt x="2784" y="238"/>
                    <a:pt x="2678" y="293"/>
                    <a:pt x="2598" y="379"/>
                  </a:cubicBezTo>
                  <a:cubicBezTo>
                    <a:pt x="1699" y="1295"/>
                    <a:pt x="1" y="3850"/>
                    <a:pt x="450" y="5516"/>
                  </a:cubicBezTo>
                  <a:cubicBezTo>
                    <a:pt x="280" y="7058"/>
                    <a:pt x="722" y="8394"/>
                    <a:pt x="1852" y="9506"/>
                  </a:cubicBezTo>
                  <a:cubicBezTo>
                    <a:pt x="2012" y="10077"/>
                    <a:pt x="2258" y="10622"/>
                    <a:pt x="2603" y="11171"/>
                  </a:cubicBezTo>
                  <a:cubicBezTo>
                    <a:pt x="2692" y="11319"/>
                    <a:pt x="2846" y="11414"/>
                    <a:pt x="3020" y="11425"/>
                  </a:cubicBezTo>
                  <a:cubicBezTo>
                    <a:pt x="3252" y="11698"/>
                    <a:pt x="3536" y="11907"/>
                    <a:pt x="3882" y="12016"/>
                  </a:cubicBezTo>
                  <a:cubicBezTo>
                    <a:pt x="4029" y="12062"/>
                    <a:pt x="4181" y="12086"/>
                    <a:pt x="4334" y="12086"/>
                  </a:cubicBezTo>
                  <a:cubicBezTo>
                    <a:pt x="4348" y="12086"/>
                    <a:pt x="4362" y="12085"/>
                    <a:pt x="4377" y="12085"/>
                  </a:cubicBezTo>
                  <a:cubicBezTo>
                    <a:pt x="4395" y="12310"/>
                    <a:pt x="4545" y="12505"/>
                    <a:pt x="4759" y="12580"/>
                  </a:cubicBezTo>
                  <a:cubicBezTo>
                    <a:pt x="6675" y="13274"/>
                    <a:pt x="8611" y="13660"/>
                    <a:pt x="10644" y="13776"/>
                  </a:cubicBezTo>
                  <a:cubicBezTo>
                    <a:pt x="10656" y="13777"/>
                    <a:pt x="10668" y="13777"/>
                    <a:pt x="10680" y="13777"/>
                  </a:cubicBezTo>
                  <a:cubicBezTo>
                    <a:pt x="11168" y="13777"/>
                    <a:pt x="11288" y="13180"/>
                    <a:pt x="11027" y="12854"/>
                  </a:cubicBezTo>
                  <a:cubicBezTo>
                    <a:pt x="10095" y="11685"/>
                    <a:pt x="9031" y="10460"/>
                    <a:pt x="7463" y="10235"/>
                  </a:cubicBezTo>
                  <a:cubicBezTo>
                    <a:pt x="7344" y="10218"/>
                    <a:pt x="7232" y="10210"/>
                    <a:pt x="7124" y="10210"/>
                  </a:cubicBezTo>
                  <a:cubicBezTo>
                    <a:pt x="6694" y="10210"/>
                    <a:pt x="6323" y="10328"/>
                    <a:pt x="5879" y="10434"/>
                  </a:cubicBezTo>
                  <a:cubicBezTo>
                    <a:pt x="5468" y="10532"/>
                    <a:pt x="4823" y="10753"/>
                    <a:pt x="4304" y="10753"/>
                  </a:cubicBezTo>
                  <a:cubicBezTo>
                    <a:pt x="4134" y="10753"/>
                    <a:pt x="3977" y="10730"/>
                    <a:pt x="3847" y="10670"/>
                  </a:cubicBezTo>
                  <a:cubicBezTo>
                    <a:pt x="3759" y="10630"/>
                    <a:pt x="3681" y="10552"/>
                    <a:pt x="3612" y="10452"/>
                  </a:cubicBezTo>
                  <a:cubicBezTo>
                    <a:pt x="3592" y="9768"/>
                    <a:pt x="3465" y="9154"/>
                    <a:pt x="3225" y="8524"/>
                  </a:cubicBezTo>
                  <a:cubicBezTo>
                    <a:pt x="3674" y="7806"/>
                    <a:pt x="4303" y="6850"/>
                    <a:pt x="4242" y="6158"/>
                  </a:cubicBezTo>
                  <a:cubicBezTo>
                    <a:pt x="4778" y="5655"/>
                    <a:pt x="5138" y="4962"/>
                    <a:pt x="5147" y="4236"/>
                  </a:cubicBezTo>
                  <a:cubicBezTo>
                    <a:pt x="5159" y="3376"/>
                    <a:pt x="4942" y="0"/>
                    <a:pt x="356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7675144" y="1298997"/>
              <a:ext cx="242403" cy="384568"/>
            </a:xfrm>
            <a:custGeom>
              <a:avLst/>
              <a:gdLst/>
              <a:ahLst/>
              <a:cxnLst/>
              <a:rect l="l" t="t" r="r" b="b"/>
              <a:pathLst>
                <a:path w="7325" h="11621" extrusionOk="0">
                  <a:moveTo>
                    <a:pt x="1841" y="1"/>
                  </a:moveTo>
                  <a:cubicBezTo>
                    <a:pt x="1795" y="1"/>
                    <a:pt x="1747" y="7"/>
                    <a:pt x="1696" y="19"/>
                  </a:cubicBezTo>
                  <a:cubicBezTo>
                    <a:pt x="1071" y="179"/>
                    <a:pt x="693" y="402"/>
                    <a:pt x="256" y="874"/>
                  </a:cubicBezTo>
                  <a:cubicBezTo>
                    <a:pt x="0" y="1151"/>
                    <a:pt x="74" y="1698"/>
                    <a:pt x="495" y="1778"/>
                  </a:cubicBezTo>
                  <a:cubicBezTo>
                    <a:pt x="2285" y="2118"/>
                    <a:pt x="1227" y="3972"/>
                    <a:pt x="1100" y="5205"/>
                  </a:cubicBezTo>
                  <a:cubicBezTo>
                    <a:pt x="1005" y="6121"/>
                    <a:pt x="1642" y="6467"/>
                    <a:pt x="1690" y="7271"/>
                  </a:cubicBezTo>
                  <a:cubicBezTo>
                    <a:pt x="1705" y="7547"/>
                    <a:pt x="1935" y="7820"/>
                    <a:pt x="2218" y="7820"/>
                  </a:cubicBezTo>
                  <a:cubicBezTo>
                    <a:pt x="2269" y="7820"/>
                    <a:pt x="2321" y="7811"/>
                    <a:pt x="2374" y="7792"/>
                  </a:cubicBezTo>
                  <a:cubicBezTo>
                    <a:pt x="2797" y="7644"/>
                    <a:pt x="3054" y="7513"/>
                    <a:pt x="3315" y="7129"/>
                  </a:cubicBezTo>
                  <a:cubicBezTo>
                    <a:pt x="3420" y="6973"/>
                    <a:pt x="3615" y="6103"/>
                    <a:pt x="3658" y="6048"/>
                  </a:cubicBezTo>
                  <a:cubicBezTo>
                    <a:pt x="3824" y="5842"/>
                    <a:pt x="3935" y="5769"/>
                    <a:pt x="4032" y="5769"/>
                  </a:cubicBezTo>
                  <a:cubicBezTo>
                    <a:pt x="4183" y="5769"/>
                    <a:pt x="4298" y="5949"/>
                    <a:pt x="4529" y="6083"/>
                  </a:cubicBezTo>
                  <a:cubicBezTo>
                    <a:pt x="6601" y="7279"/>
                    <a:pt x="3595" y="8344"/>
                    <a:pt x="3725" y="9789"/>
                  </a:cubicBezTo>
                  <a:cubicBezTo>
                    <a:pt x="3791" y="10523"/>
                    <a:pt x="4534" y="11129"/>
                    <a:pt x="5269" y="11255"/>
                  </a:cubicBezTo>
                  <a:cubicBezTo>
                    <a:pt x="5337" y="11504"/>
                    <a:pt x="5566" y="11621"/>
                    <a:pt x="5794" y="11621"/>
                  </a:cubicBezTo>
                  <a:cubicBezTo>
                    <a:pt x="6080" y="11621"/>
                    <a:pt x="6365" y="11436"/>
                    <a:pt x="6327" y="11096"/>
                  </a:cubicBezTo>
                  <a:cubicBezTo>
                    <a:pt x="6324" y="11067"/>
                    <a:pt x="6318" y="11027"/>
                    <a:pt x="6310" y="10981"/>
                  </a:cubicBezTo>
                  <a:cubicBezTo>
                    <a:pt x="6701" y="10584"/>
                    <a:pt x="6758" y="9857"/>
                    <a:pt x="6762" y="9220"/>
                  </a:cubicBezTo>
                  <a:cubicBezTo>
                    <a:pt x="6886" y="9134"/>
                    <a:pt x="6978" y="8994"/>
                    <a:pt x="6997" y="8798"/>
                  </a:cubicBezTo>
                  <a:cubicBezTo>
                    <a:pt x="7324" y="5299"/>
                    <a:pt x="5473" y="1957"/>
                    <a:pt x="2334" y="376"/>
                  </a:cubicBezTo>
                  <a:cubicBezTo>
                    <a:pt x="2264" y="171"/>
                    <a:pt x="2088" y="1"/>
                    <a:pt x="184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7281641" y="1136546"/>
              <a:ext cx="892968" cy="986057"/>
            </a:xfrm>
            <a:custGeom>
              <a:avLst/>
              <a:gdLst/>
              <a:ahLst/>
              <a:cxnLst/>
              <a:rect l="l" t="t" r="r" b="b"/>
              <a:pathLst>
                <a:path w="26984" h="29797" extrusionOk="0">
                  <a:moveTo>
                    <a:pt x="9510" y="2753"/>
                  </a:moveTo>
                  <a:cubicBezTo>
                    <a:pt x="9651" y="3103"/>
                    <a:pt x="9779" y="3490"/>
                    <a:pt x="9946" y="3841"/>
                  </a:cubicBezTo>
                  <a:cubicBezTo>
                    <a:pt x="9767" y="3833"/>
                    <a:pt x="9587" y="3826"/>
                    <a:pt x="9407" y="3826"/>
                  </a:cubicBezTo>
                  <a:cubicBezTo>
                    <a:pt x="9374" y="3826"/>
                    <a:pt x="9342" y="3827"/>
                    <a:pt x="9309" y="3827"/>
                  </a:cubicBezTo>
                  <a:cubicBezTo>
                    <a:pt x="9124" y="3481"/>
                    <a:pt x="8874" y="3153"/>
                    <a:pt x="8649" y="2839"/>
                  </a:cubicBezTo>
                  <a:cubicBezTo>
                    <a:pt x="8935" y="2799"/>
                    <a:pt x="9223" y="2772"/>
                    <a:pt x="9510" y="2753"/>
                  </a:cubicBezTo>
                  <a:close/>
                  <a:moveTo>
                    <a:pt x="8839" y="4397"/>
                  </a:moveTo>
                  <a:cubicBezTo>
                    <a:pt x="8936" y="4397"/>
                    <a:pt x="9033" y="4398"/>
                    <a:pt x="9130" y="4400"/>
                  </a:cubicBezTo>
                  <a:cubicBezTo>
                    <a:pt x="9167" y="4430"/>
                    <a:pt x="9210" y="4444"/>
                    <a:pt x="9254" y="4444"/>
                  </a:cubicBezTo>
                  <a:cubicBezTo>
                    <a:pt x="9296" y="4444"/>
                    <a:pt x="9338" y="4431"/>
                    <a:pt x="9375" y="4409"/>
                  </a:cubicBezTo>
                  <a:cubicBezTo>
                    <a:pt x="12895" y="4544"/>
                    <a:pt x="16298" y="6054"/>
                    <a:pt x="17998" y="9391"/>
                  </a:cubicBezTo>
                  <a:cubicBezTo>
                    <a:pt x="19284" y="11920"/>
                    <a:pt x="19013" y="14490"/>
                    <a:pt x="17727" y="16492"/>
                  </a:cubicBezTo>
                  <a:cubicBezTo>
                    <a:pt x="17514" y="16087"/>
                    <a:pt x="17203" y="15905"/>
                    <a:pt x="16783" y="15726"/>
                  </a:cubicBezTo>
                  <a:cubicBezTo>
                    <a:pt x="16103" y="15440"/>
                    <a:pt x="14958" y="15283"/>
                    <a:pt x="15956" y="13910"/>
                  </a:cubicBezTo>
                  <a:cubicBezTo>
                    <a:pt x="16171" y="13614"/>
                    <a:pt x="16613" y="13403"/>
                    <a:pt x="16901" y="13170"/>
                  </a:cubicBezTo>
                  <a:cubicBezTo>
                    <a:pt x="17374" y="12787"/>
                    <a:pt x="18358" y="11631"/>
                    <a:pt x="17404" y="11197"/>
                  </a:cubicBezTo>
                  <a:cubicBezTo>
                    <a:pt x="17400" y="11196"/>
                    <a:pt x="17399" y="11196"/>
                    <a:pt x="17396" y="11194"/>
                  </a:cubicBezTo>
                  <a:cubicBezTo>
                    <a:pt x="17400" y="11189"/>
                    <a:pt x="17408" y="11186"/>
                    <a:pt x="17413" y="11180"/>
                  </a:cubicBezTo>
                  <a:cubicBezTo>
                    <a:pt x="17536" y="11040"/>
                    <a:pt x="17422" y="10873"/>
                    <a:pt x="17279" y="10873"/>
                  </a:cubicBezTo>
                  <a:cubicBezTo>
                    <a:pt x="17237" y="10873"/>
                    <a:pt x="17194" y="10887"/>
                    <a:pt x="17152" y="10920"/>
                  </a:cubicBezTo>
                  <a:cubicBezTo>
                    <a:pt x="17076" y="10981"/>
                    <a:pt x="17014" y="11007"/>
                    <a:pt x="16962" y="11007"/>
                  </a:cubicBezTo>
                  <a:cubicBezTo>
                    <a:pt x="16743" y="11007"/>
                    <a:pt x="16715" y="10552"/>
                    <a:pt x="16642" y="10388"/>
                  </a:cubicBezTo>
                  <a:cubicBezTo>
                    <a:pt x="16595" y="10275"/>
                    <a:pt x="16512" y="10180"/>
                    <a:pt x="16408" y="10117"/>
                  </a:cubicBezTo>
                  <a:cubicBezTo>
                    <a:pt x="16319" y="10067"/>
                    <a:pt x="16219" y="10045"/>
                    <a:pt x="16119" y="10045"/>
                  </a:cubicBezTo>
                  <a:cubicBezTo>
                    <a:pt x="15956" y="10045"/>
                    <a:pt x="15790" y="10102"/>
                    <a:pt x="15658" y="10186"/>
                  </a:cubicBezTo>
                  <a:cubicBezTo>
                    <a:pt x="15380" y="10362"/>
                    <a:pt x="15265" y="10653"/>
                    <a:pt x="15250" y="10972"/>
                  </a:cubicBezTo>
                  <a:cubicBezTo>
                    <a:pt x="15227" y="11407"/>
                    <a:pt x="15566" y="12315"/>
                    <a:pt x="14985" y="12537"/>
                  </a:cubicBezTo>
                  <a:cubicBezTo>
                    <a:pt x="14941" y="12553"/>
                    <a:pt x="14906" y="12586"/>
                    <a:pt x="14889" y="12629"/>
                  </a:cubicBezTo>
                  <a:cubicBezTo>
                    <a:pt x="14765" y="12663"/>
                    <a:pt x="14650" y="12679"/>
                    <a:pt x="14544" y="12679"/>
                  </a:cubicBezTo>
                  <a:cubicBezTo>
                    <a:pt x="13417" y="12679"/>
                    <a:pt x="13203" y="10911"/>
                    <a:pt x="13129" y="10044"/>
                  </a:cubicBezTo>
                  <a:cubicBezTo>
                    <a:pt x="13043" y="9031"/>
                    <a:pt x="13167" y="8048"/>
                    <a:pt x="14183" y="7547"/>
                  </a:cubicBezTo>
                  <a:cubicBezTo>
                    <a:pt x="14274" y="7503"/>
                    <a:pt x="14281" y="7402"/>
                    <a:pt x="14242" y="7325"/>
                  </a:cubicBezTo>
                  <a:cubicBezTo>
                    <a:pt x="14288" y="7275"/>
                    <a:pt x="14305" y="7201"/>
                    <a:pt x="14259" y="7119"/>
                  </a:cubicBezTo>
                  <a:cubicBezTo>
                    <a:pt x="14031" y="6710"/>
                    <a:pt x="13572" y="6496"/>
                    <a:pt x="13114" y="6496"/>
                  </a:cubicBezTo>
                  <a:cubicBezTo>
                    <a:pt x="13009" y="6496"/>
                    <a:pt x="12903" y="6507"/>
                    <a:pt x="12801" y="6530"/>
                  </a:cubicBezTo>
                  <a:cubicBezTo>
                    <a:pt x="12655" y="6564"/>
                    <a:pt x="12470" y="6661"/>
                    <a:pt x="12311" y="6661"/>
                  </a:cubicBezTo>
                  <a:cubicBezTo>
                    <a:pt x="12249" y="6661"/>
                    <a:pt x="12191" y="6647"/>
                    <a:pt x="12141" y="6608"/>
                  </a:cubicBezTo>
                  <a:cubicBezTo>
                    <a:pt x="12006" y="6506"/>
                    <a:pt x="12006" y="6276"/>
                    <a:pt x="12054" y="6134"/>
                  </a:cubicBezTo>
                  <a:cubicBezTo>
                    <a:pt x="12178" y="5755"/>
                    <a:pt x="12653" y="5587"/>
                    <a:pt x="12965" y="5400"/>
                  </a:cubicBezTo>
                  <a:cubicBezTo>
                    <a:pt x="13127" y="5303"/>
                    <a:pt x="13041" y="5066"/>
                    <a:pt x="12871" y="5066"/>
                  </a:cubicBezTo>
                  <a:cubicBezTo>
                    <a:pt x="12857" y="5066"/>
                    <a:pt x="12842" y="5067"/>
                    <a:pt x="12827" y="5071"/>
                  </a:cubicBezTo>
                  <a:cubicBezTo>
                    <a:pt x="12097" y="5247"/>
                    <a:pt x="11230" y="5847"/>
                    <a:pt x="11588" y="6708"/>
                  </a:cubicBezTo>
                  <a:cubicBezTo>
                    <a:pt x="11712" y="7007"/>
                    <a:pt x="11970" y="7194"/>
                    <a:pt x="12284" y="7194"/>
                  </a:cubicBezTo>
                  <a:cubicBezTo>
                    <a:pt x="12315" y="7194"/>
                    <a:pt x="12346" y="7193"/>
                    <a:pt x="12378" y="7189"/>
                  </a:cubicBezTo>
                  <a:cubicBezTo>
                    <a:pt x="12653" y="7157"/>
                    <a:pt x="12882" y="6990"/>
                    <a:pt x="13164" y="6990"/>
                  </a:cubicBezTo>
                  <a:cubicBezTo>
                    <a:pt x="13447" y="6991"/>
                    <a:pt x="13683" y="7126"/>
                    <a:pt x="13899" y="7296"/>
                  </a:cubicBezTo>
                  <a:cubicBezTo>
                    <a:pt x="11809" y="8190"/>
                    <a:pt x="12412" y="13071"/>
                    <a:pt x="14510" y="13071"/>
                  </a:cubicBezTo>
                  <a:cubicBezTo>
                    <a:pt x="14688" y="13071"/>
                    <a:pt x="14878" y="13036"/>
                    <a:pt x="15077" y="12960"/>
                  </a:cubicBezTo>
                  <a:cubicBezTo>
                    <a:pt x="15151" y="12934"/>
                    <a:pt x="15200" y="12863"/>
                    <a:pt x="15200" y="12785"/>
                  </a:cubicBezTo>
                  <a:cubicBezTo>
                    <a:pt x="15448" y="12675"/>
                    <a:pt x="15612" y="12459"/>
                    <a:pt x="15690" y="12183"/>
                  </a:cubicBezTo>
                  <a:cubicBezTo>
                    <a:pt x="15811" y="11753"/>
                    <a:pt x="15468" y="10791"/>
                    <a:pt x="15938" y="10565"/>
                  </a:cubicBezTo>
                  <a:cubicBezTo>
                    <a:pt x="15995" y="10537"/>
                    <a:pt x="16042" y="10525"/>
                    <a:pt x="16081" y="10525"/>
                  </a:cubicBezTo>
                  <a:cubicBezTo>
                    <a:pt x="16276" y="10525"/>
                    <a:pt x="16260" y="10831"/>
                    <a:pt x="16333" y="11001"/>
                  </a:cubicBezTo>
                  <a:cubicBezTo>
                    <a:pt x="16391" y="11142"/>
                    <a:pt x="16498" y="11257"/>
                    <a:pt x="16636" y="11324"/>
                  </a:cubicBezTo>
                  <a:cubicBezTo>
                    <a:pt x="16726" y="11368"/>
                    <a:pt x="16824" y="11390"/>
                    <a:pt x="16922" y="11390"/>
                  </a:cubicBezTo>
                  <a:cubicBezTo>
                    <a:pt x="17004" y="11390"/>
                    <a:pt x="17087" y="11374"/>
                    <a:pt x="17166" y="11343"/>
                  </a:cubicBezTo>
                  <a:cubicBezTo>
                    <a:pt x="17166" y="11396"/>
                    <a:pt x="17195" y="11445"/>
                    <a:pt x="17241" y="11473"/>
                  </a:cubicBezTo>
                  <a:cubicBezTo>
                    <a:pt x="18044" y="11994"/>
                    <a:pt x="15910" y="13308"/>
                    <a:pt x="15639" y="13596"/>
                  </a:cubicBezTo>
                  <a:cubicBezTo>
                    <a:pt x="15321" y="13934"/>
                    <a:pt x="15022" y="14380"/>
                    <a:pt x="15082" y="14870"/>
                  </a:cubicBezTo>
                  <a:cubicBezTo>
                    <a:pt x="15235" y="16117"/>
                    <a:pt x="16871" y="15787"/>
                    <a:pt x="17359" y="16723"/>
                  </a:cubicBezTo>
                  <a:cubicBezTo>
                    <a:pt x="17385" y="16778"/>
                    <a:pt x="17436" y="16817"/>
                    <a:pt x="17497" y="16827"/>
                  </a:cubicBezTo>
                  <a:cubicBezTo>
                    <a:pt x="16399" y="18348"/>
                    <a:pt x="14691" y="19498"/>
                    <a:pt x="12633" y="19976"/>
                  </a:cubicBezTo>
                  <a:cubicBezTo>
                    <a:pt x="12619" y="19967"/>
                    <a:pt x="12604" y="19959"/>
                    <a:pt x="12587" y="19953"/>
                  </a:cubicBezTo>
                  <a:cubicBezTo>
                    <a:pt x="11973" y="19794"/>
                    <a:pt x="11807" y="18867"/>
                    <a:pt x="11368" y="18461"/>
                  </a:cubicBezTo>
                  <a:cubicBezTo>
                    <a:pt x="10900" y="18033"/>
                    <a:pt x="10272" y="17766"/>
                    <a:pt x="9776" y="17360"/>
                  </a:cubicBezTo>
                  <a:cubicBezTo>
                    <a:pt x="9231" y="16912"/>
                    <a:pt x="8656" y="16482"/>
                    <a:pt x="8004" y="16482"/>
                  </a:cubicBezTo>
                  <a:cubicBezTo>
                    <a:pt x="7970" y="16482"/>
                    <a:pt x="7935" y="16483"/>
                    <a:pt x="7900" y="16486"/>
                  </a:cubicBezTo>
                  <a:cubicBezTo>
                    <a:pt x="7885" y="16394"/>
                    <a:pt x="7803" y="16307"/>
                    <a:pt x="7698" y="16307"/>
                  </a:cubicBezTo>
                  <a:cubicBezTo>
                    <a:pt x="7685" y="16307"/>
                    <a:pt x="7672" y="16308"/>
                    <a:pt x="7658" y="16311"/>
                  </a:cubicBezTo>
                  <a:cubicBezTo>
                    <a:pt x="7195" y="16408"/>
                    <a:pt x="6773" y="16634"/>
                    <a:pt x="6399" y="16919"/>
                  </a:cubicBezTo>
                  <a:cubicBezTo>
                    <a:pt x="6103" y="17142"/>
                    <a:pt x="5741" y="17589"/>
                    <a:pt x="5415" y="17589"/>
                  </a:cubicBezTo>
                  <a:cubicBezTo>
                    <a:pt x="5251" y="17589"/>
                    <a:pt x="5096" y="17476"/>
                    <a:pt x="4962" y="17164"/>
                  </a:cubicBezTo>
                  <a:cubicBezTo>
                    <a:pt x="4753" y="16668"/>
                    <a:pt x="4766" y="15996"/>
                    <a:pt x="4244" y="15766"/>
                  </a:cubicBezTo>
                  <a:cubicBezTo>
                    <a:pt x="4312" y="14671"/>
                    <a:pt x="4733" y="13905"/>
                    <a:pt x="5486" y="13105"/>
                  </a:cubicBezTo>
                  <a:cubicBezTo>
                    <a:pt x="5831" y="12741"/>
                    <a:pt x="6249" y="12352"/>
                    <a:pt x="6384" y="11842"/>
                  </a:cubicBezTo>
                  <a:cubicBezTo>
                    <a:pt x="6526" y="11301"/>
                    <a:pt x="6333" y="10738"/>
                    <a:pt x="5875" y="10479"/>
                  </a:cubicBezTo>
                  <a:cubicBezTo>
                    <a:pt x="5874" y="10465"/>
                    <a:pt x="5872" y="10453"/>
                    <a:pt x="5869" y="10441"/>
                  </a:cubicBezTo>
                  <a:cubicBezTo>
                    <a:pt x="5670" y="9878"/>
                    <a:pt x="6175" y="9247"/>
                    <a:pt x="6137" y="8647"/>
                  </a:cubicBezTo>
                  <a:cubicBezTo>
                    <a:pt x="6107" y="8181"/>
                    <a:pt x="5921" y="7740"/>
                    <a:pt x="5613" y="7390"/>
                  </a:cubicBezTo>
                  <a:cubicBezTo>
                    <a:pt x="5245" y="6977"/>
                    <a:pt x="4656" y="6728"/>
                    <a:pt x="4085" y="6728"/>
                  </a:cubicBezTo>
                  <a:cubicBezTo>
                    <a:pt x="3980" y="6728"/>
                    <a:pt x="3875" y="6737"/>
                    <a:pt x="3772" y="6754"/>
                  </a:cubicBezTo>
                  <a:cubicBezTo>
                    <a:pt x="4773" y="5830"/>
                    <a:pt x="6031" y="5135"/>
                    <a:pt x="7437" y="4755"/>
                  </a:cubicBezTo>
                  <a:cubicBezTo>
                    <a:pt x="7583" y="4717"/>
                    <a:pt x="7647" y="4579"/>
                    <a:pt x="7641" y="4449"/>
                  </a:cubicBezTo>
                  <a:cubicBezTo>
                    <a:pt x="8039" y="4414"/>
                    <a:pt x="8439" y="4397"/>
                    <a:pt x="8839" y="4397"/>
                  </a:cubicBezTo>
                  <a:close/>
                  <a:moveTo>
                    <a:pt x="4033" y="7188"/>
                  </a:moveTo>
                  <a:cubicBezTo>
                    <a:pt x="4800" y="7188"/>
                    <a:pt x="5484" y="7556"/>
                    <a:pt x="5618" y="8498"/>
                  </a:cubicBezTo>
                  <a:cubicBezTo>
                    <a:pt x="5711" y="9152"/>
                    <a:pt x="5077" y="9880"/>
                    <a:pt x="5361" y="10479"/>
                  </a:cubicBezTo>
                  <a:cubicBezTo>
                    <a:pt x="5330" y="10574"/>
                    <a:pt x="5382" y="10675"/>
                    <a:pt x="5477" y="10704"/>
                  </a:cubicBezTo>
                  <a:cubicBezTo>
                    <a:pt x="6914" y="11206"/>
                    <a:pt x="4691" y="13109"/>
                    <a:pt x="4290" y="13750"/>
                  </a:cubicBezTo>
                  <a:cubicBezTo>
                    <a:pt x="3889" y="14397"/>
                    <a:pt x="3677" y="15092"/>
                    <a:pt x="3821" y="15836"/>
                  </a:cubicBezTo>
                  <a:cubicBezTo>
                    <a:pt x="3817" y="15865"/>
                    <a:pt x="3823" y="15896"/>
                    <a:pt x="3837" y="15922"/>
                  </a:cubicBezTo>
                  <a:cubicBezTo>
                    <a:pt x="3838" y="15930"/>
                    <a:pt x="3838" y="15936"/>
                    <a:pt x="3840" y="15944"/>
                  </a:cubicBezTo>
                  <a:cubicBezTo>
                    <a:pt x="3863" y="16041"/>
                    <a:pt x="3939" y="16084"/>
                    <a:pt x="4019" y="16084"/>
                  </a:cubicBezTo>
                  <a:cubicBezTo>
                    <a:pt x="4040" y="16084"/>
                    <a:pt x="4061" y="16081"/>
                    <a:pt x="4082" y="16075"/>
                  </a:cubicBezTo>
                  <a:cubicBezTo>
                    <a:pt x="4740" y="16522"/>
                    <a:pt x="4259" y="17984"/>
                    <a:pt x="5313" y="18121"/>
                  </a:cubicBezTo>
                  <a:cubicBezTo>
                    <a:pt x="5346" y="18126"/>
                    <a:pt x="5378" y="18128"/>
                    <a:pt x="5410" y="18128"/>
                  </a:cubicBezTo>
                  <a:cubicBezTo>
                    <a:pt x="5724" y="18128"/>
                    <a:pt x="5971" y="17924"/>
                    <a:pt x="6203" y="17723"/>
                  </a:cubicBezTo>
                  <a:cubicBezTo>
                    <a:pt x="6542" y="17429"/>
                    <a:pt x="6909" y="17167"/>
                    <a:pt x="7298" y="16944"/>
                  </a:cubicBezTo>
                  <a:cubicBezTo>
                    <a:pt x="7325" y="16965"/>
                    <a:pt x="7358" y="16976"/>
                    <a:pt x="7392" y="16976"/>
                  </a:cubicBezTo>
                  <a:cubicBezTo>
                    <a:pt x="7408" y="16976"/>
                    <a:pt x="7425" y="16974"/>
                    <a:pt x="7441" y="16968"/>
                  </a:cubicBezTo>
                  <a:cubicBezTo>
                    <a:pt x="7605" y="16909"/>
                    <a:pt x="7761" y="16883"/>
                    <a:pt x="7909" y="16883"/>
                  </a:cubicBezTo>
                  <a:cubicBezTo>
                    <a:pt x="8609" y="16883"/>
                    <a:pt x="9139" y="17472"/>
                    <a:pt x="9674" y="17933"/>
                  </a:cubicBezTo>
                  <a:cubicBezTo>
                    <a:pt x="10032" y="18241"/>
                    <a:pt x="10453" y="18434"/>
                    <a:pt x="10825" y="18716"/>
                  </a:cubicBezTo>
                  <a:cubicBezTo>
                    <a:pt x="11309" y="19082"/>
                    <a:pt x="11496" y="19714"/>
                    <a:pt x="11899" y="20111"/>
                  </a:cubicBezTo>
                  <a:cubicBezTo>
                    <a:pt x="11383" y="20191"/>
                    <a:pt x="10867" y="20230"/>
                    <a:pt x="10356" y="20230"/>
                  </a:cubicBezTo>
                  <a:cubicBezTo>
                    <a:pt x="6531" y="20230"/>
                    <a:pt x="2961" y="18037"/>
                    <a:pt x="1754" y="14162"/>
                  </a:cubicBezTo>
                  <a:cubicBezTo>
                    <a:pt x="937" y="11540"/>
                    <a:pt x="1640" y="9094"/>
                    <a:pt x="3227" y="7311"/>
                  </a:cubicBezTo>
                  <a:cubicBezTo>
                    <a:pt x="3493" y="7232"/>
                    <a:pt x="3768" y="7188"/>
                    <a:pt x="4033" y="7188"/>
                  </a:cubicBezTo>
                  <a:close/>
                  <a:moveTo>
                    <a:pt x="10260" y="2735"/>
                  </a:moveTo>
                  <a:cubicBezTo>
                    <a:pt x="14668" y="2735"/>
                    <a:pt x="18761" y="5251"/>
                    <a:pt x="20136" y="9744"/>
                  </a:cubicBezTo>
                  <a:cubicBezTo>
                    <a:pt x="20888" y="12200"/>
                    <a:pt x="20704" y="15003"/>
                    <a:pt x="19494" y="17285"/>
                  </a:cubicBezTo>
                  <a:cubicBezTo>
                    <a:pt x="18632" y="18907"/>
                    <a:pt x="17341" y="19903"/>
                    <a:pt x="15854" y="20638"/>
                  </a:cubicBezTo>
                  <a:cubicBezTo>
                    <a:pt x="15757" y="20442"/>
                    <a:pt x="15618" y="20269"/>
                    <a:pt x="15497" y="20088"/>
                  </a:cubicBezTo>
                  <a:cubicBezTo>
                    <a:pt x="15416" y="19965"/>
                    <a:pt x="15334" y="19841"/>
                    <a:pt x="15255" y="19717"/>
                  </a:cubicBezTo>
                  <a:cubicBezTo>
                    <a:pt x="18767" y="17774"/>
                    <a:pt x="20657" y="13775"/>
                    <a:pt x="18882" y="9626"/>
                  </a:cubicBezTo>
                  <a:cubicBezTo>
                    <a:pt x="17417" y="6201"/>
                    <a:pt x="14063" y="4222"/>
                    <a:pt x="10513" y="3884"/>
                  </a:cubicBezTo>
                  <a:cubicBezTo>
                    <a:pt x="10364" y="3490"/>
                    <a:pt x="10135" y="3109"/>
                    <a:pt x="9926" y="2740"/>
                  </a:cubicBezTo>
                  <a:cubicBezTo>
                    <a:pt x="10038" y="2737"/>
                    <a:pt x="10149" y="2735"/>
                    <a:pt x="10260" y="2735"/>
                  </a:cubicBezTo>
                  <a:close/>
                  <a:moveTo>
                    <a:pt x="14895" y="19906"/>
                  </a:moveTo>
                  <a:cubicBezTo>
                    <a:pt x="14967" y="20042"/>
                    <a:pt x="15037" y="20178"/>
                    <a:pt x="15108" y="20316"/>
                  </a:cubicBezTo>
                  <a:cubicBezTo>
                    <a:pt x="15198" y="20495"/>
                    <a:pt x="15279" y="20685"/>
                    <a:pt x="15389" y="20855"/>
                  </a:cubicBezTo>
                  <a:cubicBezTo>
                    <a:pt x="15048" y="21008"/>
                    <a:pt x="14700" y="21151"/>
                    <a:pt x="14345" y="21286"/>
                  </a:cubicBezTo>
                  <a:cubicBezTo>
                    <a:pt x="14189" y="20973"/>
                    <a:pt x="13994" y="20667"/>
                    <a:pt x="13800" y="20371"/>
                  </a:cubicBezTo>
                  <a:cubicBezTo>
                    <a:pt x="14173" y="20240"/>
                    <a:pt x="14539" y="20083"/>
                    <a:pt x="14895" y="19906"/>
                  </a:cubicBezTo>
                  <a:close/>
                  <a:moveTo>
                    <a:pt x="10265" y="688"/>
                  </a:moveTo>
                  <a:cubicBezTo>
                    <a:pt x="15862" y="688"/>
                    <a:pt x="21016" y="3945"/>
                    <a:pt x="22415" y="9810"/>
                  </a:cubicBezTo>
                  <a:cubicBezTo>
                    <a:pt x="23959" y="16282"/>
                    <a:pt x="19658" y="22395"/>
                    <a:pt x="13227" y="23588"/>
                  </a:cubicBezTo>
                  <a:cubicBezTo>
                    <a:pt x="13213" y="23592"/>
                    <a:pt x="13199" y="23597"/>
                    <a:pt x="13187" y="23605"/>
                  </a:cubicBezTo>
                  <a:cubicBezTo>
                    <a:pt x="13057" y="23438"/>
                    <a:pt x="12939" y="23271"/>
                    <a:pt x="12859" y="23068"/>
                  </a:cubicBezTo>
                  <a:cubicBezTo>
                    <a:pt x="12797" y="22905"/>
                    <a:pt x="12766" y="22736"/>
                    <a:pt x="12734" y="22568"/>
                  </a:cubicBezTo>
                  <a:lnTo>
                    <a:pt x="12734" y="22568"/>
                  </a:lnTo>
                  <a:cubicBezTo>
                    <a:pt x="12742" y="22568"/>
                    <a:pt x="12750" y="22569"/>
                    <a:pt x="12758" y="22569"/>
                  </a:cubicBezTo>
                  <a:cubicBezTo>
                    <a:pt x="12790" y="22569"/>
                    <a:pt x="12823" y="22564"/>
                    <a:pt x="12853" y="22555"/>
                  </a:cubicBezTo>
                  <a:cubicBezTo>
                    <a:pt x="15791" y="21670"/>
                    <a:pt x="18629" y="20515"/>
                    <a:pt x="20134" y="17660"/>
                  </a:cubicBezTo>
                  <a:cubicBezTo>
                    <a:pt x="21436" y="15193"/>
                    <a:pt x="21651" y="12210"/>
                    <a:pt x="20853" y="9548"/>
                  </a:cubicBezTo>
                  <a:cubicBezTo>
                    <a:pt x="19503" y="5053"/>
                    <a:pt x="15189" y="2046"/>
                    <a:pt x="10652" y="2046"/>
                  </a:cubicBezTo>
                  <a:cubicBezTo>
                    <a:pt x="9684" y="2046"/>
                    <a:pt x="8706" y="2183"/>
                    <a:pt x="7744" y="2472"/>
                  </a:cubicBezTo>
                  <a:cubicBezTo>
                    <a:pt x="7736" y="2452"/>
                    <a:pt x="7727" y="2433"/>
                    <a:pt x="7713" y="2418"/>
                  </a:cubicBezTo>
                  <a:cubicBezTo>
                    <a:pt x="7497" y="2162"/>
                    <a:pt x="7365" y="1856"/>
                    <a:pt x="7350" y="1521"/>
                  </a:cubicBezTo>
                  <a:cubicBezTo>
                    <a:pt x="7339" y="1305"/>
                    <a:pt x="7398" y="1127"/>
                    <a:pt x="7462" y="943"/>
                  </a:cubicBezTo>
                  <a:cubicBezTo>
                    <a:pt x="7476" y="945"/>
                    <a:pt x="7490" y="947"/>
                    <a:pt x="7504" y="947"/>
                  </a:cubicBezTo>
                  <a:cubicBezTo>
                    <a:pt x="7518" y="947"/>
                    <a:pt x="7532" y="945"/>
                    <a:pt x="7546" y="943"/>
                  </a:cubicBezTo>
                  <a:cubicBezTo>
                    <a:pt x="8455" y="772"/>
                    <a:pt x="9366" y="688"/>
                    <a:pt x="10265" y="688"/>
                  </a:cubicBezTo>
                  <a:close/>
                  <a:moveTo>
                    <a:pt x="19150" y="21652"/>
                  </a:moveTo>
                  <a:cubicBezTo>
                    <a:pt x="19771" y="22902"/>
                    <a:pt x="20886" y="24294"/>
                    <a:pt x="22095" y="24954"/>
                  </a:cubicBezTo>
                  <a:cubicBezTo>
                    <a:pt x="21804" y="25326"/>
                    <a:pt x="21525" y="25654"/>
                    <a:pt x="21081" y="25876"/>
                  </a:cubicBezTo>
                  <a:cubicBezTo>
                    <a:pt x="20670" y="26083"/>
                    <a:pt x="20238" y="26142"/>
                    <a:pt x="19791" y="26152"/>
                  </a:cubicBezTo>
                  <a:cubicBezTo>
                    <a:pt x="19631" y="24770"/>
                    <a:pt x="19185" y="23403"/>
                    <a:pt x="18313" y="22305"/>
                  </a:cubicBezTo>
                  <a:lnTo>
                    <a:pt x="18313" y="22305"/>
                  </a:lnTo>
                  <a:cubicBezTo>
                    <a:pt x="18603" y="22100"/>
                    <a:pt x="18880" y="21880"/>
                    <a:pt x="19150" y="21652"/>
                  </a:cubicBezTo>
                  <a:close/>
                  <a:moveTo>
                    <a:pt x="23765" y="24179"/>
                  </a:moveTo>
                  <a:cubicBezTo>
                    <a:pt x="24566" y="24179"/>
                    <a:pt x="25362" y="24264"/>
                    <a:pt x="26189" y="24441"/>
                  </a:cubicBezTo>
                  <a:cubicBezTo>
                    <a:pt x="24049" y="27432"/>
                    <a:pt x="20785" y="29059"/>
                    <a:pt x="17178" y="29339"/>
                  </a:cubicBezTo>
                  <a:cubicBezTo>
                    <a:pt x="17423" y="28656"/>
                    <a:pt x="17592" y="27976"/>
                    <a:pt x="17958" y="27325"/>
                  </a:cubicBezTo>
                  <a:cubicBezTo>
                    <a:pt x="18286" y="26743"/>
                    <a:pt x="18693" y="26231"/>
                    <a:pt x="19116" y="25723"/>
                  </a:cubicBezTo>
                  <a:cubicBezTo>
                    <a:pt x="19150" y="25928"/>
                    <a:pt x="19180" y="26133"/>
                    <a:pt x="19199" y="26346"/>
                  </a:cubicBezTo>
                  <a:cubicBezTo>
                    <a:pt x="19216" y="26543"/>
                    <a:pt x="19379" y="26641"/>
                    <a:pt x="19533" y="26641"/>
                  </a:cubicBezTo>
                  <a:cubicBezTo>
                    <a:pt x="19607" y="26641"/>
                    <a:pt x="19679" y="26619"/>
                    <a:pt x="19732" y="26574"/>
                  </a:cubicBezTo>
                  <a:cubicBezTo>
                    <a:pt x="19894" y="26613"/>
                    <a:pt x="20061" y="26631"/>
                    <a:pt x="20230" y="26631"/>
                  </a:cubicBezTo>
                  <a:cubicBezTo>
                    <a:pt x="21224" y="26631"/>
                    <a:pt x="22272" y="26000"/>
                    <a:pt x="22637" y="25099"/>
                  </a:cubicBezTo>
                  <a:cubicBezTo>
                    <a:pt x="22677" y="25000"/>
                    <a:pt x="22634" y="24905"/>
                    <a:pt x="22560" y="24839"/>
                  </a:cubicBezTo>
                  <a:cubicBezTo>
                    <a:pt x="22614" y="24732"/>
                    <a:pt x="22591" y="24600"/>
                    <a:pt x="22502" y="24519"/>
                  </a:cubicBezTo>
                  <a:cubicBezTo>
                    <a:pt x="22419" y="24435"/>
                    <a:pt x="22331" y="24357"/>
                    <a:pt x="22243" y="24277"/>
                  </a:cubicBezTo>
                  <a:cubicBezTo>
                    <a:pt x="22759" y="24213"/>
                    <a:pt x="23263" y="24179"/>
                    <a:pt x="23765" y="24179"/>
                  </a:cubicBezTo>
                  <a:close/>
                  <a:moveTo>
                    <a:pt x="10748" y="1"/>
                  </a:moveTo>
                  <a:cubicBezTo>
                    <a:pt x="9671" y="1"/>
                    <a:pt x="8582" y="142"/>
                    <a:pt x="7506" y="439"/>
                  </a:cubicBezTo>
                  <a:cubicBezTo>
                    <a:pt x="7457" y="382"/>
                    <a:pt x="7381" y="348"/>
                    <a:pt x="7303" y="348"/>
                  </a:cubicBezTo>
                  <a:cubicBezTo>
                    <a:pt x="7242" y="348"/>
                    <a:pt x="7181" y="368"/>
                    <a:pt x="7130" y="415"/>
                  </a:cubicBezTo>
                  <a:cubicBezTo>
                    <a:pt x="6448" y="1035"/>
                    <a:pt x="6817" y="2263"/>
                    <a:pt x="7457" y="2749"/>
                  </a:cubicBezTo>
                  <a:cubicBezTo>
                    <a:pt x="7486" y="2772"/>
                    <a:pt x="7525" y="2786"/>
                    <a:pt x="7563" y="2786"/>
                  </a:cubicBezTo>
                  <a:cubicBezTo>
                    <a:pt x="7565" y="2786"/>
                    <a:pt x="7567" y="2786"/>
                    <a:pt x="7569" y="2786"/>
                  </a:cubicBezTo>
                  <a:cubicBezTo>
                    <a:pt x="7600" y="2889"/>
                    <a:pt x="7688" y="2976"/>
                    <a:pt x="7816" y="2976"/>
                  </a:cubicBezTo>
                  <a:cubicBezTo>
                    <a:pt x="7836" y="2976"/>
                    <a:pt x="7857" y="2974"/>
                    <a:pt x="7879" y="2969"/>
                  </a:cubicBezTo>
                  <a:cubicBezTo>
                    <a:pt x="8001" y="2943"/>
                    <a:pt x="8125" y="2922"/>
                    <a:pt x="8249" y="2901"/>
                  </a:cubicBezTo>
                  <a:cubicBezTo>
                    <a:pt x="8402" y="3202"/>
                    <a:pt x="8556" y="3536"/>
                    <a:pt x="8735" y="3846"/>
                  </a:cubicBezTo>
                  <a:cubicBezTo>
                    <a:pt x="8084" y="3882"/>
                    <a:pt x="7437" y="3977"/>
                    <a:pt x="6802" y="4127"/>
                  </a:cubicBezTo>
                  <a:cubicBezTo>
                    <a:pt x="6705" y="4150"/>
                    <a:pt x="6661" y="4215"/>
                    <a:pt x="6653" y="4285"/>
                  </a:cubicBezTo>
                  <a:cubicBezTo>
                    <a:pt x="2510" y="5127"/>
                    <a:pt x="0" y="9832"/>
                    <a:pt x="948" y="13848"/>
                  </a:cubicBezTo>
                  <a:cubicBezTo>
                    <a:pt x="1995" y="18271"/>
                    <a:pt x="6091" y="20943"/>
                    <a:pt x="10407" y="20943"/>
                  </a:cubicBezTo>
                  <a:cubicBezTo>
                    <a:pt x="11066" y="20943"/>
                    <a:pt x="11731" y="20881"/>
                    <a:pt x="12391" y="20753"/>
                  </a:cubicBezTo>
                  <a:cubicBezTo>
                    <a:pt x="12732" y="20687"/>
                    <a:pt x="13069" y="20601"/>
                    <a:pt x="13401" y="20500"/>
                  </a:cubicBezTo>
                  <a:cubicBezTo>
                    <a:pt x="13552" y="20820"/>
                    <a:pt x="13711" y="21148"/>
                    <a:pt x="13893" y="21451"/>
                  </a:cubicBezTo>
                  <a:cubicBezTo>
                    <a:pt x="13487" y="21597"/>
                    <a:pt x="13078" y="21736"/>
                    <a:pt x="12665" y="21872"/>
                  </a:cubicBezTo>
                  <a:cubicBezTo>
                    <a:pt x="12489" y="21930"/>
                    <a:pt x="12418" y="22079"/>
                    <a:pt x="12424" y="22223"/>
                  </a:cubicBezTo>
                  <a:cubicBezTo>
                    <a:pt x="12378" y="22243"/>
                    <a:pt x="12343" y="22281"/>
                    <a:pt x="12328" y="22329"/>
                  </a:cubicBezTo>
                  <a:cubicBezTo>
                    <a:pt x="12156" y="22920"/>
                    <a:pt x="12466" y="23738"/>
                    <a:pt x="12930" y="24127"/>
                  </a:cubicBezTo>
                  <a:cubicBezTo>
                    <a:pt x="12981" y="24173"/>
                    <a:pt x="13048" y="24198"/>
                    <a:pt x="13117" y="24198"/>
                  </a:cubicBezTo>
                  <a:cubicBezTo>
                    <a:pt x="13123" y="24198"/>
                    <a:pt x="13129" y="24198"/>
                    <a:pt x="13135" y="24197"/>
                  </a:cubicBezTo>
                  <a:cubicBezTo>
                    <a:pt x="13199" y="24244"/>
                    <a:pt x="13277" y="24269"/>
                    <a:pt x="13355" y="24269"/>
                  </a:cubicBezTo>
                  <a:cubicBezTo>
                    <a:pt x="13374" y="24269"/>
                    <a:pt x="13393" y="24268"/>
                    <a:pt x="13412" y="24265"/>
                  </a:cubicBezTo>
                  <a:cubicBezTo>
                    <a:pt x="15034" y="24024"/>
                    <a:pt x="16586" y="23436"/>
                    <a:pt x="17959" y="22543"/>
                  </a:cubicBezTo>
                  <a:cubicBezTo>
                    <a:pt x="18416" y="23422"/>
                    <a:pt x="18791" y="24286"/>
                    <a:pt x="19012" y="25220"/>
                  </a:cubicBezTo>
                  <a:cubicBezTo>
                    <a:pt x="17774" y="26130"/>
                    <a:pt x="16690" y="27832"/>
                    <a:pt x="16589" y="29376"/>
                  </a:cubicBezTo>
                  <a:cubicBezTo>
                    <a:pt x="16344" y="29392"/>
                    <a:pt x="16351" y="29743"/>
                    <a:pt x="16596" y="29763"/>
                  </a:cubicBezTo>
                  <a:cubicBezTo>
                    <a:pt x="16880" y="29786"/>
                    <a:pt x="17162" y="29797"/>
                    <a:pt x="17442" y="29797"/>
                  </a:cubicBezTo>
                  <a:cubicBezTo>
                    <a:pt x="21217" y="29797"/>
                    <a:pt x="24683" y="27788"/>
                    <a:pt x="26852" y="24700"/>
                  </a:cubicBezTo>
                  <a:cubicBezTo>
                    <a:pt x="26984" y="24513"/>
                    <a:pt x="26889" y="24332"/>
                    <a:pt x="26731" y="24248"/>
                  </a:cubicBezTo>
                  <a:cubicBezTo>
                    <a:pt x="26760" y="24115"/>
                    <a:pt x="26706" y="23966"/>
                    <a:pt x="26533" y="23915"/>
                  </a:cubicBezTo>
                  <a:cubicBezTo>
                    <a:pt x="25761" y="23688"/>
                    <a:pt x="24954" y="23571"/>
                    <a:pt x="24146" y="23571"/>
                  </a:cubicBezTo>
                  <a:cubicBezTo>
                    <a:pt x="23362" y="23571"/>
                    <a:pt x="22578" y="23681"/>
                    <a:pt x="21827" y="23906"/>
                  </a:cubicBezTo>
                  <a:cubicBezTo>
                    <a:pt x="21501" y="23629"/>
                    <a:pt x="21170" y="23355"/>
                    <a:pt x="20870" y="23044"/>
                  </a:cubicBezTo>
                  <a:cubicBezTo>
                    <a:pt x="20361" y="22514"/>
                    <a:pt x="19937" y="21926"/>
                    <a:pt x="19502" y="21336"/>
                  </a:cubicBezTo>
                  <a:cubicBezTo>
                    <a:pt x="22623" y="18471"/>
                    <a:pt x="24170" y="13985"/>
                    <a:pt x="23119" y="9613"/>
                  </a:cubicBezTo>
                  <a:cubicBezTo>
                    <a:pt x="21749" y="3911"/>
                    <a:pt x="16413" y="1"/>
                    <a:pt x="107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41" name="Google Shape;341;p23"/>
          <p:cNvGrpSpPr/>
          <p:nvPr/>
        </p:nvGrpSpPr>
        <p:grpSpPr>
          <a:xfrm>
            <a:off x="10779551" y="4184327"/>
            <a:ext cx="1368839" cy="1409123"/>
            <a:chOff x="8084663" y="3138245"/>
            <a:chExt cx="1026629" cy="1056842"/>
          </a:xfrm>
        </p:grpSpPr>
        <p:sp>
          <p:nvSpPr>
            <p:cNvPr id="342" name="Google Shape;342;p23"/>
            <p:cNvSpPr/>
            <p:nvPr/>
          </p:nvSpPr>
          <p:spPr>
            <a:xfrm>
              <a:off x="8084663" y="3138245"/>
              <a:ext cx="1026629" cy="1056842"/>
            </a:xfrm>
            <a:custGeom>
              <a:avLst/>
              <a:gdLst/>
              <a:ahLst/>
              <a:cxnLst/>
              <a:rect l="l" t="t" r="r" b="b"/>
              <a:pathLst>
                <a:path w="31023" h="31936" extrusionOk="0">
                  <a:moveTo>
                    <a:pt x="28260" y="9044"/>
                  </a:moveTo>
                  <a:cubicBezTo>
                    <a:pt x="28830" y="10504"/>
                    <a:pt x="30083" y="12555"/>
                    <a:pt x="29842" y="14146"/>
                  </a:cubicBezTo>
                  <a:cubicBezTo>
                    <a:pt x="29357" y="13912"/>
                    <a:pt x="28865" y="13691"/>
                    <a:pt x="28373" y="13467"/>
                  </a:cubicBezTo>
                  <a:lnTo>
                    <a:pt x="27499" y="13071"/>
                  </a:lnTo>
                  <a:cubicBezTo>
                    <a:pt x="27085" y="12884"/>
                    <a:pt x="26672" y="12878"/>
                    <a:pt x="26673" y="12408"/>
                  </a:cubicBezTo>
                  <a:cubicBezTo>
                    <a:pt x="26675" y="11864"/>
                    <a:pt x="27220" y="11155"/>
                    <a:pt x="27457" y="10675"/>
                  </a:cubicBezTo>
                  <a:cubicBezTo>
                    <a:pt x="27725" y="10132"/>
                    <a:pt x="27992" y="9588"/>
                    <a:pt x="28260" y="9044"/>
                  </a:cubicBezTo>
                  <a:close/>
                  <a:moveTo>
                    <a:pt x="14012" y="639"/>
                  </a:moveTo>
                  <a:cubicBezTo>
                    <a:pt x="14025" y="656"/>
                    <a:pt x="14041" y="670"/>
                    <a:pt x="14058" y="683"/>
                  </a:cubicBezTo>
                  <a:cubicBezTo>
                    <a:pt x="16497" y="2209"/>
                    <a:pt x="18980" y="3670"/>
                    <a:pt x="21470" y="5111"/>
                  </a:cubicBezTo>
                  <a:cubicBezTo>
                    <a:pt x="23504" y="6289"/>
                    <a:pt x="25665" y="7840"/>
                    <a:pt x="27908" y="8661"/>
                  </a:cubicBezTo>
                  <a:cubicBezTo>
                    <a:pt x="27421" y="9501"/>
                    <a:pt x="26937" y="10341"/>
                    <a:pt x="26459" y="11185"/>
                  </a:cubicBezTo>
                  <a:cubicBezTo>
                    <a:pt x="26235" y="11582"/>
                    <a:pt x="25642" y="12276"/>
                    <a:pt x="25763" y="12797"/>
                  </a:cubicBezTo>
                  <a:cubicBezTo>
                    <a:pt x="25861" y="13219"/>
                    <a:pt x="26362" y="13360"/>
                    <a:pt x="26696" y="13521"/>
                  </a:cubicBezTo>
                  <a:cubicBezTo>
                    <a:pt x="27656" y="13985"/>
                    <a:pt x="28634" y="14435"/>
                    <a:pt x="29617" y="14850"/>
                  </a:cubicBezTo>
                  <a:cubicBezTo>
                    <a:pt x="28715" y="16681"/>
                    <a:pt x="27218" y="18401"/>
                    <a:pt x="26102" y="20110"/>
                  </a:cubicBezTo>
                  <a:cubicBezTo>
                    <a:pt x="24978" y="21830"/>
                    <a:pt x="23869" y="23561"/>
                    <a:pt x="22775" y="25302"/>
                  </a:cubicBezTo>
                  <a:cubicBezTo>
                    <a:pt x="22484" y="25765"/>
                    <a:pt x="20214" y="29491"/>
                    <a:pt x="19426" y="31049"/>
                  </a:cubicBezTo>
                  <a:lnTo>
                    <a:pt x="19371" y="31023"/>
                  </a:lnTo>
                  <a:cubicBezTo>
                    <a:pt x="19318" y="30995"/>
                    <a:pt x="19260" y="30981"/>
                    <a:pt x="19202" y="30981"/>
                  </a:cubicBezTo>
                  <a:cubicBezTo>
                    <a:pt x="19144" y="30981"/>
                    <a:pt x="19086" y="30995"/>
                    <a:pt x="19034" y="31023"/>
                  </a:cubicBezTo>
                  <a:cubicBezTo>
                    <a:pt x="12558" y="28687"/>
                    <a:pt x="7360" y="24060"/>
                    <a:pt x="1054" y="21410"/>
                  </a:cubicBezTo>
                  <a:lnTo>
                    <a:pt x="7511" y="11199"/>
                  </a:lnTo>
                  <a:cubicBezTo>
                    <a:pt x="9709" y="7722"/>
                    <a:pt x="12125" y="4299"/>
                    <a:pt x="14012" y="639"/>
                  </a:cubicBezTo>
                  <a:close/>
                  <a:moveTo>
                    <a:pt x="14233" y="0"/>
                  </a:moveTo>
                  <a:cubicBezTo>
                    <a:pt x="14097" y="0"/>
                    <a:pt x="13984" y="94"/>
                    <a:pt x="13927" y="216"/>
                  </a:cubicBezTo>
                  <a:cubicBezTo>
                    <a:pt x="13901" y="203"/>
                    <a:pt x="13874" y="197"/>
                    <a:pt x="13847" y="197"/>
                  </a:cubicBezTo>
                  <a:cubicBezTo>
                    <a:pt x="13789" y="197"/>
                    <a:pt x="13733" y="225"/>
                    <a:pt x="13699" y="276"/>
                  </a:cubicBezTo>
                  <a:cubicBezTo>
                    <a:pt x="11229" y="3498"/>
                    <a:pt x="9198" y="7088"/>
                    <a:pt x="7029" y="10518"/>
                  </a:cubicBezTo>
                  <a:cubicBezTo>
                    <a:pt x="4735" y="14143"/>
                    <a:pt x="2442" y="17770"/>
                    <a:pt x="149" y="21395"/>
                  </a:cubicBezTo>
                  <a:cubicBezTo>
                    <a:pt x="1" y="21628"/>
                    <a:pt x="172" y="21873"/>
                    <a:pt x="388" y="21960"/>
                  </a:cubicBezTo>
                  <a:cubicBezTo>
                    <a:pt x="6854" y="24548"/>
                    <a:pt x="12076" y="29840"/>
                    <a:pt x="18835" y="31735"/>
                  </a:cubicBezTo>
                  <a:cubicBezTo>
                    <a:pt x="18838" y="31741"/>
                    <a:pt x="18838" y="31745"/>
                    <a:pt x="18841" y="31752"/>
                  </a:cubicBezTo>
                  <a:cubicBezTo>
                    <a:pt x="18897" y="31877"/>
                    <a:pt x="19046" y="31935"/>
                    <a:pt x="19181" y="31935"/>
                  </a:cubicBezTo>
                  <a:cubicBezTo>
                    <a:pt x="19215" y="31935"/>
                    <a:pt x="19247" y="31932"/>
                    <a:pt x="19277" y="31925"/>
                  </a:cubicBezTo>
                  <a:cubicBezTo>
                    <a:pt x="19792" y="31801"/>
                    <a:pt x="19943" y="31359"/>
                    <a:pt x="20210" y="30928"/>
                  </a:cubicBezTo>
                  <a:cubicBezTo>
                    <a:pt x="20930" y="29760"/>
                    <a:pt x="21637" y="28587"/>
                    <a:pt x="22360" y="27423"/>
                  </a:cubicBezTo>
                  <a:cubicBezTo>
                    <a:pt x="23867" y="24999"/>
                    <a:pt x="25404" y="22591"/>
                    <a:pt x="26966" y="20203"/>
                  </a:cubicBezTo>
                  <a:cubicBezTo>
                    <a:pt x="27715" y="19056"/>
                    <a:pt x="28470" y="17912"/>
                    <a:pt x="29228" y="16771"/>
                  </a:cubicBezTo>
                  <a:cubicBezTo>
                    <a:pt x="29736" y="16010"/>
                    <a:pt x="30545" y="15148"/>
                    <a:pt x="30721" y="14213"/>
                  </a:cubicBezTo>
                  <a:cubicBezTo>
                    <a:pt x="31023" y="12611"/>
                    <a:pt x="29467" y="10207"/>
                    <a:pt x="28767" y="8724"/>
                  </a:cubicBezTo>
                  <a:cubicBezTo>
                    <a:pt x="28785" y="8658"/>
                    <a:pt x="28764" y="8588"/>
                    <a:pt x="28712" y="8543"/>
                  </a:cubicBezTo>
                  <a:cubicBezTo>
                    <a:pt x="26756" y="6859"/>
                    <a:pt x="24065" y="5762"/>
                    <a:pt x="21832" y="4469"/>
                  </a:cubicBezTo>
                  <a:cubicBezTo>
                    <a:pt x="19340" y="3028"/>
                    <a:pt x="16879" y="1536"/>
                    <a:pt x="14411" y="54"/>
                  </a:cubicBezTo>
                  <a:cubicBezTo>
                    <a:pt x="14350" y="16"/>
                    <a:pt x="14289" y="0"/>
                    <a:pt x="14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8533166" y="3299372"/>
              <a:ext cx="302929" cy="174232"/>
            </a:xfrm>
            <a:custGeom>
              <a:avLst/>
              <a:gdLst/>
              <a:ahLst/>
              <a:cxnLst/>
              <a:rect l="l" t="t" r="r" b="b"/>
              <a:pathLst>
                <a:path w="9154" h="5265" extrusionOk="0">
                  <a:moveTo>
                    <a:pt x="294" y="0"/>
                  </a:moveTo>
                  <a:cubicBezTo>
                    <a:pt x="111" y="0"/>
                    <a:pt x="1" y="241"/>
                    <a:pt x="191" y="362"/>
                  </a:cubicBezTo>
                  <a:cubicBezTo>
                    <a:pt x="2900" y="2091"/>
                    <a:pt x="5792" y="3615"/>
                    <a:pt x="8578" y="5221"/>
                  </a:cubicBezTo>
                  <a:cubicBezTo>
                    <a:pt x="8630" y="5252"/>
                    <a:pt x="8682" y="5265"/>
                    <a:pt x="8730" y="5265"/>
                  </a:cubicBezTo>
                  <a:cubicBezTo>
                    <a:pt x="8992" y="5265"/>
                    <a:pt x="9153" y="4867"/>
                    <a:pt x="8875" y="4690"/>
                  </a:cubicBezTo>
                  <a:cubicBezTo>
                    <a:pt x="6190" y="2982"/>
                    <a:pt x="3320" y="1256"/>
                    <a:pt x="382" y="19"/>
                  </a:cubicBezTo>
                  <a:cubicBezTo>
                    <a:pt x="351" y="6"/>
                    <a:pt x="322" y="0"/>
                    <a:pt x="2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8481443" y="3415692"/>
              <a:ext cx="443539" cy="302796"/>
            </a:xfrm>
            <a:custGeom>
              <a:avLst/>
              <a:gdLst/>
              <a:ahLst/>
              <a:cxnLst/>
              <a:rect l="l" t="t" r="r" b="b"/>
              <a:pathLst>
                <a:path w="13403" h="9150" extrusionOk="0">
                  <a:moveTo>
                    <a:pt x="248" y="1"/>
                  </a:moveTo>
                  <a:cubicBezTo>
                    <a:pt x="89" y="1"/>
                    <a:pt x="1" y="247"/>
                    <a:pt x="161" y="366"/>
                  </a:cubicBezTo>
                  <a:cubicBezTo>
                    <a:pt x="4270" y="3412"/>
                    <a:pt x="8563" y="6254"/>
                    <a:pt x="12816" y="9096"/>
                  </a:cubicBezTo>
                  <a:cubicBezTo>
                    <a:pt x="12872" y="9134"/>
                    <a:pt x="12927" y="9150"/>
                    <a:pt x="12978" y="9150"/>
                  </a:cubicBezTo>
                  <a:cubicBezTo>
                    <a:pt x="13238" y="9150"/>
                    <a:pt x="13403" y="8735"/>
                    <a:pt x="13126" y="8545"/>
                  </a:cubicBezTo>
                  <a:cubicBezTo>
                    <a:pt x="8917" y="5652"/>
                    <a:pt x="4694" y="2717"/>
                    <a:pt x="349" y="32"/>
                  </a:cubicBezTo>
                  <a:cubicBezTo>
                    <a:pt x="314" y="10"/>
                    <a:pt x="279" y="1"/>
                    <a:pt x="2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8416515" y="3524964"/>
              <a:ext cx="456577" cy="285423"/>
            </a:xfrm>
            <a:custGeom>
              <a:avLst/>
              <a:gdLst/>
              <a:ahLst/>
              <a:cxnLst/>
              <a:rect l="l" t="t" r="r" b="b"/>
              <a:pathLst>
                <a:path w="13797" h="8625" extrusionOk="0">
                  <a:moveTo>
                    <a:pt x="213" y="1"/>
                  </a:moveTo>
                  <a:cubicBezTo>
                    <a:pt x="101" y="1"/>
                    <a:pt x="1" y="137"/>
                    <a:pt x="109" y="225"/>
                  </a:cubicBezTo>
                  <a:cubicBezTo>
                    <a:pt x="2012" y="1780"/>
                    <a:pt x="4259" y="2985"/>
                    <a:pt x="6338" y="4292"/>
                  </a:cubicBezTo>
                  <a:cubicBezTo>
                    <a:pt x="8620" y="5728"/>
                    <a:pt x="10876" y="7228"/>
                    <a:pt x="13210" y="8579"/>
                  </a:cubicBezTo>
                  <a:cubicBezTo>
                    <a:pt x="13265" y="8611"/>
                    <a:pt x="13319" y="8625"/>
                    <a:pt x="13369" y="8625"/>
                  </a:cubicBezTo>
                  <a:cubicBezTo>
                    <a:pt x="13637" y="8625"/>
                    <a:pt x="13796" y="8219"/>
                    <a:pt x="13516" y="8032"/>
                  </a:cubicBezTo>
                  <a:cubicBezTo>
                    <a:pt x="11369" y="6603"/>
                    <a:pt x="9128" y="5303"/>
                    <a:pt x="6930" y="3955"/>
                  </a:cubicBezTo>
                  <a:cubicBezTo>
                    <a:pt x="4754" y="2621"/>
                    <a:pt x="2591" y="1069"/>
                    <a:pt x="268" y="12"/>
                  </a:cubicBezTo>
                  <a:cubicBezTo>
                    <a:pt x="250" y="4"/>
                    <a:pt x="231" y="1"/>
                    <a:pt x="2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8364659" y="3646678"/>
              <a:ext cx="443539" cy="268612"/>
            </a:xfrm>
            <a:custGeom>
              <a:avLst/>
              <a:gdLst/>
              <a:ahLst/>
              <a:cxnLst/>
              <a:rect l="l" t="t" r="r" b="b"/>
              <a:pathLst>
                <a:path w="13403" h="8117" extrusionOk="0">
                  <a:moveTo>
                    <a:pt x="330" y="1"/>
                  </a:moveTo>
                  <a:cubicBezTo>
                    <a:pt x="127" y="1"/>
                    <a:pt x="1" y="300"/>
                    <a:pt x="218" y="428"/>
                  </a:cubicBezTo>
                  <a:cubicBezTo>
                    <a:pt x="4434" y="2940"/>
                    <a:pt x="8594" y="5544"/>
                    <a:pt x="12803" y="8066"/>
                  </a:cubicBezTo>
                  <a:cubicBezTo>
                    <a:pt x="12860" y="8101"/>
                    <a:pt x="12916" y="8116"/>
                    <a:pt x="12968" y="8116"/>
                  </a:cubicBezTo>
                  <a:cubicBezTo>
                    <a:pt x="13239" y="8116"/>
                    <a:pt x="13402" y="7699"/>
                    <a:pt x="13117" y="7507"/>
                  </a:cubicBezTo>
                  <a:cubicBezTo>
                    <a:pt x="9061" y="4783"/>
                    <a:pt x="4756" y="2320"/>
                    <a:pt x="441" y="30"/>
                  </a:cubicBezTo>
                  <a:cubicBezTo>
                    <a:pt x="403" y="10"/>
                    <a:pt x="365" y="1"/>
                    <a:pt x="3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8307773" y="3769087"/>
              <a:ext cx="428051" cy="257559"/>
            </a:xfrm>
            <a:custGeom>
              <a:avLst/>
              <a:gdLst/>
              <a:ahLst/>
              <a:cxnLst/>
              <a:rect l="l" t="t" r="r" b="b"/>
              <a:pathLst>
                <a:path w="12935" h="7783" extrusionOk="0">
                  <a:moveTo>
                    <a:pt x="272" y="1"/>
                  </a:moveTo>
                  <a:cubicBezTo>
                    <a:pt x="102" y="1"/>
                    <a:pt x="0" y="259"/>
                    <a:pt x="178" y="378"/>
                  </a:cubicBezTo>
                  <a:cubicBezTo>
                    <a:pt x="2414" y="1876"/>
                    <a:pt x="4715" y="3282"/>
                    <a:pt x="7017" y="4677"/>
                  </a:cubicBezTo>
                  <a:cubicBezTo>
                    <a:pt x="8118" y="5345"/>
                    <a:pt x="9224" y="6006"/>
                    <a:pt x="10331" y="6662"/>
                  </a:cubicBezTo>
                  <a:cubicBezTo>
                    <a:pt x="11007" y="7061"/>
                    <a:pt x="11730" y="7761"/>
                    <a:pt x="12535" y="7783"/>
                  </a:cubicBezTo>
                  <a:cubicBezTo>
                    <a:pt x="12537" y="7783"/>
                    <a:pt x="12539" y="7783"/>
                    <a:pt x="12541" y="7783"/>
                  </a:cubicBezTo>
                  <a:cubicBezTo>
                    <a:pt x="12683" y="7783"/>
                    <a:pt x="12845" y="7668"/>
                    <a:pt x="12871" y="7523"/>
                  </a:cubicBezTo>
                  <a:cubicBezTo>
                    <a:pt x="12878" y="7484"/>
                    <a:pt x="12884" y="7446"/>
                    <a:pt x="12892" y="7408"/>
                  </a:cubicBezTo>
                  <a:cubicBezTo>
                    <a:pt x="12934" y="7175"/>
                    <a:pt x="12740" y="6992"/>
                    <a:pt x="12548" y="6992"/>
                  </a:cubicBezTo>
                  <a:cubicBezTo>
                    <a:pt x="12448" y="6992"/>
                    <a:pt x="12349" y="7042"/>
                    <a:pt x="12284" y="7161"/>
                  </a:cubicBezTo>
                  <a:cubicBezTo>
                    <a:pt x="12373" y="6999"/>
                    <a:pt x="1384" y="620"/>
                    <a:pt x="373" y="30"/>
                  </a:cubicBezTo>
                  <a:cubicBezTo>
                    <a:pt x="338" y="10"/>
                    <a:pt x="304" y="1"/>
                    <a:pt x="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48" name="Google Shape;348;p23"/>
          <p:cNvGrpSpPr/>
          <p:nvPr/>
        </p:nvGrpSpPr>
        <p:grpSpPr>
          <a:xfrm>
            <a:off x="2613999" y="2015003"/>
            <a:ext cx="920413" cy="1539640"/>
            <a:chOff x="1960499" y="1511252"/>
            <a:chExt cx="690310" cy="1154730"/>
          </a:xfrm>
        </p:grpSpPr>
        <p:sp>
          <p:nvSpPr>
            <p:cNvPr id="349" name="Google Shape;349;p23"/>
            <p:cNvSpPr/>
            <p:nvPr/>
          </p:nvSpPr>
          <p:spPr>
            <a:xfrm>
              <a:off x="2276433" y="1802367"/>
              <a:ext cx="230886" cy="126347"/>
            </a:xfrm>
            <a:custGeom>
              <a:avLst/>
              <a:gdLst/>
              <a:ahLst/>
              <a:cxnLst/>
              <a:rect l="l" t="t" r="r" b="b"/>
              <a:pathLst>
                <a:path w="6977" h="3818" extrusionOk="0">
                  <a:moveTo>
                    <a:pt x="276" y="1"/>
                  </a:moveTo>
                  <a:cubicBezTo>
                    <a:pt x="139" y="1"/>
                    <a:pt x="1" y="93"/>
                    <a:pt x="23" y="254"/>
                  </a:cubicBezTo>
                  <a:cubicBezTo>
                    <a:pt x="330" y="2383"/>
                    <a:pt x="2225" y="3818"/>
                    <a:pt x="4168" y="3818"/>
                  </a:cubicBezTo>
                  <a:cubicBezTo>
                    <a:pt x="5069" y="3818"/>
                    <a:pt x="5980" y="3509"/>
                    <a:pt x="6748" y="2818"/>
                  </a:cubicBezTo>
                  <a:cubicBezTo>
                    <a:pt x="6976" y="2612"/>
                    <a:pt x="6750" y="2279"/>
                    <a:pt x="6495" y="2279"/>
                  </a:cubicBezTo>
                  <a:cubicBezTo>
                    <a:pt x="6441" y="2279"/>
                    <a:pt x="6387" y="2293"/>
                    <a:pt x="6335" y="2327"/>
                  </a:cubicBezTo>
                  <a:cubicBezTo>
                    <a:pt x="5574" y="2813"/>
                    <a:pt x="4765" y="3049"/>
                    <a:pt x="3997" y="3049"/>
                  </a:cubicBezTo>
                  <a:cubicBezTo>
                    <a:pt x="2412" y="3049"/>
                    <a:pt x="996" y="2047"/>
                    <a:pt x="515" y="172"/>
                  </a:cubicBezTo>
                  <a:cubicBezTo>
                    <a:pt x="484" y="54"/>
                    <a:pt x="381" y="1"/>
                    <a:pt x="2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1960499" y="1705670"/>
              <a:ext cx="614064" cy="960311"/>
            </a:xfrm>
            <a:custGeom>
              <a:avLst/>
              <a:gdLst/>
              <a:ahLst/>
              <a:cxnLst/>
              <a:rect l="l" t="t" r="r" b="b"/>
              <a:pathLst>
                <a:path w="18556" h="29019" extrusionOk="0">
                  <a:moveTo>
                    <a:pt x="10334" y="766"/>
                  </a:moveTo>
                  <a:cubicBezTo>
                    <a:pt x="10935" y="766"/>
                    <a:pt x="11549" y="893"/>
                    <a:pt x="12091" y="1054"/>
                  </a:cubicBezTo>
                  <a:cubicBezTo>
                    <a:pt x="14232" y="1688"/>
                    <a:pt x="16436" y="2668"/>
                    <a:pt x="17628" y="4644"/>
                  </a:cubicBezTo>
                  <a:cubicBezTo>
                    <a:pt x="17654" y="4687"/>
                    <a:pt x="17689" y="4723"/>
                    <a:pt x="17730" y="4749"/>
                  </a:cubicBezTo>
                  <a:cubicBezTo>
                    <a:pt x="18146" y="6589"/>
                    <a:pt x="16423" y="7814"/>
                    <a:pt x="14642" y="7814"/>
                  </a:cubicBezTo>
                  <a:cubicBezTo>
                    <a:pt x="14327" y="7814"/>
                    <a:pt x="14011" y="7776"/>
                    <a:pt x="13704" y="7696"/>
                  </a:cubicBezTo>
                  <a:cubicBezTo>
                    <a:pt x="13671" y="7687"/>
                    <a:pt x="13639" y="7683"/>
                    <a:pt x="13610" y="7683"/>
                  </a:cubicBezTo>
                  <a:cubicBezTo>
                    <a:pt x="13259" y="7683"/>
                    <a:pt x="13168" y="8251"/>
                    <a:pt x="13555" y="8361"/>
                  </a:cubicBezTo>
                  <a:cubicBezTo>
                    <a:pt x="13978" y="8481"/>
                    <a:pt x="14415" y="8542"/>
                    <a:pt x="14854" y="8542"/>
                  </a:cubicBezTo>
                  <a:cubicBezTo>
                    <a:pt x="14963" y="8542"/>
                    <a:pt x="15073" y="8538"/>
                    <a:pt x="15182" y="8531"/>
                  </a:cubicBezTo>
                  <a:lnTo>
                    <a:pt x="15182" y="8531"/>
                  </a:lnTo>
                  <a:cubicBezTo>
                    <a:pt x="14571" y="11778"/>
                    <a:pt x="13001" y="14918"/>
                    <a:pt x="11802" y="17979"/>
                  </a:cubicBezTo>
                  <a:cubicBezTo>
                    <a:pt x="11210" y="19488"/>
                    <a:pt x="10615" y="20996"/>
                    <a:pt x="10030" y="22508"/>
                  </a:cubicBezTo>
                  <a:cubicBezTo>
                    <a:pt x="9417" y="24090"/>
                    <a:pt x="8957" y="25910"/>
                    <a:pt x="7893" y="27262"/>
                  </a:cubicBezTo>
                  <a:cubicBezTo>
                    <a:pt x="7863" y="27250"/>
                    <a:pt x="7832" y="27244"/>
                    <a:pt x="7801" y="27244"/>
                  </a:cubicBezTo>
                  <a:cubicBezTo>
                    <a:pt x="7744" y="27244"/>
                    <a:pt x="7687" y="27264"/>
                    <a:pt x="7640" y="27300"/>
                  </a:cubicBezTo>
                  <a:cubicBezTo>
                    <a:pt x="6817" y="27949"/>
                    <a:pt x="5842" y="28267"/>
                    <a:pt x="4897" y="28267"/>
                  </a:cubicBezTo>
                  <a:cubicBezTo>
                    <a:pt x="3221" y="28267"/>
                    <a:pt x="1637" y="27266"/>
                    <a:pt x="1157" y="25326"/>
                  </a:cubicBezTo>
                  <a:cubicBezTo>
                    <a:pt x="563" y="22925"/>
                    <a:pt x="2064" y="20134"/>
                    <a:pt x="2874" y="17962"/>
                  </a:cubicBezTo>
                  <a:cubicBezTo>
                    <a:pt x="4456" y="13726"/>
                    <a:pt x="6355" y="9471"/>
                    <a:pt x="7556" y="5106"/>
                  </a:cubicBezTo>
                  <a:cubicBezTo>
                    <a:pt x="7767" y="5445"/>
                    <a:pt x="8032" y="5748"/>
                    <a:pt x="8342" y="6004"/>
                  </a:cubicBezTo>
                  <a:cubicBezTo>
                    <a:pt x="8381" y="6036"/>
                    <a:pt x="8427" y="6050"/>
                    <a:pt x="8473" y="6050"/>
                  </a:cubicBezTo>
                  <a:cubicBezTo>
                    <a:pt x="8631" y="6050"/>
                    <a:pt x="8787" y="5884"/>
                    <a:pt x="8665" y="5731"/>
                  </a:cubicBezTo>
                  <a:cubicBezTo>
                    <a:pt x="7761" y="4608"/>
                    <a:pt x="7199" y="2841"/>
                    <a:pt x="8268" y="1602"/>
                  </a:cubicBezTo>
                  <a:cubicBezTo>
                    <a:pt x="8807" y="978"/>
                    <a:pt x="9559" y="766"/>
                    <a:pt x="10334" y="766"/>
                  </a:cubicBezTo>
                  <a:close/>
                  <a:moveTo>
                    <a:pt x="10402" y="0"/>
                  </a:moveTo>
                  <a:cubicBezTo>
                    <a:pt x="10151" y="0"/>
                    <a:pt x="9900" y="21"/>
                    <a:pt x="9653" y="66"/>
                  </a:cubicBezTo>
                  <a:cubicBezTo>
                    <a:pt x="7317" y="492"/>
                    <a:pt x="6502" y="2813"/>
                    <a:pt x="7317" y="4656"/>
                  </a:cubicBezTo>
                  <a:cubicBezTo>
                    <a:pt x="7302" y="4671"/>
                    <a:pt x="7288" y="4688"/>
                    <a:pt x="7279" y="4706"/>
                  </a:cubicBezTo>
                  <a:cubicBezTo>
                    <a:pt x="5717" y="7878"/>
                    <a:pt x="4634" y="11337"/>
                    <a:pt x="3376" y="14639"/>
                  </a:cubicBezTo>
                  <a:cubicBezTo>
                    <a:pt x="2307" y="17446"/>
                    <a:pt x="702" y="20479"/>
                    <a:pt x="359" y="23496"/>
                  </a:cubicBezTo>
                  <a:cubicBezTo>
                    <a:pt x="1" y="26640"/>
                    <a:pt x="2315" y="29019"/>
                    <a:pt x="4930" y="29019"/>
                  </a:cubicBezTo>
                  <a:cubicBezTo>
                    <a:pt x="5972" y="29019"/>
                    <a:pt x="7062" y="28641"/>
                    <a:pt x="8049" y="27784"/>
                  </a:cubicBezTo>
                  <a:cubicBezTo>
                    <a:pt x="8091" y="27748"/>
                    <a:pt x="8120" y="27696"/>
                    <a:pt x="8129" y="27639"/>
                  </a:cubicBezTo>
                  <a:cubicBezTo>
                    <a:pt x="9117" y="26827"/>
                    <a:pt x="9529" y="25652"/>
                    <a:pt x="10019" y="24447"/>
                  </a:cubicBezTo>
                  <a:cubicBezTo>
                    <a:pt x="10805" y="22517"/>
                    <a:pt x="11567" y="20580"/>
                    <a:pt x="12336" y="18642"/>
                  </a:cubicBezTo>
                  <a:cubicBezTo>
                    <a:pt x="13623" y="15398"/>
                    <a:pt x="15563" y="11903"/>
                    <a:pt x="15961" y="8398"/>
                  </a:cubicBezTo>
                  <a:cubicBezTo>
                    <a:pt x="16608" y="8220"/>
                    <a:pt x="17204" y="7877"/>
                    <a:pt x="17658" y="7335"/>
                  </a:cubicBezTo>
                  <a:cubicBezTo>
                    <a:pt x="18349" y="6512"/>
                    <a:pt x="18556" y="5397"/>
                    <a:pt x="18190" y="4435"/>
                  </a:cubicBezTo>
                  <a:cubicBezTo>
                    <a:pt x="18187" y="4391"/>
                    <a:pt x="18175" y="4348"/>
                    <a:pt x="18155" y="4310"/>
                  </a:cubicBezTo>
                  <a:cubicBezTo>
                    <a:pt x="17357" y="2706"/>
                    <a:pt x="15926" y="1795"/>
                    <a:pt x="14323" y="1101"/>
                  </a:cubicBezTo>
                  <a:cubicBezTo>
                    <a:pt x="13129" y="585"/>
                    <a:pt x="11748" y="0"/>
                    <a:pt x="104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2040749" y="2214401"/>
              <a:ext cx="274932" cy="375269"/>
            </a:xfrm>
            <a:custGeom>
              <a:avLst/>
              <a:gdLst/>
              <a:ahLst/>
              <a:cxnLst/>
              <a:rect l="l" t="t" r="r" b="b"/>
              <a:pathLst>
                <a:path w="8308" h="11340" extrusionOk="0">
                  <a:moveTo>
                    <a:pt x="2929" y="545"/>
                  </a:moveTo>
                  <a:cubicBezTo>
                    <a:pt x="3422" y="1283"/>
                    <a:pt x="3465" y="2425"/>
                    <a:pt x="4515" y="2609"/>
                  </a:cubicBezTo>
                  <a:cubicBezTo>
                    <a:pt x="4575" y="2620"/>
                    <a:pt x="4637" y="2625"/>
                    <a:pt x="4700" y="2625"/>
                  </a:cubicBezTo>
                  <a:cubicBezTo>
                    <a:pt x="5372" y="2625"/>
                    <a:pt x="6187" y="2073"/>
                    <a:pt x="6861" y="2073"/>
                  </a:cubicBezTo>
                  <a:cubicBezTo>
                    <a:pt x="7084" y="2073"/>
                    <a:pt x="7293" y="2134"/>
                    <a:pt x="7474" y="2297"/>
                  </a:cubicBezTo>
                  <a:cubicBezTo>
                    <a:pt x="6984" y="3715"/>
                    <a:pt x="6497" y="5135"/>
                    <a:pt x="6010" y="6555"/>
                  </a:cubicBezTo>
                  <a:cubicBezTo>
                    <a:pt x="5496" y="8060"/>
                    <a:pt x="5035" y="10028"/>
                    <a:pt x="3382" y="10543"/>
                  </a:cubicBezTo>
                  <a:cubicBezTo>
                    <a:pt x="3338" y="10494"/>
                    <a:pt x="3276" y="10468"/>
                    <a:pt x="3213" y="10468"/>
                  </a:cubicBezTo>
                  <a:cubicBezTo>
                    <a:pt x="3179" y="10468"/>
                    <a:pt x="3145" y="10475"/>
                    <a:pt x="3114" y="10491"/>
                  </a:cubicBezTo>
                  <a:cubicBezTo>
                    <a:pt x="2727" y="10663"/>
                    <a:pt x="2404" y="10738"/>
                    <a:pt x="2135" y="10738"/>
                  </a:cubicBezTo>
                  <a:cubicBezTo>
                    <a:pt x="374" y="10738"/>
                    <a:pt x="919" y="7496"/>
                    <a:pt x="1069" y="6694"/>
                  </a:cubicBezTo>
                  <a:cubicBezTo>
                    <a:pt x="1183" y="6089"/>
                    <a:pt x="1330" y="5489"/>
                    <a:pt x="1486" y="4894"/>
                  </a:cubicBezTo>
                  <a:cubicBezTo>
                    <a:pt x="1876" y="3413"/>
                    <a:pt x="2405" y="1981"/>
                    <a:pt x="2929" y="545"/>
                  </a:cubicBezTo>
                  <a:close/>
                  <a:moveTo>
                    <a:pt x="2829" y="1"/>
                  </a:moveTo>
                  <a:cubicBezTo>
                    <a:pt x="2768" y="1"/>
                    <a:pt x="2706" y="32"/>
                    <a:pt x="2662" y="108"/>
                  </a:cubicBezTo>
                  <a:cubicBezTo>
                    <a:pt x="1275" y="2525"/>
                    <a:pt x="0" y="5852"/>
                    <a:pt x="111" y="8677"/>
                  </a:cubicBezTo>
                  <a:cubicBezTo>
                    <a:pt x="161" y="9993"/>
                    <a:pt x="1071" y="11339"/>
                    <a:pt x="2284" y="11339"/>
                  </a:cubicBezTo>
                  <a:cubicBezTo>
                    <a:pt x="2565" y="11339"/>
                    <a:pt x="2862" y="11267"/>
                    <a:pt x="3169" y="11105"/>
                  </a:cubicBezTo>
                  <a:cubicBezTo>
                    <a:pt x="4344" y="11077"/>
                    <a:pt x="5208" y="10313"/>
                    <a:pt x="5784" y="9223"/>
                  </a:cubicBezTo>
                  <a:cubicBezTo>
                    <a:pt x="6891" y="7120"/>
                    <a:pt x="7459" y="4590"/>
                    <a:pt x="8228" y="2349"/>
                  </a:cubicBezTo>
                  <a:cubicBezTo>
                    <a:pt x="8308" y="2116"/>
                    <a:pt x="8151" y="1964"/>
                    <a:pt x="7961" y="1932"/>
                  </a:cubicBezTo>
                  <a:cubicBezTo>
                    <a:pt x="7666" y="1600"/>
                    <a:pt x="7304" y="1477"/>
                    <a:pt x="6918" y="1477"/>
                  </a:cubicBezTo>
                  <a:cubicBezTo>
                    <a:pt x="6616" y="1477"/>
                    <a:pt x="6300" y="1552"/>
                    <a:pt x="5989" y="1661"/>
                  </a:cubicBezTo>
                  <a:cubicBezTo>
                    <a:pt x="5571" y="1808"/>
                    <a:pt x="5155" y="2040"/>
                    <a:pt x="4752" y="2040"/>
                  </a:cubicBezTo>
                  <a:cubicBezTo>
                    <a:pt x="4505" y="2040"/>
                    <a:pt x="4264" y="1952"/>
                    <a:pt x="4031" y="1704"/>
                  </a:cubicBezTo>
                  <a:cubicBezTo>
                    <a:pt x="3642" y="1291"/>
                    <a:pt x="3576" y="684"/>
                    <a:pt x="3149" y="278"/>
                  </a:cubicBezTo>
                  <a:cubicBezTo>
                    <a:pt x="3121" y="251"/>
                    <a:pt x="3083" y="236"/>
                    <a:pt x="3044" y="236"/>
                  </a:cubicBezTo>
                  <a:cubicBezTo>
                    <a:pt x="3039" y="236"/>
                    <a:pt x="3033" y="236"/>
                    <a:pt x="3028" y="237"/>
                  </a:cubicBezTo>
                  <a:cubicBezTo>
                    <a:pt x="3044" y="104"/>
                    <a:pt x="2939" y="1"/>
                    <a:pt x="28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2175965" y="2156390"/>
              <a:ext cx="75252" cy="67840"/>
            </a:xfrm>
            <a:custGeom>
              <a:avLst/>
              <a:gdLst/>
              <a:ahLst/>
              <a:cxnLst/>
              <a:rect l="l" t="t" r="r" b="b"/>
              <a:pathLst>
                <a:path w="2274" h="2050" extrusionOk="0">
                  <a:moveTo>
                    <a:pt x="1286" y="474"/>
                  </a:moveTo>
                  <a:cubicBezTo>
                    <a:pt x="1302" y="474"/>
                    <a:pt x="1317" y="474"/>
                    <a:pt x="1333" y="475"/>
                  </a:cubicBezTo>
                  <a:cubicBezTo>
                    <a:pt x="1345" y="500"/>
                    <a:pt x="1362" y="521"/>
                    <a:pt x="1382" y="541"/>
                  </a:cubicBezTo>
                  <a:cubicBezTo>
                    <a:pt x="1619" y="768"/>
                    <a:pt x="1730" y="1175"/>
                    <a:pt x="1443" y="1429"/>
                  </a:cubicBezTo>
                  <a:cubicBezTo>
                    <a:pt x="1369" y="1495"/>
                    <a:pt x="1284" y="1522"/>
                    <a:pt x="1197" y="1522"/>
                  </a:cubicBezTo>
                  <a:cubicBezTo>
                    <a:pt x="1030" y="1522"/>
                    <a:pt x="859" y="1420"/>
                    <a:pt x="754" y="1290"/>
                  </a:cubicBezTo>
                  <a:lnTo>
                    <a:pt x="754" y="1288"/>
                  </a:lnTo>
                  <a:cubicBezTo>
                    <a:pt x="386" y="831"/>
                    <a:pt x="837" y="474"/>
                    <a:pt x="1286" y="474"/>
                  </a:cubicBezTo>
                  <a:close/>
                  <a:moveTo>
                    <a:pt x="1147" y="1"/>
                  </a:moveTo>
                  <a:cubicBezTo>
                    <a:pt x="915" y="1"/>
                    <a:pt x="679" y="73"/>
                    <a:pt x="495" y="209"/>
                  </a:cubicBezTo>
                  <a:cubicBezTo>
                    <a:pt x="4" y="572"/>
                    <a:pt x="1" y="1235"/>
                    <a:pt x="391" y="1673"/>
                  </a:cubicBezTo>
                  <a:cubicBezTo>
                    <a:pt x="604" y="1912"/>
                    <a:pt x="908" y="2050"/>
                    <a:pt x="1207" y="2050"/>
                  </a:cubicBezTo>
                  <a:cubicBezTo>
                    <a:pt x="1456" y="2050"/>
                    <a:pt x="1701" y="1954"/>
                    <a:pt x="1887" y="1742"/>
                  </a:cubicBezTo>
                  <a:cubicBezTo>
                    <a:pt x="2273" y="1301"/>
                    <a:pt x="2270" y="394"/>
                    <a:pt x="1664" y="134"/>
                  </a:cubicBezTo>
                  <a:cubicBezTo>
                    <a:pt x="1661" y="134"/>
                    <a:pt x="1658" y="134"/>
                    <a:pt x="1655" y="132"/>
                  </a:cubicBezTo>
                  <a:cubicBezTo>
                    <a:pt x="1504" y="43"/>
                    <a:pt x="1327" y="1"/>
                    <a:pt x="11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2269285" y="2051322"/>
              <a:ext cx="103977" cy="101064"/>
            </a:xfrm>
            <a:custGeom>
              <a:avLst/>
              <a:gdLst/>
              <a:ahLst/>
              <a:cxnLst/>
              <a:rect l="l" t="t" r="r" b="b"/>
              <a:pathLst>
                <a:path w="3142" h="3054" extrusionOk="0">
                  <a:moveTo>
                    <a:pt x="1603" y="483"/>
                  </a:moveTo>
                  <a:cubicBezTo>
                    <a:pt x="1606" y="483"/>
                    <a:pt x="1610" y="483"/>
                    <a:pt x="1613" y="483"/>
                  </a:cubicBezTo>
                  <a:cubicBezTo>
                    <a:pt x="1644" y="512"/>
                    <a:pt x="1682" y="532"/>
                    <a:pt x="1723" y="539"/>
                  </a:cubicBezTo>
                  <a:cubicBezTo>
                    <a:pt x="1892" y="573"/>
                    <a:pt x="2046" y="659"/>
                    <a:pt x="2163" y="784"/>
                  </a:cubicBezTo>
                  <a:cubicBezTo>
                    <a:pt x="2184" y="817"/>
                    <a:pt x="2204" y="849"/>
                    <a:pt x="2221" y="883"/>
                  </a:cubicBezTo>
                  <a:cubicBezTo>
                    <a:pt x="2233" y="910"/>
                    <a:pt x="2255" y="932"/>
                    <a:pt x="2281" y="945"/>
                  </a:cubicBezTo>
                  <a:cubicBezTo>
                    <a:pt x="2612" y="1524"/>
                    <a:pt x="2317" y="2492"/>
                    <a:pt x="1627" y="2492"/>
                  </a:cubicBezTo>
                  <a:cubicBezTo>
                    <a:pt x="1548" y="2492"/>
                    <a:pt x="1464" y="2480"/>
                    <a:pt x="1376" y="2452"/>
                  </a:cubicBezTo>
                  <a:cubicBezTo>
                    <a:pt x="836" y="2285"/>
                    <a:pt x="696" y="1520"/>
                    <a:pt x="849" y="1045"/>
                  </a:cubicBezTo>
                  <a:cubicBezTo>
                    <a:pt x="962" y="695"/>
                    <a:pt x="1286" y="483"/>
                    <a:pt x="1603" y="483"/>
                  </a:cubicBezTo>
                  <a:close/>
                  <a:moveTo>
                    <a:pt x="1513" y="1"/>
                  </a:moveTo>
                  <a:cubicBezTo>
                    <a:pt x="1163" y="1"/>
                    <a:pt x="802" y="146"/>
                    <a:pt x="570" y="426"/>
                  </a:cubicBezTo>
                  <a:cubicBezTo>
                    <a:pt x="0" y="1114"/>
                    <a:pt x="158" y="2432"/>
                    <a:pt x="957" y="2889"/>
                  </a:cubicBezTo>
                  <a:cubicBezTo>
                    <a:pt x="1157" y="3003"/>
                    <a:pt x="1367" y="3054"/>
                    <a:pt x="1573" y="3054"/>
                  </a:cubicBezTo>
                  <a:cubicBezTo>
                    <a:pt x="2205" y="3054"/>
                    <a:pt x="2798" y="2571"/>
                    <a:pt x="2953" y="1927"/>
                  </a:cubicBezTo>
                  <a:cubicBezTo>
                    <a:pt x="3141" y="1146"/>
                    <a:pt x="2716" y="46"/>
                    <a:pt x="1803" y="36"/>
                  </a:cubicBezTo>
                  <a:cubicBezTo>
                    <a:pt x="1709" y="12"/>
                    <a:pt x="1612" y="1"/>
                    <a:pt x="15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2330209" y="1578331"/>
              <a:ext cx="118570" cy="102487"/>
            </a:xfrm>
            <a:custGeom>
              <a:avLst/>
              <a:gdLst/>
              <a:ahLst/>
              <a:cxnLst/>
              <a:rect l="l" t="t" r="r" b="b"/>
              <a:pathLst>
                <a:path w="3583" h="3097" extrusionOk="0">
                  <a:moveTo>
                    <a:pt x="1633" y="439"/>
                  </a:moveTo>
                  <a:cubicBezTo>
                    <a:pt x="1738" y="439"/>
                    <a:pt x="1843" y="460"/>
                    <a:pt x="1942" y="506"/>
                  </a:cubicBezTo>
                  <a:cubicBezTo>
                    <a:pt x="2307" y="857"/>
                    <a:pt x="2719" y="1233"/>
                    <a:pt x="2745" y="1774"/>
                  </a:cubicBezTo>
                  <a:cubicBezTo>
                    <a:pt x="2769" y="2290"/>
                    <a:pt x="2324" y="2576"/>
                    <a:pt x="1874" y="2576"/>
                  </a:cubicBezTo>
                  <a:cubicBezTo>
                    <a:pt x="1723" y="2576"/>
                    <a:pt x="1572" y="2544"/>
                    <a:pt x="1437" y="2477"/>
                  </a:cubicBezTo>
                  <a:cubicBezTo>
                    <a:pt x="962" y="2243"/>
                    <a:pt x="683" y="1704"/>
                    <a:pt x="766" y="1183"/>
                  </a:cubicBezTo>
                  <a:cubicBezTo>
                    <a:pt x="837" y="741"/>
                    <a:pt x="1236" y="439"/>
                    <a:pt x="1633" y="439"/>
                  </a:cubicBezTo>
                  <a:close/>
                  <a:moveTo>
                    <a:pt x="1962" y="1"/>
                  </a:moveTo>
                  <a:cubicBezTo>
                    <a:pt x="1895" y="1"/>
                    <a:pt x="1830" y="32"/>
                    <a:pt x="1788" y="88"/>
                  </a:cubicBezTo>
                  <a:cubicBezTo>
                    <a:pt x="1694" y="65"/>
                    <a:pt x="1597" y="54"/>
                    <a:pt x="1500" y="54"/>
                  </a:cubicBezTo>
                  <a:cubicBezTo>
                    <a:pt x="1146" y="54"/>
                    <a:pt x="789" y="203"/>
                    <a:pt x="555" y="501"/>
                  </a:cubicBezTo>
                  <a:cubicBezTo>
                    <a:pt x="0" y="1206"/>
                    <a:pt x="271" y="2273"/>
                    <a:pt x="959" y="2779"/>
                  </a:cubicBezTo>
                  <a:cubicBezTo>
                    <a:pt x="1242" y="2987"/>
                    <a:pt x="1586" y="3097"/>
                    <a:pt x="1923" y="3097"/>
                  </a:cubicBezTo>
                  <a:cubicBezTo>
                    <a:pt x="2399" y="3097"/>
                    <a:pt x="2861" y="2878"/>
                    <a:pt x="3117" y="2411"/>
                  </a:cubicBezTo>
                  <a:cubicBezTo>
                    <a:pt x="3583" y="1564"/>
                    <a:pt x="2867" y="370"/>
                    <a:pt x="2056" y="22"/>
                  </a:cubicBezTo>
                  <a:cubicBezTo>
                    <a:pt x="2026" y="8"/>
                    <a:pt x="1994" y="1"/>
                    <a:pt x="19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2512912" y="1511252"/>
              <a:ext cx="137896" cy="132072"/>
            </a:xfrm>
            <a:custGeom>
              <a:avLst/>
              <a:gdLst/>
              <a:ahLst/>
              <a:cxnLst/>
              <a:rect l="l" t="t" r="r" b="b"/>
              <a:pathLst>
                <a:path w="4167" h="3991" extrusionOk="0">
                  <a:moveTo>
                    <a:pt x="1945" y="518"/>
                  </a:moveTo>
                  <a:cubicBezTo>
                    <a:pt x="2313" y="518"/>
                    <a:pt x="2682" y="701"/>
                    <a:pt x="2996" y="948"/>
                  </a:cubicBezTo>
                  <a:cubicBezTo>
                    <a:pt x="2938" y="1032"/>
                    <a:pt x="2920" y="1142"/>
                    <a:pt x="2983" y="1240"/>
                  </a:cubicBezTo>
                  <a:cubicBezTo>
                    <a:pt x="3316" y="1750"/>
                    <a:pt x="3707" y="2510"/>
                    <a:pt x="3202" y="3055"/>
                  </a:cubicBezTo>
                  <a:cubicBezTo>
                    <a:pt x="2982" y="3291"/>
                    <a:pt x="2704" y="3393"/>
                    <a:pt x="2420" y="3393"/>
                  </a:cubicBezTo>
                  <a:cubicBezTo>
                    <a:pt x="1984" y="3393"/>
                    <a:pt x="1537" y="3153"/>
                    <a:pt x="1276" y="2792"/>
                  </a:cubicBezTo>
                  <a:cubicBezTo>
                    <a:pt x="877" y="2239"/>
                    <a:pt x="653" y="1271"/>
                    <a:pt x="1243" y="781"/>
                  </a:cubicBezTo>
                  <a:cubicBezTo>
                    <a:pt x="1466" y="595"/>
                    <a:pt x="1705" y="518"/>
                    <a:pt x="1945" y="518"/>
                  </a:cubicBezTo>
                  <a:close/>
                  <a:moveTo>
                    <a:pt x="1891" y="0"/>
                  </a:moveTo>
                  <a:cubicBezTo>
                    <a:pt x="1617" y="0"/>
                    <a:pt x="1335" y="70"/>
                    <a:pt x="1059" y="229"/>
                  </a:cubicBezTo>
                  <a:cubicBezTo>
                    <a:pt x="1" y="839"/>
                    <a:pt x="195" y="2340"/>
                    <a:pt x="838" y="3184"/>
                  </a:cubicBezTo>
                  <a:cubicBezTo>
                    <a:pt x="1220" y="3686"/>
                    <a:pt x="1822" y="3990"/>
                    <a:pt x="2423" y="3990"/>
                  </a:cubicBezTo>
                  <a:cubicBezTo>
                    <a:pt x="2802" y="3990"/>
                    <a:pt x="3181" y="3869"/>
                    <a:pt x="3503" y="3600"/>
                  </a:cubicBezTo>
                  <a:cubicBezTo>
                    <a:pt x="4166" y="3048"/>
                    <a:pt x="4122" y="2201"/>
                    <a:pt x="3785" y="1496"/>
                  </a:cubicBezTo>
                  <a:cubicBezTo>
                    <a:pt x="3842" y="1447"/>
                    <a:pt x="3869" y="1366"/>
                    <a:pt x="3817" y="1276"/>
                  </a:cubicBezTo>
                  <a:cubicBezTo>
                    <a:pt x="3409" y="575"/>
                    <a:pt x="2678" y="0"/>
                    <a:pt x="18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56" name="Google Shape;356;p23"/>
          <p:cNvGrpSpPr/>
          <p:nvPr/>
        </p:nvGrpSpPr>
        <p:grpSpPr>
          <a:xfrm>
            <a:off x="979054" y="335978"/>
            <a:ext cx="1066903" cy="1002924"/>
            <a:chOff x="734290" y="251983"/>
            <a:chExt cx="800177" cy="752193"/>
          </a:xfrm>
        </p:grpSpPr>
        <p:sp>
          <p:nvSpPr>
            <p:cNvPr id="357" name="Google Shape;357;p23"/>
            <p:cNvSpPr/>
            <p:nvPr/>
          </p:nvSpPr>
          <p:spPr>
            <a:xfrm>
              <a:off x="864310" y="336336"/>
              <a:ext cx="515085" cy="529745"/>
            </a:xfrm>
            <a:custGeom>
              <a:avLst/>
              <a:gdLst/>
              <a:ahLst/>
              <a:cxnLst/>
              <a:rect l="l" t="t" r="r" b="b"/>
              <a:pathLst>
                <a:path w="15565" h="16008" extrusionOk="0">
                  <a:moveTo>
                    <a:pt x="7696" y="0"/>
                  </a:moveTo>
                  <a:cubicBezTo>
                    <a:pt x="7290" y="0"/>
                    <a:pt x="6861" y="98"/>
                    <a:pt x="6424" y="320"/>
                  </a:cubicBezTo>
                  <a:cubicBezTo>
                    <a:pt x="4980" y="1054"/>
                    <a:pt x="3346" y="1662"/>
                    <a:pt x="2250" y="2890"/>
                  </a:cubicBezTo>
                  <a:cubicBezTo>
                    <a:pt x="1852" y="3337"/>
                    <a:pt x="1665" y="3971"/>
                    <a:pt x="1457" y="4561"/>
                  </a:cubicBezTo>
                  <a:cubicBezTo>
                    <a:pt x="1278" y="4739"/>
                    <a:pt x="1120" y="4939"/>
                    <a:pt x="988" y="5155"/>
                  </a:cubicBezTo>
                  <a:cubicBezTo>
                    <a:pt x="895" y="5313"/>
                    <a:pt x="811" y="5475"/>
                    <a:pt x="736" y="5642"/>
                  </a:cubicBezTo>
                  <a:lnTo>
                    <a:pt x="400" y="6283"/>
                  </a:lnTo>
                  <a:cubicBezTo>
                    <a:pt x="53" y="6949"/>
                    <a:pt x="1" y="7620"/>
                    <a:pt x="152" y="8220"/>
                  </a:cubicBezTo>
                  <a:cubicBezTo>
                    <a:pt x="94" y="9669"/>
                    <a:pt x="416" y="11167"/>
                    <a:pt x="1067" y="12291"/>
                  </a:cubicBezTo>
                  <a:cubicBezTo>
                    <a:pt x="2227" y="14290"/>
                    <a:pt x="4508" y="15429"/>
                    <a:pt x="6718" y="15843"/>
                  </a:cubicBezTo>
                  <a:cubicBezTo>
                    <a:pt x="7278" y="15947"/>
                    <a:pt x="7852" y="16007"/>
                    <a:pt x="8421" y="16007"/>
                  </a:cubicBezTo>
                  <a:cubicBezTo>
                    <a:pt x="10139" y="16007"/>
                    <a:pt x="11808" y="15463"/>
                    <a:pt x="12881" y="13979"/>
                  </a:cubicBezTo>
                  <a:cubicBezTo>
                    <a:pt x="13002" y="13812"/>
                    <a:pt x="13105" y="13634"/>
                    <a:pt x="13217" y="13463"/>
                  </a:cubicBezTo>
                  <a:cubicBezTo>
                    <a:pt x="13708" y="13063"/>
                    <a:pt x="14151" y="12735"/>
                    <a:pt x="14489" y="12178"/>
                  </a:cubicBezTo>
                  <a:cubicBezTo>
                    <a:pt x="15174" y="11052"/>
                    <a:pt x="15413" y="9617"/>
                    <a:pt x="15468" y="8315"/>
                  </a:cubicBezTo>
                  <a:cubicBezTo>
                    <a:pt x="15565" y="6031"/>
                    <a:pt x="14940" y="2763"/>
                    <a:pt x="12808" y="1493"/>
                  </a:cubicBezTo>
                  <a:cubicBezTo>
                    <a:pt x="11688" y="827"/>
                    <a:pt x="10351" y="414"/>
                    <a:pt x="9025" y="371"/>
                  </a:cubicBezTo>
                  <a:cubicBezTo>
                    <a:pt x="8630" y="139"/>
                    <a:pt x="8179" y="0"/>
                    <a:pt x="769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734290" y="251983"/>
              <a:ext cx="800177" cy="752193"/>
            </a:xfrm>
            <a:custGeom>
              <a:avLst/>
              <a:gdLst/>
              <a:ahLst/>
              <a:cxnLst/>
              <a:rect l="l" t="t" r="r" b="b"/>
              <a:pathLst>
                <a:path w="24180" h="22730" extrusionOk="0">
                  <a:moveTo>
                    <a:pt x="12323" y="3022"/>
                  </a:moveTo>
                  <a:cubicBezTo>
                    <a:pt x="12788" y="3022"/>
                    <a:pt x="13258" y="3065"/>
                    <a:pt x="13726" y="3154"/>
                  </a:cubicBezTo>
                  <a:cubicBezTo>
                    <a:pt x="17826" y="3937"/>
                    <a:pt x="20123" y="8357"/>
                    <a:pt x="19065" y="12265"/>
                  </a:cubicBezTo>
                  <a:cubicBezTo>
                    <a:pt x="18120" y="15756"/>
                    <a:pt x="15239" y="17764"/>
                    <a:pt x="11926" y="18511"/>
                  </a:cubicBezTo>
                  <a:cubicBezTo>
                    <a:pt x="11897" y="18406"/>
                    <a:pt x="11814" y="18309"/>
                    <a:pt x="11693" y="18300"/>
                  </a:cubicBezTo>
                  <a:cubicBezTo>
                    <a:pt x="7189" y="17948"/>
                    <a:pt x="3611" y="14644"/>
                    <a:pt x="4291" y="9865"/>
                  </a:cubicBezTo>
                  <a:cubicBezTo>
                    <a:pt x="4845" y="5972"/>
                    <a:pt x="8462" y="3022"/>
                    <a:pt x="12323" y="3022"/>
                  </a:cubicBezTo>
                  <a:close/>
                  <a:moveTo>
                    <a:pt x="8370" y="1"/>
                  </a:moveTo>
                  <a:cubicBezTo>
                    <a:pt x="8206" y="1"/>
                    <a:pt x="8026" y="180"/>
                    <a:pt x="8053" y="373"/>
                  </a:cubicBezTo>
                  <a:cubicBezTo>
                    <a:pt x="8172" y="1247"/>
                    <a:pt x="8518" y="2172"/>
                    <a:pt x="8818" y="3002"/>
                  </a:cubicBezTo>
                  <a:cubicBezTo>
                    <a:pt x="7324" y="3655"/>
                    <a:pt x="6029" y="4692"/>
                    <a:pt x="5066" y="6006"/>
                  </a:cubicBezTo>
                  <a:cubicBezTo>
                    <a:pt x="4709" y="5676"/>
                    <a:pt x="4332" y="5369"/>
                    <a:pt x="3949" y="5070"/>
                  </a:cubicBezTo>
                  <a:cubicBezTo>
                    <a:pt x="3525" y="4738"/>
                    <a:pt x="3087" y="4347"/>
                    <a:pt x="2596" y="4123"/>
                  </a:cubicBezTo>
                  <a:cubicBezTo>
                    <a:pt x="2553" y="4104"/>
                    <a:pt x="2509" y="4095"/>
                    <a:pt x="2466" y="4095"/>
                  </a:cubicBezTo>
                  <a:cubicBezTo>
                    <a:pt x="2226" y="4095"/>
                    <a:pt x="2024" y="4373"/>
                    <a:pt x="2242" y="4583"/>
                  </a:cubicBezTo>
                  <a:cubicBezTo>
                    <a:pt x="2632" y="4960"/>
                    <a:pt x="3133" y="5238"/>
                    <a:pt x="3573" y="5560"/>
                  </a:cubicBezTo>
                  <a:cubicBezTo>
                    <a:pt x="3971" y="5853"/>
                    <a:pt x="4358" y="6164"/>
                    <a:pt x="4755" y="6461"/>
                  </a:cubicBezTo>
                  <a:cubicBezTo>
                    <a:pt x="4018" y="7614"/>
                    <a:pt x="3547" y="8942"/>
                    <a:pt x="3450" y="10368"/>
                  </a:cubicBezTo>
                  <a:cubicBezTo>
                    <a:pt x="3415" y="10901"/>
                    <a:pt x="3433" y="11435"/>
                    <a:pt x="3505" y="11965"/>
                  </a:cubicBezTo>
                  <a:cubicBezTo>
                    <a:pt x="2444" y="11967"/>
                    <a:pt x="1349" y="12051"/>
                    <a:pt x="318" y="12262"/>
                  </a:cubicBezTo>
                  <a:cubicBezTo>
                    <a:pt x="1" y="12328"/>
                    <a:pt x="54" y="12855"/>
                    <a:pt x="366" y="12855"/>
                  </a:cubicBezTo>
                  <a:cubicBezTo>
                    <a:pt x="376" y="12855"/>
                    <a:pt x="387" y="12855"/>
                    <a:pt x="398" y="12854"/>
                  </a:cubicBezTo>
                  <a:cubicBezTo>
                    <a:pt x="1465" y="12740"/>
                    <a:pt x="2530" y="12602"/>
                    <a:pt x="3597" y="12486"/>
                  </a:cubicBezTo>
                  <a:cubicBezTo>
                    <a:pt x="3946" y="14206"/>
                    <a:pt x="4841" y="15805"/>
                    <a:pt x="6101" y="16972"/>
                  </a:cubicBezTo>
                  <a:cubicBezTo>
                    <a:pt x="4741" y="17837"/>
                    <a:pt x="3309" y="18732"/>
                    <a:pt x="2081" y="19763"/>
                  </a:cubicBezTo>
                  <a:cubicBezTo>
                    <a:pt x="1845" y="19961"/>
                    <a:pt x="2061" y="20300"/>
                    <a:pt x="2316" y="20300"/>
                  </a:cubicBezTo>
                  <a:cubicBezTo>
                    <a:pt x="2365" y="20300"/>
                    <a:pt x="2415" y="20288"/>
                    <a:pt x="2464" y="20260"/>
                  </a:cubicBezTo>
                  <a:cubicBezTo>
                    <a:pt x="3884" y="19442"/>
                    <a:pt x="5247" y="18361"/>
                    <a:pt x="6547" y="17367"/>
                  </a:cubicBezTo>
                  <a:cubicBezTo>
                    <a:pt x="6550" y="17364"/>
                    <a:pt x="6552" y="17361"/>
                    <a:pt x="6553" y="17359"/>
                  </a:cubicBezTo>
                  <a:cubicBezTo>
                    <a:pt x="7731" y="18291"/>
                    <a:pt x="9170" y="18864"/>
                    <a:pt x="10750" y="18864"/>
                  </a:cubicBezTo>
                  <a:cubicBezTo>
                    <a:pt x="10775" y="18864"/>
                    <a:pt x="10800" y="18864"/>
                    <a:pt x="10825" y="18863"/>
                  </a:cubicBezTo>
                  <a:lnTo>
                    <a:pt x="10825" y="18863"/>
                  </a:lnTo>
                  <a:cubicBezTo>
                    <a:pt x="10809" y="18943"/>
                    <a:pt x="10823" y="19026"/>
                    <a:pt x="10863" y="19096"/>
                  </a:cubicBezTo>
                  <a:cubicBezTo>
                    <a:pt x="10623" y="20194"/>
                    <a:pt x="10517" y="21420"/>
                    <a:pt x="10676" y="22503"/>
                  </a:cubicBezTo>
                  <a:cubicBezTo>
                    <a:pt x="10700" y="22661"/>
                    <a:pt x="10813" y="22729"/>
                    <a:pt x="10937" y="22729"/>
                  </a:cubicBezTo>
                  <a:cubicBezTo>
                    <a:pt x="11101" y="22729"/>
                    <a:pt x="11283" y="22609"/>
                    <a:pt x="11295" y="22418"/>
                  </a:cubicBezTo>
                  <a:cubicBezTo>
                    <a:pt x="11361" y="21366"/>
                    <a:pt x="11378" y="20322"/>
                    <a:pt x="11456" y="19271"/>
                  </a:cubicBezTo>
                  <a:cubicBezTo>
                    <a:pt x="11479" y="19271"/>
                    <a:pt x="11503" y="19271"/>
                    <a:pt x="11527" y="19271"/>
                  </a:cubicBezTo>
                  <a:cubicBezTo>
                    <a:pt x="13402" y="19271"/>
                    <a:pt x="15194" y="18493"/>
                    <a:pt x="16652" y="17274"/>
                  </a:cubicBezTo>
                  <a:cubicBezTo>
                    <a:pt x="17129" y="18245"/>
                    <a:pt x="17623" y="19234"/>
                    <a:pt x="18178" y="20164"/>
                  </a:cubicBezTo>
                  <a:cubicBezTo>
                    <a:pt x="18245" y="20276"/>
                    <a:pt x="18342" y="20323"/>
                    <a:pt x="18438" y="20323"/>
                  </a:cubicBezTo>
                  <a:cubicBezTo>
                    <a:pt x="18653" y="20323"/>
                    <a:pt x="18865" y="20093"/>
                    <a:pt x="18737" y="19836"/>
                  </a:cubicBezTo>
                  <a:cubicBezTo>
                    <a:pt x="18253" y="18865"/>
                    <a:pt x="17686" y="17909"/>
                    <a:pt x="17124" y="16980"/>
                  </a:cubicBezTo>
                  <a:cubicBezTo>
                    <a:pt x="17107" y="16954"/>
                    <a:pt x="17087" y="16931"/>
                    <a:pt x="17063" y="16911"/>
                  </a:cubicBezTo>
                  <a:cubicBezTo>
                    <a:pt x="18175" y="15871"/>
                    <a:pt x="19048" y="14567"/>
                    <a:pt x="19567" y="13172"/>
                  </a:cubicBezTo>
                  <a:cubicBezTo>
                    <a:pt x="20448" y="13538"/>
                    <a:pt x="21399" y="13852"/>
                    <a:pt x="22322" y="14042"/>
                  </a:cubicBezTo>
                  <a:cubicBezTo>
                    <a:pt x="22347" y="14047"/>
                    <a:pt x="22371" y="14050"/>
                    <a:pt x="22394" y="14050"/>
                  </a:cubicBezTo>
                  <a:cubicBezTo>
                    <a:pt x="22721" y="14050"/>
                    <a:pt x="22838" y="13558"/>
                    <a:pt x="22483" y="13455"/>
                  </a:cubicBezTo>
                  <a:cubicBezTo>
                    <a:pt x="21573" y="13190"/>
                    <a:pt x="20644" y="12950"/>
                    <a:pt x="19723" y="12714"/>
                  </a:cubicBezTo>
                  <a:cubicBezTo>
                    <a:pt x="19860" y="12287"/>
                    <a:pt x="19959" y="11847"/>
                    <a:pt x="20023" y="11403"/>
                  </a:cubicBezTo>
                  <a:cubicBezTo>
                    <a:pt x="20216" y="9977"/>
                    <a:pt x="20034" y="8527"/>
                    <a:pt x="19498" y="7191"/>
                  </a:cubicBezTo>
                  <a:lnTo>
                    <a:pt x="19498" y="7191"/>
                  </a:lnTo>
                  <a:cubicBezTo>
                    <a:pt x="19542" y="7232"/>
                    <a:pt x="19599" y="7252"/>
                    <a:pt x="19657" y="7252"/>
                  </a:cubicBezTo>
                  <a:cubicBezTo>
                    <a:pt x="19669" y="7252"/>
                    <a:pt x="19682" y="7251"/>
                    <a:pt x="19694" y="7249"/>
                  </a:cubicBezTo>
                  <a:cubicBezTo>
                    <a:pt x="21086" y="7037"/>
                    <a:pt x="22597" y="6693"/>
                    <a:pt x="23886" y="6119"/>
                  </a:cubicBezTo>
                  <a:cubicBezTo>
                    <a:pt x="24179" y="5988"/>
                    <a:pt x="24010" y="5554"/>
                    <a:pt x="23729" y="5554"/>
                  </a:cubicBezTo>
                  <a:cubicBezTo>
                    <a:pt x="23705" y="5554"/>
                    <a:pt x="23679" y="5558"/>
                    <a:pt x="23653" y="5565"/>
                  </a:cubicBezTo>
                  <a:cubicBezTo>
                    <a:pt x="22287" y="5943"/>
                    <a:pt x="20942" y="6424"/>
                    <a:pt x="19573" y="6808"/>
                  </a:cubicBezTo>
                  <a:cubicBezTo>
                    <a:pt x="19469" y="6837"/>
                    <a:pt x="19420" y="6908"/>
                    <a:pt x="19412" y="6984"/>
                  </a:cubicBezTo>
                  <a:cubicBezTo>
                    <a:pt x="18685" y="5309"/>
                    <a:pt x="17417" y="3909"/>
                    <a:pt x="15790" y="3077"/>
                  </a:cubicBezTo>
                  <a:cubicBezTo>
                    <a:pt x="16081" y="2806"/>
                    <a:pt x="16349" y="2503"/>
                    <a:pt x="16622" y="2215"/>
                  </a:cubicBezTo>
                  <a:cubicBezTo>
                    <a:pt x="16930" y="1890"/>
                    <a:pt x="17270" y="1578"/>
                    <a:pt x="17530" y="1212"/>
                  </a:cubicBezTo>
                  <a:cubicBezTo>
                    <a:pt x="17676" y="1005"/>
                    <a:pt x="17479" y="808"/>
                    <a:pt x="17277" y="808"/>
                  </a:cubicBezTo>
                  <a:cubicBezTo>
                    <a:pt x="17212" y="808"/>
                    <a:pt x="17147" y="828"/>
                    <a:pt x="17092" y="875"/>
                  </a:cubicBezTo>
                  <a:cubicBezTo>
                    <a:pt x="16731" y="1181"/>
                    <a:pt x="16433" y="1584"/>
                    <a:pt x="16119" y="1941"/>
                  </a:cubicBezTo>
                  <a:cubicBezTo>
                    <a:pt x="15854" y="2243"/>
                    <a:pt x="15576" y="2540"/>
                    <a:pt x="15337" y="2863"/>
                  </a:cubicBezTo>
                  <a:cubicBezTo>
                    <a:pt x="14496" y="2503"/>
                    <a:pt x="13595" y="2299"/>
                    <a:pt x="12681" y="2264"/>
                  </a:cubicBezTo>
                  <a:cubicBezTo>
                    <a:pt x="12569" y="2260"/>
                    <a:pt x="12457" y="2258"/>
                    <a:pt x="12345" y="2258"/>
                  </a:cubicBezTo>
                  <a:cubicBezTo>
                    <a:pt x="11308" y="2258"/>
                    <a:pt x="10278" y="2443"/>
                    <a:pt x="9305" y="2805"/>
                  </a:cubicBezTo>
                  <a:cubicBezTo>
                    <a:pt x="9128" y="1930"/>
                    <a:pt x="8930" y="968"/>
                    <a:pt x="8575" y="152"/>
                  </a:cubicBezTo>
                  <a:cubicBezTo>
                    <a:pt x="8528" y="45"/>
                    <a:pt x="8451" y="1"/>
                    <a:pt x="83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59" name="Google Shape;359;p23"/>
          <p:cNvGrpSpPr/>
          <p:nvPr/>
        </p:nvGrpSpPr>
        <p:grpSpPr>
          <a:xfrm>
            <a:off x="3810095" y="1736673"/>
            <a:ext cx="203939" cy="80040"/>
            <a:chOff x="2857571" y="1302505"/>
            <a:chExt cx="152954" cy="60030"/>
          </a:xfrm>
        </p:grpSpPr>
        <p:sp>
          <p:nvSpPr>
            <p:cNvPr id="360" name="Google Shape;360;p23"/>
            <p:cNvSpPr/>
            <p:nvPr/>
          </p:nvSpPr>
          <p:spPr>
            <a:xfrm>
              <a:off x="2857571" y="1331063"/>
              <a:ext cx="152954" cy="31471"/>
            </a:xfrm>
            <a:custGeom>
              <a:avLst/>
              <a:gdLst/>
              <a:ahLst/>
              <a:cxnLst/>
              <a:rect l="l" t="t" r="r" b="b"/>
              <a:pathLst>
                <a:path w="4622" h="951" extrusionOk="0">
                  <a:moveTo>
                    <a:pt x="4448" y="0"/>
                  </a:moveTo>
                  <a:cubicBezTo>
                    <a:pt x="4443" y="0"/>
                    <a:pt x="4437" y="1"/>
                    <a:pt x="4431" y="1"/>
                  </a:cubicBezTo>
                  <a:cubicBezTo>
                    <a:pt x="3025" y="162"/>
                    <a:pt x="1380" y="360"/>
                    <a:pt x="54" y="848"/>
                  </a:cubicBezTo>
                  <a:cubicBezTo>
                    <a:pt x="0" y="867"/>
                    <a:pt x="6" y="950"/>
                    <a:pt x="68" y="950"/>
                  </a:cubicBezTo>
                  <a:cubicBezTo>
                    <a:pt x="102" y="950"/>
                    <a:pt x="137" y="950"/>
                    <a:pt x="172" y="950"/>
                  </a:cubicBezTo>
                  <a:cubicBezTo>
                    <a:pt x="1559" y="950"/>
                    <a:pt x="3132" y="597"/>
                    <a:pt x="4471" y="288"/>
                  </a:cubicBezTo>
                  <a:cubicBezTo>
                    <a:pt x="4622" y="252"/>
                    <a:pt x="4600" y="0"/>
                    <a:pt x="44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2896289" y="1302505"/>
              <a:ext cx="106061" cy="10590"/>
            </a:xfrm>
            <a:custGeom>
              <a:avLst/>
              <a:gdLst/>
              <a:ahLst/>
              <a:cxnLst/>
              <a:rect l="l" t="t" r="r" b="b"/>
              <a:pathLst>
                <a:path w="3205" h="320" extrusionOk="0">
                  <a:moveTo>
                    <a:pt x="3005" y="1"/>
                  </a:moveTo>
                  <a:cubicBezTo>
                    <a:pt x="3003" y="1"/>
                    <a:pt x="3001" y="1"/>
                    <a:pt x="2999" y="1"/>
                  </a:cubicBezTo>
                  <a:cubicBezTo>
                    <a:pt x="2039" y="27"/>
                    <a:pt x="1074" y="22"/>
                    <a:pt x="114" y="73"/>
                  </a:cubicBezTo>
                  <a:cubicBezTo>
                    <a:pt x="0" y="77"/>
                    <a:pt x="0" y="243"/>
                    <a:pt x="114" y="249"/>
                  </a:cubicBezTo>
                  <a:cubicBezTo>
                    <a:pt x="1074" y="299"/>
                    <a:pt x="2039" y="293"/>
                    <a:pt x="2999" y="319"/>
                  </a:cubicBezTo>
                  <a:cubicBezTo>
                    <a:pt x="3001" y="319"/>
                    <a:pt x="3003" y="319"/>
                    <a:pt x="3005" y="319"/>
                  </a:cubicBezTo>
                  <a:cubicBezTo>
                    <a:pt x="3203" y="319"/>
                    <a:pt x="3204" y="1"/>
                    <a:pt x="30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62" name="Google Shape;362;p23"/>
          <p:cNvGrpSpPr/>
          <p:nvPr/>
        </p:nvGrpSpPr>
        <p:grpSpPr>
          <a:xfrm>
            <a:off x="4224413" y="632795"/>
            <a:ext cx="1450908" cy="811472"/>
            <a:chOff x="3168309" y="474596"/>
            <a:chExt cx="1088181" cy="608604"/>
          </a:xfrm>
        </p:grpSpPr>
        <p:grpSp>
          <p:nvGrpSpPr>
            <p:cNvPr id="363" name="Google Shape;363;p23"/>
            <p:cNvGrpSpPr/>
            <p:nvPr/>
          </p:nvGrpSpPr>
          <p:grpSpPr>
            <a:xfrm>
              <a:off x="3168309" y="517749"/>
              <a:ext cx="1084309" cy="565452"/>
              <a:chOff x="3168309" y="517749"/>
              <a:chExt cx="1084309" cy="565452"/>
            </a:xfrm>
          </p:grpSpPr>
          <p:sp>
            <p:nvSpPr>
              <p:cNvPr id="364" name="Google Shape;364;p23"/>
              <p:cNvSpPr/>
              <p:nvPr/>
            </p:nvSpPr>
            <p:spPr>
              <a:xfrm>
                <a:off x="3179726" y="531913"/>
                <a:ext cx="1066571" cy="534378"/>
              </a:xfrm>
              <a:custGeom>
                <a:avLst/>
                <a:gdLst/>
                <a:ahLst/>
                <a:cxnLst/>
                <a:rect l="l" t="t" r="r" b="b"/>
                <a:pathLst>
                  <a:path w="32230" h="16148" extrusionOk="0">
                    <a:moveTo>
                      <a:pt x="22013" y="0"/>
                    </a:moveTo>
                    <a:cubicBezTo>
                      <a:pt x="20179" y="0"/>
                      <a:pt x="18037" y="563"/>
                      <a:pt x="16955" y="1789"/>
                    </a:cubicBezTo>
                    <a:cubicBezTo>
                      <a:pt x="16780" y="1988"/>
                      <a:pt x="16633" y="2210"/>
                      <a:pt x="16520" y="2449"/>
                    </a:cubicBezTo>
                    <a:cubicBezTo>
                      <a:pt x="16033" y="2843"/>
                      <a:pt x="15581" y="3278"/>
                      <a:pt x="15170" y="3750"/>
                    </a:cubicBezTo>
                    <a:cubicBezTo>
                      <a:pt x="14976" y="3973"/>
                      <a:pt x="14829" y="4232"/>
                      <a:pt x="14737" y="4514"/>
                    </a:cubicBezTo>
                    <a:cubicBezTo>
                      <a:pt x="14258" y="4643"/>
                      <a:pt x="13820" y="4950"/>
                      <a:pt x="13526" y="5479"/>
                    </a:cubicBezTo>
                    <a:cubicBezTo>
                      <a:pt x="13469" y="5583"/>
                      <a:pt x="13403" y="5704"/>
                      <a:pt x="13333" y="5836"/>
                    </a:cubicBezTo>
                    <a:cubicBezTo>
                      <a:pt x="12240" y="3949"/>
                      <a:pt x="10659" y="2446"/>
                      <a:pt x="8225" y="2446"/>
                    </a:cubicBezTo>
                    <a:cubicBezTo>
                      <a:pt x="8215" y="2446"/>
                      <a:pt x="8206" y="2446"/>
                      <a:pt x="8196" y="2446"/>
                    </a:cubicBezTo>
                    <a:cubicBezTo>
                      <a:pt x="6473" y="2456"/>
                      <a:pt x="5287" y="3270"/>
                      <a:pt x="4544" y="4450"/>
                    </a:cubicBezTo>
                    <a:cubicBezTo>
                      <a:pt x="3854" y="4735"/>
                      <a:pt x="3324" y="5369"/>
                      <a:pt x="3334" y="6366"/>
                    </a:cubicBezTo>
                    <a:cubicBezTo>
                      <a:pt x="3350" y="7729"/>
                      <a:pt x="3437" y="9078"/>
                      <a:pt x="3573" y="10426"/>
                    </a:cubicBezTo>
                    <a:cubicBezTo>
                      <a:pt x="3336" y="10400"/>
                      <a:pt x="3098" y="10378"/>
                      <a:pt x="2861" y="10351"/>
                    </a:cubicBezTo>
                    <a:cubicBezTo>
                      <a:pt x="2779" y="10341"/>
                      <a:pt x="2700" y="10337"/>
                      <a:pt x="2622" y="10337"/>
                    </a:cubicBezTo>
                    <a:cubicBezTo>
                      <a:pt x="408" y="10337"/>
                      <a:pt x="0" y="14107"/>
                      <a:pt x="2285" y="14601"/>
                    </a:cubicBezTo>
                    <a:cubicBezTo>
                      <a:pt x="2945" y="14743"/>
                      <a:pt x="3575" y="14817"/>
                      <a:pt x="4197" y="14818"/>
                    </a:cubicBezTo>
                    <a:cubicBezTo>
                      <a:pt x="12530" y="15713"/>
                      <a:pt x="20909" y="15943"/>
                      <a:pt x="29283" y="16146"/>
                    </a:cubicBezTo>
                    <a:cubicBezTo>
                      <a:pt x="29301" y="16147"/>
                      <a:pt x="29320" y="16147"/>
                      <a:pt x="29338" y="16147"/>
                    </a:cubicBezTo>
                    <a:cubicBezTo>
                      <a:pt x="31712" y="16147"/>
                      <a:pt x="32229" y="12465"/>
                      <a:pt x="29858" y="11896"/>
                    </a:cubicBezTo>
                    <a:lnTo>
                      <a:pt x="27828" y="11409"/>
                    </a:lnTo>
                    <a:cubicBezTo>
                      <a:pt x="28227" y="10547"/>
                      <a:pt x="28410" y="9530"/>
                      <a:pt x="28544" y="8530"/>
                    </a:cubicBezTo>
                    <a:cubicBezTo>
                      <a:pt x="28840" y="6353"/>
                      <a:pt x="28590" y="4111"/>
                      <a:pt x="27128" y="2439"/>
                    </a:cubicBezTo>
                    <a:cubicBezTo>
                      <a:pt x="26290" y="1296"/>
                      <a:pt x="25049" y="489"/>
                      <a:pt x="23596" y="161"/>
                    </a:cubicBezTo>
                    <a:cubicBezTo>
                      <a:pt x="23126" y="55"/>
                      <a:pt x="22584" y="0"/>
                      <a:pt x="22013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65" name="Google Shape;365;p23"/>
              <p:cNvSpPr/>
              <p:nvPr/>
            </p:nvSpPr>
            <p:spPr>
              <a:xfrm>
                <a:off x="3168309" y="517749"/>
                <a:ext cx="1084309" cy="565452"/>
              </a:xfrm>
              <a:custGeom>
                <a:avLst/>
                <a:gdLst/>
                <a:ahLst/>
                <a:cxnLst/>
                <a:rect l="l" t="t" r="r" b="b"/>
                <a:pathLst>
                  <a:path w="32766" h="17087" extrusionOk="0">
                    <a:moveTo>
                      <a:pt x="22601" y="764"/>
                    </a:moveTo>
                    <a:cubicBezTo>
                      <a:pt x="23317" y="764"/>
                      <a:pt x="24030" y="884"/>
                      <a:pt x="24717" y="1145"/>
                    </a:cubicBezTo>
                    <a:cubicBezTo>
                      <a:pt x="29369" y="2914"/>
                      <a:pt x="29387" y="8595"/>
                      <a:pt x="27194" y="12263"/>
                    </a:cubicBezTo>
                    <a:cubicBezTo>
                      <a:pt x="27017" y="12559"/>
                      <a:pt x="27279" y="12832"/>
                      <a:pt x="27543" y="12832"/>
                    </a:cubicBezTo>
                    <a:cubicBezTo>
                      <a:pt x="27638" y="12832"/>
                      <a:pt x="27733" y="12797"/>
                      <a:pt x="27808" y="12713"/>
                    </a:cubicBezTo>
                    <a:cubicBezTo>
                      <a:pt x="28352" y="12496"/>
                      <a:pt x="28936" y="12316"/>
                      <a:pt x="29506" y="12316"/>
                    </a:cubicBezTo>
                    <a:cubicBezTo>
                      <a:pt x="29983" y="12316"/>
                      <a:pt x="30449" y="12442"/>
                      <a:pt x="30871" y="12778"/>
                    </a:cubicBezTo>
                    <a:cubicBezTo>
                      <a:pt x="32152" y="13795"/>
                      <a:pt x="31389" y="15110"/>
                      <a:pt x="30700" y="16221"/>
                    </a:cubicBezTo>
                    <a:cubicBezTo>
                      <a:pt x="30683" y="16250"/>
                      <a:pt x="30671" y="16280"/>
                      <a:pt x="30666" y="16314"/>
                    </a:cubicBezTo>
                    <a:cubicBezTo>
                      <a:pt x="21461" y="16052"/>
                      <a:pt x="12267" y="15571"/>
                      <a:pt x="3067" y="15231"/>
                    </a:cubicBezTo>
                    <a:cubicBezTo>
                      <a:pt x="3058" y="15217"/>
                      <a:pt x="3045" y="15207"/>
                      <a:pt x="3033" y="15196"/>
                    </a:cubicBezTo>
                    <a:cubicBezTo>
                      <a:pt x="2090" y="14522"/>
                      <a:pt x="1143" y="13517"/>
                      <a:pt x="1388" y="12257"/>
                    </a:cubicBezTo>
                    <a:cubicBezTo>
                      <a:pt x="1542" y="11464"/>
                      <a:pt x="2140" y="10988"/>
                      <a:pt x="2774" y="10988"/>
                    </a:cubicBezTo>
                    <a:cubicBezTo>
                      <a:pt x="3156" y="10988"/>
                      <a:pt x="3550" y="11161"/>
                      <a:pt x="3868" y="11542"/>
                    </a:cubicBezTo>
                    <a:cubicBezTo>
                      <a:pt x="3871" y="11545"/>
                      <a:pt x="3874" y="11545"/>
                      <a:pt x="3877" y="11548"/>
                    </a:cubicBezTo>
                    <a:cubicBezTo>
                      <a:pt x="3894" y="11584"/>
                      <a:pt x="3908" y="11621"/>
                      <a:pt x="3924" y="11658"/>
                    </a:cubicBezTo>
                    <a:cubicBezTo>
                      <a:pt x="3971" y="11754"/>
                      <a:pt x="4057" y="11794"/>
                      <a:pt x="4147" y="11794"/>
                    </a:cubicBezTo>
                    <a:cubicBezTo>
                      <a:pt x="4323" y="11794"/>
                      <a:pt x="4512" y="11639"/>
                      <a:pt x="4439" y="11441"/>
                    </a:cubicBezTo>
                    <a:cubicBezTo>
                      <a:pt x="3313" y="8367"/>
                      <a:pt x="3382" y="4881"/>
                      <a:pt x="6859" y="3409"/>
                    </a:cubicBezTo>
                    <a:cubicBezTo>
                      <a:pt x="7480" y="3146"/>
                      <a:pt x="8095" y="3026"/>
                      <a:pt x="8687" y="3026"/>
                    </a:cubicBezTo>
                    <a:cubicBezTo>
                      <a:pt x="11160" y="3026"/>
                      <a:pt x="13229" y="5123"/>
                      <a:pt x="13688" y="7659"/>
                    </a:cubicBezTo>
                    <a:cubicBezTo>
                      <a:pt x="13719" y="7827"/>
                      <a:pt x="13862" y="7904"/>
                      <a:pt x="14009" y="7904"/>
                    </a:cubicBezTo>
                    <a:cubicBezTo>
                      <a:pt x="14193" y="7904"/>
                      <a:pt x="14382" y="7783"/>
                      <a:pt x="14364" y="7569"/>
                    </a:cubicBezTo>
                    <a:cubicBezTo>
                      <a:pt x="14353" y="7446"/>
                      <a:pt x="14338" y="7325"/>
                      <a:pt x="14319" y="7204"/>
                    </a:cubicBezTo>
                    <a:cubicBezTo>
                      <a:pt x="15288" y="3822"/>
                      <a:pt x="18986" y="764"/>
                      <a:pt x="22601" y="764"/>
                    </a:cubicBezTo>
                    <a:close/>
                    <a:moveTo>
                      <a:pt x="22670" y="0"/>
                    </a:moveTo>
                    <a:cubicBezTo>
                      <a:pt x="19011" y="0"/>
                      <a:pt x="15203" y="2784"/>
                      <a:pt x="14077" y="6233"/>
                    </a:cubicBezTo>
                    <a:cubicBezTo>
                      <a:pt x="13279" y="3933"/>
                      <a:pt x="11034" y="2265"/>
                      <a:pt x="8622" y="2265"/>
                    </a:cubicBezTo>
                    <a:cubicBezTo>
                      <a:pt x="8030" y="2265"/>
                      <a:pt x="7428" y="2365"/>
                      <a:pt x="6834" y="2582"/>
                    </a:cubicBezTo>
                    <a:cubicBezTo>
                      <a:pt x="3352" y="3851"/>
                      <a:pt x="2472" y="7230"/>
                      <a:pt x="3419" y="10359"/>
                    </a:cubicBezTo>
                    <a:cubicBezTo>
                      <a:pt x="3233" y="10296"/>
                      <a:pt x="3034" y="10266"/>
                      <a:pt x="2833" y="10266"/>
                    </a:cubicBezTo>
                    <a:cubicBezTo>
                      <a:pt x="2096" y="10266"/>
                      <a:pt x="1320" y="10671"/>
                      <a:pt x="953" y="11332"/>
                    </a:cubicBezTo>
                    <a:cubicBezTo>
                      <a:pt x="0" y="13046"/>
                      <a:pt x="1273" y="14830"/>
                      <a:pt x="2763" y="15658"/>
                    </a:cubicBezTo>
                    <a:cubicBezTo>
                      <a:pt x="2767" y="15662"/>
                      <a:pt x="2771" y="15660"/>
                      <a:pt x="2776" y="15663"/>
                    </a:cubicBezTo>
                    <a:cubicBezTo>
                      <a:pt x="2816" y="15698"/>
                      <a:pt x="2866" y="15720"/>
                      <a:pt x="2920" y="15724"/>
                    </a:cubicBezTo>
                    <a:cubicBezTo>
                      <a:pt x="12190" y="16507"/>
                      <a:pt x="21512" y="16838"/>
                      <a:pt x="30810" y="17086"/>
                    </a:cubicBezTo>
                    <a:cubicBezTo>
                      <a:pt x="30814" y="17086"/>
                      <a:pt x="30818" y="17086"/>
                      <a:pt x="30822" y="17086"/>
                    </a:cubicBezTo>
                    <a:cubicBezTo>
                      <a:pt x="31106" y="17086"/>
                      <a:pt x="31217" y="16826"/>
                      <a:pt x="31164" y="16608"/>
                    </a:cubicBezTo>
                    <a:cubicBezTo>
                      <a:pt x="31168" y="16602"/>
                      <a:pt x="31176" y="16599"/>
                      <a:pt x="31181" y="16593"/>
                    </a:cubicBezTo>
                    <a:cubicBezTo>
                      <a:pt x="32101" y="15401"/>
                      <a:pt x="32766" y="13811"/>
                      <a:pt x="31560" y="12563"/>
                    </a:cubicBezTo>
                    <a:cubicBezTo>
                      <a:pt x="30999" y="11982"/>
                      <a:pt x="30256" y="11725"/>
                      <a:pt x="29499" y="11725"/>
                    </a:cubicBezTo>
                    <a:cubicBezTo>
                      <a:pt x="29075" y="11725"/>
                      <a:pt x="28647" y="11805"/>
                      <a:pt x="28243" y="11954"/>
                    </a:cubicBezTo>
                    <a:cubicBezTo>
                      <a:pt x="30275" y="7939"/>
                      <a:pt x="29802" y="2266"/>
                      <a:pt x="25042" y="430"/>
                    </a:cubicBezTo>
                    <a:cubicBezTo>
                      <a:pt x="24279" y="136"/>
                      <a:pt x="23478" y="0"/>
                      <a:pt x="226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366" name="Google Shape;366;p23"/>
            <p:cNvGrpSpPr/>
            <p:nvPr/>
          </p:nvGrpSpPr>
          <p:grpSpPr>
            <a:xfrm>
              <a:off x="4114622" y="474596"/>
              <a:ext cx="141868" cy="100403"/>
              <a:chOff x="4114622" y="474596"/>
              <a:chExt cx="141868" cy="100403"/>
            </a:xfrm>
          </p:grpSpPr>
          <p:sp>
            <p:nvSpPr>
              <p:cNvPr id="367" name="Google Shape;367;p23"/>
              <p:cNvSpPr/>
              <p:nvPr/>
            </p:nvSpPr>
            <p:spPr>
              <a:xfrm>
                <a:off x="4114622" y="474596"/>
                <a:ext cx="70851" cy="90839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2745" extrusionOk="0">
                    <a:moveTo>
                      <a:pt x="117" y="0"/>
                    </a:moveTo>
                    <a:cubicBezTo>
                      <a:pt x="43" y="0"/>
                      <a:pt x="0" y="122"/>
                      <a:pt x="77" y="158"/>
                    </a:cubicBezTo>
                    <a:cubicBezTo>
                      <a:pt x="1111" y="639"/>
                      <a:pt x="1641" y="1527"/>
                      <a:pt x="1802" y="2624"/>
                    </a:cubicBezTo>
                    <a:cubicBezTo>
                      <a:pt x="1814" y="2707"/>
                      <a:pt x="1883" y="2745"/>
                      <a:pt x="1954" y="2745"/>
                    </a:cubicBezTo>
                    <a:cubicBezTo>
                      <a:pt x="2045" y="2745"/>
                      <a:pt x="2140" y="2685"/>
                      <a:pt x="2134" y="2579"/>
                    </a:cubicBezTo>
                    <a:cubicBezTo>
                      <a:pt x="2071" y="1420"/>
                      <a:pt x="1205" y="403"/>
                      <a:pt x="142" y="5"/>
                    </a:cubicBezTo>
                    <a:cubicBezTo>
                      <a:pt x="133" y="2"/>
                      <a:pt x="125" y="0"/>
                      <a:pt x="1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68" name="Google Shape;368;p23"/>
              <p:cNvSpPr/>
              <p:nvPr/>
            </p:nvSpPr>
            <p:spPr>
              <a:xfrm>
                <a:off x="4199339" y="480752"/>
                <a:ext cx="57151" cy="94247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2848" extrusionOk="0">
                    <a:moveTo>
                      <a:pt x="207" y="1"/>
                    </a:moveTo>
                    <a:cubicBezTo>
                      <a:pt x="75" y="1"/>
                      <a:pt x="0" y="200"/>
                      <a:pt x="132" y="300"/>
                    </a:cubicBezTo>
                    <a:cubicBezTo>
                      <a:pt x="898" y="879"/>
                      <a:pt x="1182" y="1693"/>
                      <a:pt x="1121" y="2626"/>
                    </a:cubicBezTo>
                    <a:cubicBezTo>
                      <a:pt x="1113" y="2766"/>
                      <a:pt x="1240" y="2847"/>
                      <a:pt x="1361" y="2847"/>
                    </a:cubicBezTo>
                    <a:cubicBezTo>
                      <a:pt x="1456" y="2847"/>
                      <a:pt x="1546" y="2797"/>
                      <a:pt x="1564" y="2686"/>
                    </a:cubicBezTo>
                    <a:cubicBezTo>
                      <a:pt x="1726" y="1643"/>
                      <a:pt x="1184" y="572"/>
                      <a:pt x="291" y="27"/>
                    </a:cubicBezTo>
                    <a:cubicBezTo>
                      <a:pt x="261" y="9"/>
                      <a:pt x="233" y="1"/>
                      <a:pt x="20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369" name="Google Shape;369;p23"/>
          <p:cNvGrpSpPr/>
          <p:nvPr/>
        </p:nvGrpSpPr>
        <p:grpSpPr>
          <a:xfrm>
            <a:off x="6072077" y="382705"/>
            <a:ext cx="1094347" cy="1199935"/>
            <a:chOff x="4554058" y="287028"/>
            <a:chExt cx="820760" cy="899951"/>
          </a:xfrm>
        </p:grpSpPr>
        <p:grpSp>
          <p:nvGrpSpPr>
            <p:cNvPr id="370" name="Google Shape;370;p23"/>
            <p:cNvGrpSpPr/>
            <p:nvPr/>
          </p:nvGrpSpPr>
          <p:grpSpPr>
            <a:xfrm>
              <a:off x="4554058" y="287028"/>
              <a:ext cx="820760" cy="807258"/>
              <a:chOff x="4554058" y="287028"/>
              <a:chExt cx="820760" cy="807258"/>
            </a:xfrm>
          </p:grpSpPr>
          <p:sp>
            <p:nvSpPr>
              <p:cNvPr id="371" name="Google Shape;371;p23"/>
              <p:cNvSpPr/>
              <p:nvPr/>
            </p:nvSpPr>
            <p:spPr>
              <a:xfrm>
                <a:off x="4642315" y="348977"/>
                <a:ext cx="463924" cy="360179"/>
              </a:xfrm>
              <a:custGeom>
                <a:avLst/>
                <a:gdLst/>
                <a:ahLst/>
                <a:cxnLst/>
                <a:rect l="l" t="t" r="r" b="b"/>
                <a:pathLst>
                  <a:path w="14019" h="10884" extrusionOk="0">
                    <a:moveTo>
                      <a:pt x="6184" y="691"/>
                    </a:moveTo>
                    <a:cubicBezTo>
                      <a:pt x="10445" y="691"/>
                      <a:pt x="14018" y="6447"/>
                      <a:pt x="9536" y="9535"/>
                    </a:cubicBezTo>
                    <a:lnTo>
                      <a:pt x="9537" y="9535"/>
                    </a:lnTo>
                    <a:cubicBezTo>
                      <a:pt x="9519" y="9550"/>
                      <a:pt x="9502" y="9569"/>
                      <a:pt x="9487" y="9587"/>
                    </a:cubicBezTo>
                    <a:cubicBezTo>
                      <a:pt x="8640" y="9967"/>
                      <a:pt x="7748" y="10160"/>
                      <a:pt x="6864" y="10160"/>
                    </a:cubicBezTo>
                    <a:cubicBezTo>
                      <a:pt x="5431" y="10160"/>
                      <a:pt x="4015" y="9652"/>
                      <a:pt x="2835" y="8608"/>
                    </a:cubicBezTo>
                    <a:cubicBezTo>
                      <a:pt x="709" y="6729"/>
                      <a:pt x="1051" y="3240"/>
                      <a:pt x="3327" y="1634"/>
                    </a:cubicBezTo>
                    <a:cubicBezTo>
                      <a:pt x="4259" y="975"/>
                      <a:pt x="5239" y="691"/>
                      <a:pt x="6184" y="691"/>
                    </a:cubicBezTo>
                    <a:close/>
                    <a:moveTo>
                      <a:pt x="6279" y="0"/>
                    </a:moveTo>
                    <a:cubicBezTo>
                      <a:pt x="5009" y="0"/>
                      <a:pt x="3744" y="397"/>
                      <a:pt x="2708" y="1238"/>
                    </a:cubicBezTo>
                    <a:cubicBezTo>
                      <a:pt x="426" y="3093"/>
                      <a:pt x="0" y="6574"/>
                      <a:pt x="2040" y="8777"/>
                    </a:cubicBezTo>
                    <a:cubicBezTo>
                      <a:pt x="3204" y="10033"/>
                      <a:pt x="5123" y="10883"/>
                      <a:pt x="6939" y="10883"/>
                    </a:cubicBezTo>
                    <a:cubicBezTo>
                      <a:pt x="7881" y="10883"/>
                      <a:pt x="8795" y="10655"/>
                      <a:pt x="9562" y="10135"/>
                    </a:cubicBezTo>
                    <a:cubicBezTo>
                      <a:pt x="9619" y="10175"/>
                      <a:pt x="9685" y="10198"/>
                      <a:pt x="9756" y="10198"/>
                    </a:cubicBezTo>
                    <a:cubicBezTo>
                      <a:pt x="9821" y="10198"/>
                      <a:pt x="9890" y="10178"/>
                      <a:pt x="9957" y="10132"/>
                    </a:cubicBezTo>
                    <a:cubicBezTo>
                      <a:pt x="12601" y="8316"/>
                      <a:pt x="13052" y="4786"/>
                      <a:pt x="11072" y="2280"/>
                    </a:cubicBezTo>
                    <a:cubicBezTo>
                      <a:pt x="9908" y="808"/>
                      <a:pt x="8090" y="0"/>
                      <a:pt x="62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72" name="Google Shape;372;p23"/>
              <p:cNvSpPr/>
              <p:nvPr/>
            </p:nvSpPr>
            <p:spPr>
              <a:xfrm>
                <a:off x="4554058" y="287028"/>
                <a:ext cx="820760" cy="807258"/>
              </a:xfrm>
              <a:custGeom>
                <a:avLst/>
                <a:gdLst/>
                <a:ahLst/>
                <a:cxnLst/>
                <a:rect l="l" t="t" r="r" b="b"/>
                <a:pathLst>
                  <a:path w="24802" h="24394" extrusionOk="0">
                    <a:moveTo>
                      <a:pt x="9264" y="721"/>
                    </a:moveTo>
                    <a:cubicBezTo>
                      <a:pt x="11400" y="721"/>
                      <a:pt x="13528" y="1569"/>
                      <a:pt x="14937" y="3265"/>
                    </a:cubicBezTo>
                    <a:cubicBezTo>
                      <a:pt x="16118" y="4685"/>
                      <a:pt x="16644" y="6645"/>
                      <a:pt x="16353" y="8466"/>
                    </a:cubicBezTo>
                    <a:cubicBezTo>
                      <a:pt x="15998" y="10689"/>
                      <a:pt x="14395" y="12153"/>
                      <a:pt x="12694" y="13462"/>
                    </a:cubicBezTo>
                    <a:cubicBezTo>
                      <a:pt x="12664" y="13488"/>
                      <a:pt x="12639" y="13518"/>
                      <a:pt x="12618" y="13550"/>
                    </a:cubicBezTo>
                    <a:cubicBezTo>
                      <a:pt x="11361" y="13984"/>
                      <a:pt x="10047" y="14249"/>
                      <a:pt x="8775" y="14249"/>
                    </a:cubicBezTo>
                    <a:cubicBezTo>
                      <a:pt x="6553" y="14249"/>
                      <a:pt x="4456" y="13443"/>
                      <a:pt x="3003" y="11326"/>
                    </a:cubicBezTo>
                    <a:cubicBezTo>
                      <a:pt x="832" y="8166"/>
                      <a:pt x="1814" y="4144"/>
                      <a:pt x="4920" y="2028"/>
                    </a:cubicBezTo>
                    <a:cubicBezTo>
                      <a:pt x="6198" y="1157"/>
                      <a:pt x="7733" y="721"/>
                      <a:pt x="9264" y="721"/>
                    </a:cubicBezTo>
                    <a:close/>
                    <a:moveTo>
                      <a:pt x="15451" y="11932"/>
                    </a:moveTo>
                    <a:cubicBezTo>
                      <a:pt x="16663" y="13613"/>
                      <a:pt x="18004" y="15196"/>
                      <a:pt x="19319" y="16797"/>
                    </a:cubicBezTo>
                    <a:cubicBezTo>
                      <a:pt x="20181" y="17844"/>
                      <a:pt x="23942" y="21362"/>
                      <a:pt x="22884" y="23133"/>
                    </a:cubicBezTo>
                    <a:cubicBezTo>
                      <a:pt x="22656" y="23319"/>
                      <a:pt x="22292" y="23393"/>
                      <a:pt x="21889" y="23393"/>
                    </a:cubicBezTo>
                    <a:cubicBezTo>
                      <a:pt x="21166" y="23393"/>
                      <a:pt x="20318" y="23152"/>
                      <a:pt x="19913" y="22879"/>
                    </a:cubicBezTo>
                    <a:cubicBezTo>
                      <a:pt x="19372" y="22514"/>
                      <a:pt x="18917" y="21877"/>
                      <a:pt x="18488" y="21393"/>
                    </a:cubicBezTo>
                    <a:cubicBezTo>
                      <a:pt x="17798" y="20616"/>
                      <a:pt x="17138" y="19814"/>
                      <a:pt x="16507" y="18987"/>
                    </a:cubicBezTo>
                    <a:cubicBezTo>
                      <a:pt x="15295" y="17400"/>
                      <a:pt x="14324" y="15634"/>
                      <a:pt x="13116" y="14052"/>
                    </a:cubicBezTo>
                    <a:cubicBezTo>
                      <a:pt x="13958" y="13404"/>
                      <a:pt x="14774" y="12718"/>
                      <a:pt x="15451" y="11932"/>
                    </a:cubicBezTo>
                    <a:close/>
                    <a:moveTo>
                      <a:pt x="9240" y="1"/>
                    </a:moveTo>
                    <a:cubicBezTo>
                      <a:pt x="7656" y="1"/>
                      <a:pt x="6066" y="429"/>
                      <a:pt x="4710" y="1294"/>
                    </a:cubicBezTo>
                    <a:cubicBezTo>
                      <a:pt x="1295" y="3475"/>
                      <a:pt x="1" y="7779"/>
                      <a:pt x="2125" y="11324"/>
                    </a:cubicBezTo>
                    <a:cubicBezTo>
                      <a:pt x="3552" y="13705"/>
                      <a:pt x="6259" y="15078"/>
                      <a:pt x="8964" y="15078"/>
                    </a:cubicBezTo>
                    <a:cubicBezTo>
                      <a:pt x="10259" y="15078"/>
                      <a:pt x="11554" y="14763"/>
                      <a:pt x="12708" y="14093"/>
                    </a:cubicBezTo>
                    <a:cubicBezTo>
                      <a:pt x="13477" y="16028"/>
                      <a:pt x="18426" y="24393"/>
                      <a:pt x="21721" y="24393"/>
                    </a:cubicBezTo>
                    <a:cubicBezTo>
                      <a:pt x="22063" y="24393"/>
                      <a:pt x="22387" y="24303"/>
                      <a:pt x="22687" y="24107"/>
                    </a:cubicBezTo>
                    <a:cubicBezTo>
                      <a:pt x="22719" y="24118"/>
                      <a:pt x="22753" y="24125"/>
                      <a:pt x="22788" y="24125"/>
                    </a:cubicBezTo>
                    <a:cubicBezTo>
                      <a:pt x="22850" y="24125"/>
                      <a:pt x="22916" y="24105"/>
                      <a:pt x="22982" y="24055"/>
                    </a:cubicBezTo>
                    <a:cubicBezTo>
                      <a:pt x="24802" y="22709"/>
                      <a:pt x="23491" y="20728"/>
                      <a:pt x="22396" y="19391"/>
                    </a:cubicBezTo>
                    <a:cubicBezTo>
                      <a:pt x="20231" y="16749"/>
                      <a:pt x="18113" y="14028"/>
                      <a:pt x="15767" y="11545"/>
                    </a:cubicBezTo>
                    <a:cubicBezTo>
                      <a:pt x="16367" y="10761"/>
                      <a:pt x="16824" y="9874"/>
                      <a:pt x="17026" y="8831"/>
                    </a:cubicBezTo>
                    <a:cubicBezTo>
                      <a:pt x="17398" y="6921"/>
                      <a:pt x="16943" y="4850"/>
                      <a:pt x="15825" y="3261"/>
                    </a:cubicBezTo>
                    <a:cubicBezTo>
                      <a:pt x="14304" y="1100"/>
                      <a:pt x="11779" y="1"/>
                      <a:pt x="9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373" name="Google Shape;373;p23"/>
            <p:cNvGrpSpPr/>
            <p:nvPr/>
          </p:nvGrpSpPr>
          <p:grpSpPr>
            <a:xfrm>
              <a:off x="5063947" y="1041305"/>
              <a:ext cx="89912" cy="145673"/>
              <a:chOff x="5063947" y="1041305"/>
              <a:chExt cx="89912" cy="145673"/>
            </a:xfrm>
          </p:grpSpPr>
          <p:sp>
            <p:nvSpPr>
              <p:cNvPr id="374" name="Google Shape;374;p23"/>
              <p:cNvSpPr/>
              <p:nvPr/>
            </p:nvSpPr>
            <p:spPr>
              <a:xfrm>
                <a:off x="5063947" y="1041305"/>
                <a:ext cx="81110" cy="80481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432" extrusionOk="0">
                    <a:moveTo>
                      <a:pt x="176" y="1"/>
                    </a:moveTo>
                    <a:cubicBezTo>
                      <a:pt x="87" y="1"/>
                      <a:pt x="1" y="70"/>
                      <a:pt x="36" y="182"/>
                    </a:cubicBezTo>
                    <a:cubicBezTo>
                      <a:pt x="344" y="1198"/>
                      <a:pt x="1120" y="2083"/>
                      <a:pt x="2142" y="2423"/>
                    </a:cubicBezTo>
                    <a:cubicBezTo>
                      <a:pt x="2159" y="2429"/>
                      <a:pt x="2176" y="2431"/>
                      <a:pt x="2192" y="2431"/>
                    </a:cubicBezTo>
                    <a:cubicBezTo>
                      <a:pt x="2354" y="2431"/>
                      <a:pt x="2451" y="2170"/>
                      <a:pt x="2281" y="2094"/>
                    </a:cubicBezTo>
                    <a:cubicBezTo>
                      <a:pt x="1373" y="1688"/>
                      <a:pt x="674" y="1052"/>
                      <a:pt x="322" y="102"/>
                    </a:cubicBezTo>
                    <a:cubicBezTo>
                      <a:pt x="296" y="32"/>
                      <a:pt x="235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75" name="Google Shape;375;p23"/>
              <p:cNvSpPr/>
              <p:nvPr/>
            </p:nvSpPr>
            <p:spPr>
              <a:xfrm>
                <a:off x="5073643" y="1111958"/>
                <a:ext cx="80216" cy="75021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267" extrusionOk="0">
                    <a:moveTo>
                      <a:pt x="167" y="0"/>
                    </a:moveTo>
                    <a:cubicBezTo>
                      <a:pt x="84" y="0"/>
                      <a:pt x="1" y="54"/>
                      <a:pt x="11" y="152"/>
                    </a:cubicBezTo>
                    <a:cubicBezTo>
                      <a:pt x="133" y="1253"/>
                      <a:pt x="1029" y="2135"/>
                      <a:pt x="2127" y="2265"/>
                    </a:cubicBezTo>
                    <a:cubicBezTo>
                      <a:pt x="2136" y="2266"/>
                      <a:pt x="2144" y="2267"/>
                      <a:pt x="2152" y="2267"/>
                    </a:cubicBezTo>
                    <a:cubicBezTo>
                      <a:pt x="2376" y="2267"/>
                      <a:pt x="2424" y="1866"/>
                      <a:pt x="2186" y="1833"/>
                    </a:cubicBezTo>
                    <a:cubicBezTo>
                      <a:pt x="1242" y="1703"/>
                      <a:pt x="521" y="1047"/>
                      <a:pt x="317" y="110"/>
                    </a:cubicBezTo>
                    <a:cubicBezTo>
                      <a:pt x="301" y="35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376" name="Google Shape;376;p23"/>
          <p:cNvGrpSpPr/>
          <p:nvPr/>
        </p:nvGrpSpPr>
        <p:grpSpPr>
          <a:xfrm>
            <a:off x="9467457" y="-488644"/>
            <a:ext cx="851889" cy="1363411"/>
            <a:chOff x="7100592" y="-366483"/>
            <a:chExt cx="638917" cy="1022558"/>
          </a:xfrm>
        </p:grpSpPr>
        <p:sp>
          <p:nvSpPr>
            <p:cNvPr id="377" name="Google Shape;377;p23"/>
            <p:cNvSpPr/>
            <p:nvPr/>
          </p:nvSpPr>
          <p:spPr>
            <a:xfrm>
              <a:off x="7100592" y="-366483"/>
              <a:ext cx="638917" cy="1022558"/>
            </a:xfrm>
            <a:custGeom>
              <a:avLst/>
              <a:gdLst/>
              <a:ahLst/>
              <a:cxnLst/>
              <a:rect l="l" t="t" r="r" b="b"/>
              <a:pathLst>
                <a:path w="19307" h="30900" extrusionOk="0">
                  <a:moveTo>
                    <a:pt x="17084" y="802"/>
                  </a:moveTo>
                  <a:cubicBezTo>
                    <a:pt x="17169" y="5620"/>
                    <a:pt x="17483" y="10439"/>
                    <a:pt x="17739" y="15251"/>
                  </a:cubicBezTo>
                  <a:cubicBezTo>
                    <a:pt x="17999" y="20175"/>
                    <a:pt x="18113" y="25147"/>
                    <a:pt x="18594" y="30054"/>
                  </a:cubicBezTo>
                  <a:cubicBezTo>
                    <a:pt x="17813" y="29155"/>
                    <a:pt x="17025" y="28262"/>
                    <a:pt x="16232" y="27375"/>
                  </a:cubicBezTo>
                  <a:cubicBezTo>
                    <a:pt x="16275" y="27328"/>
                    <a:pt x="16319" y="27283"/>
                    <a:pt x="16365" y="27242"/>
                  </a:cubicBezTo>
                  <a:cubicBezTo>
                    <a:pt x="16508" y="27119"/>
                    <a:pt x="16669" y="27043"/>
                    <a:pt x="16828" y="26949"/>
                  </a:cubicBezTo>
                  <a:cubicBezTo>
                    <a:pt x="17066" y="26811"/>
                    <a:pt x="16918" y="26503"/>
                    <a:pt x="16693" y="26503"/>
                  </a:cubicBezTo>
                  <a:cubicBezTo>
                    <a:pt x="16657" y="26503"/>
                    <a:pt x="16620" y="26511"/>
                    <a:pt x="16581" y="26528"/>
                  </a:cubicBezTo>
                  <a:cubicBezTo>
                    <a:pt x="16344" y="26637"/>
                    <a:pt x="16120" y="26831"/>
                    <a:pt x="15946" y="27055"/>
                  </a:cubicBezTo>
                  <a:cubicBezTo>
                    <a:pt x="15658" y="26732"/>
                    <a:pt x="15370" y="26409"/>
                    <a:pt x="15082" y="26087"/>
                  </a:cubicBezTo>
                  <a:cubicBezTo>
                    <a:pt x="15347" y="25866"/>
                    <a:pt x="15609" y="25640"/>
                    <a:pt x="15854" y="25402"/>
                  </a:cubicBezTo>
                  <a:cubicBezTo>
                    <a:pt x="15992" y="25267"/>
                    <a:pt x="15863" y="25086"/>
                    <a:pt x="15713" y="25086"/>
                  </a:cubicBezTo>
                  <a:cubicBezTo>
                    <a:pt x="15671" y="25086"/>
                    <a:pt x="15627" y="25101"/>
                    <a:pt x="15587" y="25134"/>
                  </a:cubicBezTo>
                  <a:cubicBezTo>
                    <a:pt x="15331" y="25350"/>
                    <a:pt x="15085" y="25583"/>
                    <a:pt x="14843" y="25819"/>
                  </a:cubicBezTo>
                  <a:cubicBezTo>
                    <a:pt x="14511" y="25450"/>
                    <a:pt x="14181" y="25078"/>
                    <a:pt x="13847" y="24709"/>
                  </a:cubicBezTo>
                  <a:cubicBezTo>
                    <a:pt x="14031" y="24499"/>
                    <a:pt x="14216" y="24287"/>
                    <a:pt x="14386" y="24067"/>
                  </a:cubicBezTo>
                  <a:cubicBezTo>
                    <a:pt x="14502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5" y="24174"/>
                    <a:pt x="13141" y="23921"/>
                    <a:pt x="12918" y="23673"/>
                  </a:cubicBezTo>
                  <a:cubicBezTo>
                    <a:pt x="13180" y="23482"/>
                    <a:pt x="13409" y="23234"/>
                    <a:pt x="13530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6" y="22742"/>
                    <a:pt x="13187" y="22799"/>
                  </a:cubicBezTo>
                  <a:cubicBezTo>
                    <a:pt x="13082" y="22956"/>
                    <a:pt x="12996" y="23117"/>
                    <a:pt x="12864" y="23257"/>
                  </a:cubicBezTo>
                  <a:cubicBezTo>
                    <a:pt x="12809" y="23313"/>
                    <a:pt x="12749" y="23367"/>
                    <a:pt x="12686" y="23417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3" y="21943"/>
                    <a:pt x="12097" y="21773"/>
                  </a:cubicBezTo>
                  <a:cubicBezTo>
                    <a:pt x="12208" y="21641"/>
                    <a:pt x="12096" y="21465"/>
                    <a:pt x="11966" y="21465"/>
                  </a:cubicBezTo>
                  <a:cubicBezTo>
                    <a:pt x="11925" y="21465"/>
                    <a:pt x="11883" y="21481"/>
                    <a:pt x="11846" y="21521"/>
                  </a:cubicBezTo>
                  <a:cubicBezTo>
                    <a:pt x="11695" y="21679"/>
                    <a:pt x="11550" y="21837"/>
                    <a:pt x="11400" y="21992"/>
                  </a:cubicBezTo>
                  <a:cubicBezTo>
                    <a:pt x="11031" y="21584"/>
                    <a:pt x="10662" y="21178"/>
                    <a:pt x="10294" y="20772"/>
                  </a:cubicBezTo>
                  <a:cubicBezTo>
                    <a:pt x="10319" y="20751"/>
                    <a:pt x="10348" y="20734"/>
                    <a:pt x="10374" y="20711"/>
                  </a:cubicBezTo>
                  <a:cubicBezTo>
                    <a:pt x="10539" y="20566"/>
                    <a:pt x="10731" y="20402"/>
                    <a:pt x="10844" y="20209"/>
                  </a:cubicBezTo>
                  <a:cubicBezTo>
                    <a:pt x="10925" y="20069"/>
                    <a:pt x="10808" y="19938"/>
                    <a:pt x="10680" y="19938"/>
                  </a:cubicBezTo>
                  <a:cubicBezTo>
                    <a:pt x="10637" y="19938"/>
                    <a:pt x="10593" y="19952"/>
                    <a:pt x="10554" y="19987"/>
                  </a:cubicBezTo>
                  <a:cubicBezTo>
                    <a:pt x="10404" y="20118"/>
                    <a:pt x="10285" y="20293"/>
                    <a:pt x="10141" y="20434"/>
                  </a:cubicBezTo>
                  <a:cubicBezTo>
                    <a:pt x="10113" y="20461"/>
                    <a:pt x="10081" y="20483"/>
                    <a:pt x="10054" y="20509"/>
                  </a:cubicBezTo>
                  <a:lnTo>
                    <a:pt x="9805" y="20232"/>
                  </a:lnTo>
                  <a:cubicBezTo>
                    <a:pt x="9519" y="19918"/>
                    <a:pt x="9236" y="19601"/>
                    <a:pt x="8951" y="19287"/>
                  </a:cubicBezTo>
                  <a:cubicBezTo>
                    <a:pt x="9245" y="19010"/>
                    <a:pt x="9544" y="18726"/>
                    <a:pt x="9772" y="18409"/>
                  </a:cubicBezTo>
                  <a:cubicBezTo>
                    <a:pt x="9876" y="18265"/>
                    <a:pt x="9738" y="18131"/>
                    <a:pt x="9597" y="18131"/>
                  </a:cubicBezTo>
                  <a:cubicBezTo>
                    <a:pt x="9552" y="18131"/>
                    <a:pt x="9506" y="18145"/>
                    <a:pt x="9469" y="18176"/>
                  </a:cubicBezTo>
                  <a:cubicBezTo>
                    <a:pt x="9253" y="18352"/>
                    <a:pt x="9076" y="18591"/>
                    <a:pt x="8891" y="18800"/>
                  </a:cubicBezTo>
                  <a:lnTo>
                    <a:pt x="8703" y="19013"/>
                  </a:lnTo>
                  <a:cubicBezTo>
                    <a:pt x="8357" y="18628"/>
                    <a:pt x="8009" y="18247"/>
                    <a:pt x="7663" y="17861"/>
                  </a:cubicBezTo>
                  <a:cubicBezTo>
                    <a:pt x="7854" y="17672"/>
                    <a:pt x="8043" y="17479"/>
                    <a:pt x="8207" y="17273"/>
                  </a:cubicBezTo>
                  <a:cubicBezTo>
                    <a:pt x="8320" y="17129"/>
                    <a:pt x="8211" y="16947"/>
                    <a:pt x="8071" y="16947"/>
                  </a:cubicBezTo>
                  <a:cubicBezTo>
                    <a:pt x="8028" y="16947"/>
                    <a:pt x="7982" y="16964"/>
                    <a:pt x="7938" y="17005"/>
                  </a:cubicBezTo>
                  <a:cubicBezTo>
                    <a:pt x="7750" y="17181"/>
                    <a:pt x="7577" y="17378"/>
                    <a:pt x="7410" y="17581"/>
                  </a:cubicBezTo>
                  <a:cubicBezTo>
                    <a:pt x="7108" y="17245"/>
                    <a:pt x="6807" y="16911"/>
                    <a:pt x="6506" y="16577"/>
                  </a:cubicBezTo>
                  <a:cubicBezTo>
                    <a:pt x="6707" y="16403"/>
                    <a:pt x="6912" y="16227"/>
                    <a:pt x="7082" y="16029"/>
                  </a:cubicBezTo>
                  <a:cubicBezTo>
                    <a:pt x="7212" y="15877"/>
                    <a:pt x="7092" y="15700"/>
                    <a:pt x="6941" y="15700"/>
                  </a:cubicBezTo>
                  <a:cubicBezTo>
                    <a:pt x="6896" y="15700"/>
                    <a:pt x="6849" y="15715"/>
                    <a:pt x="6805" y="15750"/>
                  </a:cubicBezTo>
                  <a:cubicBezTo>
                    <a:pt x="6606" y="15910"/>
                    <a:pt x="6427" y="16103"/>
                    <a:pt x="6249" y="16294"/>
                  </a:cubicBezTo>
                  <a:cubicBezTo>
                    <a:pt x="5981" y="15998"/>
                    <a:pt x="5716" y="15701"/>
                    <a:pt x="5445" y="15406"/>
                  </a:cubicBezTo>
                  <a:cubicBezTo>
                    <a:pt x="5595" y="15298"/>
                    <a:pt x="5736" y="15182"/>
                    <a:pt x="5871" y="15057"/>
                  </a:cubicBezTo>
                  <a:cubicBezTo>
                    <a:pt x="5982" y="14952"/>
                    <a:pt x="5880" y="14769"/>
                    <a:pt x="5753" y="14769"/>
                  </a:cubicBezTo>
                  <a:cubicBezTo>
                    <a:pt x="5726" y="14769"/>
                    <a:pt x="5698" y="14777"/>
                    <a:pt x="5670" y="14796"/>
                  </a:cubicBezTo>
                  <a:cubicBezTo>
                    <a:pt x="5512" y="14908"/>
                    <a:pt x="5361" y="15030"/>
                    <a:pt x="5218" y="15161"/>
                  </a:cubicBezTo>
                  <a:cubicBezTo>
                    <a:pt x="4897" y="14810"/>
                    <a:pt x="4577" y="14459"/>
                    <a:pt x="4252" y="14113"/>
                  </a:cubicBezTo>
                  <a:cubicBezTo>
                    <a:pt x="4446" y="13969"/>
                    <a:pt x="4652" y="13842"/>
                    <a:pt x="4866" y="13732"/>
                  </a:cubicBezTo>
                  <a:cubicBezTo>
                    <a:pt x="5009" y="13655"/>
                    <a:pt x="4935" y="13423"/>
                    <a:pt x="4793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3" y="13534"/>
                    <a:pt x="4246" y="13696"/>
                    <a:pt x="4044" y="13891"/>
                  </a:cubicBezTo>
                  <a:cubicBezTo>
                    <a:pt x="3737" y="13565"/>
                    <a:pt x="3433" y="13235"/>
                    <a:pt x="3122" y="12914"/>
                  </a:cubicBezTo>
                  <a:cubicBezTo>
                    <a:pt x="3305" y="12756"/>
                    <a:pt x="3472" y="12578"/>
                    <a:pt x="3619" y="12388"/>
                  </a:cubicBezTo>
                  <a:cubicBezTo>
                    <a:pt x="3708" y="12274"/>
                    <a:pt x="3583" y="12133"/>
                    <a:pt x="3463" y="12133"/>
                  </a:cubicBezTo>
                  <a:cubicBezTo>
                    <a:pt x="3424" y="12133"/>
                    <a:pt x="3385" y="12148"/>
                    <a:pt x="3354" y="12183"/>
                  </a:cubicBezTo>
                  <a:cubicBezTo>
                    <a:pt x="3204" y="12355"/>
                    <a:pt x="3048" y="12516"/>
                    <a:pt x="2887" y="12669"/>
                  </a:cubicBezTo>
                  <a:cubicBezTo>
                    <a:pt x="2552" y="12324"/>
                    <a:pt x="2213" y="11983"/>
                    <a:pt x="1873" y="11643"/>
                  </a:cubicBezTo>
                  <a:cubicBezTo>
                    <a:pt x="2151" y="11419"/>
                    <a:pt x="2458" y="11266"/>
                    <a:pt x="2802" y="11142"/>
                  </a:cubicBezTo>
                  <a:cubicBezTo>
                    <a:pt x="3005" y="11067"/>
                    <a:pt x="2950" y="10776"/>
                    <a:pt x="2758" y="10776"/>
                  </a:cubicBezTo>
                  <a:cubicBezTo>
                    <a:pt x="2741" y="10776"/>
                    <a:pt x="2723" y="10778"/>
                    <a:pt x="2704" y="10783"/>
                  </a:cubicBezTo>
                  <a:cubicBezTo>
                    <a:pt x="2301" y="10889"/>
                    <a:pt x="1938" y="11123"/>
                    <a:pt x="1638" y="11413"/>
                  </a:cubicBezTo>
                  <a:cubicBezTo>
                    <a:pt x="1347" y="11128"/>
                    <a:pt x="1057" y="10842"/>
                    <a:pt x="761" y="10563"/>
                  </a:cubicBezTo>
                  <a:cubicBezTo>
                    <a:pt x="3561" y="9148"/>
                    <a:pt x="6214" y="7392"/>
                    <a:pt x="8896" y="5772"/>
                  </a:cubicBezTo>
                  <a:cubicBezTo>
                    <a:pt x="11625" y="4124"/>
                    <a:pt x="14413" y="2543"/>
                    <a:pt x="17084" y="802"/>
                  </a:cubicBezTo>
                  <a:close/>
                  <a:moveTo>
                    <a:pt x="17347" y="1"/>
                  </a:moveTo>
                  <a:cubicBezTo>
                    <a:pt x="17282" y="1"/>
                    <a:pt x="17217" y="21"/>
                    <a:pt x="17166" y="61"/>
                  </a:cubicBezTo>
                  <a:cubicBezTo>
                    <a:pt x="17132" y="48"/>
                    <a:pt x="17095" y="41"/>
                    <a:pt x="17056" y="41"/>
                  </a:cubicBezTo>
                  <a:cubicBezTo>
                    <a:pt x="17001" y="41"/>
                    <a:pt x="16941" y="56"/>
                    <a:pt x="16880" y="90"/>
                  </a:cubicBezTo>
                  <a:cubicBezTo>
                    <a:pt x="14037" y="1664"/>
                    <a:pt x="11290" y="3433"/>
                    <a:pt x="8508" y="5113"/>
                  </a:cubicBezTo>
                  <a:cubicBezTo>
                    <a:pt x="5733" y="6787"/>
                    <a:pt x="2841" y="8367"/>
                    <a:pt x="215" y="10267"/>
                  </a:cubicBezTo>
                  <a:cubicBezTo>
                    <a:pt x="0" y="10423"/>
                    <a:pt x="109" y="10710"/>
                    <a:pt x="317" y="10734"/>
                  </a:cubicBezTo>
                  <a:cubicBezTo>
                    <a:pt x="993" y="11571"/>
                    <a:pt x="1691" y="12392"/>
                    <a:pt x="2402" y="13202"/>
                  </a:cubicBezTo>
                  <a:cubicBezTo>
                    <a:pt x="2414" y="13237"/>
                    <a:pt x="2440" y="13266"/>
                    <a:pt x="2474" y="13284"/>
                  </a:cubicBezTo>
                  <a:cubicBezTo>
                    <a:pt x="3206" y="14119"/>
                    <a:pt x="3955" y="14940"/>
                    <a:pt x="4708" y="15760"/>
                  </a:cubicBezTo>
                  <a:cubicBezTo>
                    <a:pt x="4721" y="15782"/>
                    <a:pt x="4739" y="15802"/>
                    <a:pt x="4760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5" y="21910"/>
                    <a:pt x="10870" y="22495"/>
                  </a:cubicBezTo>
                  <a:cubicBezTo>
                    <a:pt x="10791" y="22581"/>
                    <a:pt x="10877" y="22726"/>
                    <a:pt x="10978" y="22726"/>
                  </a:cubicBezTo>
                  <a:cubicBezTo>
                    <a:pt x="11001" y="22726"/>
                    <a:pt x="11024" y="22719"/>
                    <a:pt x="11046" y="22702"/>
                  </a:cubicBezTo>
                  <a:lnTo>
                    <a:pt x="11051" y="22699"/>
                  </a:lnTo>
                  <a:cubicBezTo>
                    <a:pt x="13464" y="25395"/>
                    <a:pt x="15866" y="28101"/>
                    <a:pt x="18292" y="30786"/>
                  </a:cubicBezTo>
                  <a:cubicBezTo>
                    <a:pt x="18365" y="30866"/>
                    <a:pt x="18447" y="30900"/>
                    <a:pt x="18526" y="30900"/>
                  </a:cubicBezTo>
                  <a:cubicBezTo>
                    <a:pt x="18707" y="30900"/>
                    <a:pt x="18873" y="30727"/>
                    <a:pt x="18882" y="30533"/>
                  </a:cubicBezTo>
                  <a:cubicBezTo>
                    <a:pt x="18915" y="30542"/>
                    <a:pt x="18950" y="30547"/>
                    <a:pt x="18984" y="30547"/>
                  </a:cubicBezTo>
                  <a:cubicBezTo>
                    <a:pt x="19150" y="30547"/>
                    <a:pt x="19307" y="30440"/>
                    <a:pt x="19303" y="30215"/>
                  </a:cubicBezTo>
                  <a:cubicBezTo>
                    <a:pt x="19216" y="25229"/>
                    <a:pt x="18764" y="20229"/>
                    <a:pt x="18497" y="15249"/>
                  </a:cubicBezTo>
                  <a:cubicBezTo>
                    <a:pt x="18231" y="10261"/>
                    <a:pt x="18059" y="5260"/>
                    <a:pt x="17655" y="281"/>
                  </a:cubicBezTo>
                  <a:cubicBezTo>
                    <a:pt x="17639" y="95"/>
                    <a:pt x="17491" y="1"/>
                    <a:pt x="173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7316454" y="-154591"/>
              <a:ext cx="302929" cy="469417"/>
            </a:xfrm>
            <a:custGeom>
              <a:avLst/>
              <a:gdLst/>
              <a:ahLst/>
              <a:cxnLst/>
              <a:rect l="l" t="t" r="r" b="b"/>
              <a:pathLst>
                <a:path w="9154" h="14185" extrusionOk="0">
                  <a:moveTo>
                    <a:pt x="6932" y="755"/>
                  </a:moveTo>
                  <a:lnTo>
                    <a:pt x="6932" y="755"/>
                  </a:lnTo>
                  <a:cubicBezTo>
                    <a:pt x="6641" y="4878"/>
                    <a:pt x="8093" y="8902"/>
                    <a:pt x="7885" y="13043"/>
                  </a:cubicBezTo>
                  <a:cubicBezTo>
                    <a:pt x="6012" y="9891"/>
                    <a:pt x="3474" y="6776"/>
                    <a:pt x="588" y="4547"/>
                  </a:cubicBezTo>
                  <a:lnTo>
                    <a:pt x="588" y="4546"/>
                  </a:lnTo>
                  <a:cubicBezTo>
                    <a:pt x="608" y="4554"/>
                    <a:pt x="629" y="4559"/>
                    <a:pt x="650" y="4559"/>
                  </a:cubicBezTo>
                  <a:cubicBezTo>
                    <a:pt x="663" y="4559"/>
                    <a:pt x="676" y="4557"/>
                    <a:pt x="688" y="4553"/>
                  </a:cubicBezTo>
                  <a:cubicBezTo>
                    <a:pt x="1815" y="4272"/>
                    <a:pt x="2818" y="3408"/>
                    <a:pt x="3789" y="2786"/>
                  </a:cubicBezTo>
                  <a:cubicBezTo>
                    <a:pt x="4839" y="2112"/>
                    <a:pt x="5902" y="1455"/>
                    <a:pt x="6932" y="755"/>
                  </a:cubicBezTo>
                  <a:close/>
                  <a:moveTo>
                    <a:pt x="7017" y="1"/>
                  </a:moveTo>
                  <a:cubicBezTo>
                    <a:pt x="6968" y="1"/>
                    <a:pt x="6915" y="14"/>
                    <a:pt x="6860" y="48"/>
                  </a:cubicBezTo>
                  <a:cubicBezTo>
                    <a:pt x="5705" y="737"/>
                    <a:pt x="4586" y="1486"/>
                    <a:pt x="3454" y="2213"/>
                  </a:cubicBezTo>
                  <a:cubicBezTo>
                    <a:pt x="2481" y="2838"/>
                    <a:pt x="1270" y="3394"/>
                    <a:pt x="542" y="4302"/>
                  </a:cubicBezTo>
                  <a:cubicBezTo>
                    <a:pt x="488" y="4369"/>
                    <a:pt x="496" y="4459"/>
                    <a:pt x="544" y="4512"/>
                  </a:cubicBezTo>
                  <a:lnTo>
                    <a:pt x="544" y="4512"/>
                  </a:lnTo>
                  <a:cubicBezTo>
                    <a:pt x="481" y="4463"/>
                    <a:pt x="417" y="4413"/>
                    <a:pt x="354" y="4365"/>
                  </a:cubicBezTo>
                  <a:cubicBezTo>
                    <a:pt x="319" y="4339"/>
                    <a:pt x="284" y="4328"/>
                    <a:pt x="252" y="4328"/>
                  </a:cubicBezTo>
                  <a:cubicBezTo>
                    <a:pt x="107" y="4328"/>
                    <a:pt x="0" y="4544"/>
                    <a:pt x="115" y="4673"/>
                  </a:cubicBezTo>
                  <a:cubicBezTo>
                    <a:pt x="2838" y="7712"/>
                    <a:pt x="5398" y="10637"/>
                    <a:pt x="7686" y="14031"/>
                  </a:cubicBezTo>
                  <a:cubicBezTo>
                    <a:pt x="7759" y="14139"/>
                    <a:pt x="7860" y="14184"/>
                    <a:pt x="7960" y="14184"/>
                  </a:cubicBezTo>
                  <a:cubicBezTo>
                    <a:pt x="8076" y="14184"/>
                    <a:pt x="8191" y="14123"/>
                    <a:pt x="8254" y="14028"/>
                  </a:cubicBezTo>
                  <a:cubicBezTo>
                    <a:pt x="8363" y="14006"/>
                    <a:pt x="8456" y="13936"/>
                    <a:pt x="8475" y="13806"/>
                  </a:cubicBezTo>
                  <a:cubicBezTo>
                    <a:pt x="9153" y="9289"/>
                    <a:pt x="7516" y="4753"/>
                    <a:pt x="7398" y="239"/>
                  </a:cubicBezTo>
                  <a:cubicBezTo>
                    <a:pt x="7394" y="100"/>
                    <a:pt x="7298" y="36"/>
                    <a:pt x="7197" y="36"/>
                  </a:cubicBezTo>
                  <a:cubicBezTo>
                    <a:pt x="7184" y="36"/>
                    <a:pt x="7170" y="37"/>
                    <a:pt x="7156" y="40"/>
                  </a:cubicBezTo>
                  <a:cubicBezTo>
                    <a:pt x="7114" y="16"/>
                    <a:pt x="7068" y="1"/>
                    <a:pt x="70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7166347" y="-209426"/>
              <a:ext cx="119332" cy="80183"/>
            </a:xfrm>
            <a:custGeom>
              <a:avLst/>
              <a:gdLst/>
              <a:ahLst/>
              <a:cxnLst/>
              <a:rect l="l" t="t" r="r" b="b"/>
              <a:pathLst>
                <a:path w="3606" h="2423" extrusionOk="0">
                  <a:moveTo>
                    <a:pt x="3350" y="0"/>
                  </a:moveTo>
                  <a:cubicBezTo>
                    <a:pt x="3319" y="0"/>
                    <a:pt x="3287" y="10"/>
                    <a:pt x="3253" y="30"/>
                  </a:cubicBezTo>
                  <a:cubicBezTo>
                    <a:pt x="2184" y="704"/>
                    <a:pt x="1142" y="1446"/>
                    <a:pt x="112" y="2178"/>
                  </a:cubicBezTo>
                  <a:cubicBezTo>
                    <a:pt x="0" y="2257"/>
                    <a:pt x="65" y="2422"/>
                    <a:pt x="174" y="2422"/>
                  </a:cubicBezTo>
                  <a:cubicBezTo>
                    <a:pt x="195" y="2422"/>
                    <a:pt x="218" y="2416"/>
                    <a:pt x="242" y="2401"/>
                  </a:cubicBezTo>
                  <a:cubicBezTo>
                    <a:pt x="1318" y="1740"/>
                    <a:pt x="2404" y="1074"/>
                    <a:pt x="3441" y="354"/>
                  </a:cubicBezTo>
                  <a:cubicBezTo>
                    <a:pt x="3605" y="241"/>
                    <a:pt x="3508" y="0"/>
                    <a:pt x="33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7173991" y="-234708"/>
              <a:ext cx="72870" cy="53643"/>
            </a:xfrm>
            <a:custGeom>
              <a:avLst/>
              <a:gdLst/>
              <a:ahLst/>
              <a:cxnLst/>
              <a:rect l="l" t="t" r="r" b="b"/>
              <a:pathLst>
                <a:path w="2202" h="1621" extrusionOk="0">
                  <a:moveTo>
                    <a:pt x="1912" y="0"/>
                  </a:moveTo>
                  <a:cubicBezTo>
                    <a:pt x="1876" y="0"/>
                    <a:pt x="1839" y="13"/>
                    <a:pt x="1801" y="41"/>
                  </a:cubicBezTo>
                  <a:cubicBezTo>
                    <a:pt x="1241" y="468"/>
                    <a:pt x="682" y="899"/>
                    <a:pt x="124" y="1332"/>
                  </a:cubicBezTo>
                  <a:cubicBezTo>
                    <a:pt x="1" y="1428"/>
                    <a:pt x="115" y="1620"/>
                    <a:pt x="246" y="1620"/>
                  </a:cubicBezTo>
                  <a:cubicBezTo>
                    <a:pt x="273" y="1620"/>
                    <a:pt x="300" y="1612"/>
                    <a:pt x="326" y="1594"/>
                  </a:cubicBezTo>
                  <a:cubicBezTo>
                    <a:pt x="891" y="1200"/>
                    <a:pt x="1455" y="805"/>
                    <a:pt x="2017" y="409"/>
                  </a:cubicBezTo>
                  <a:cubicBezTo>
                    <a:pt x="2202" y="278"/>
                    <a:pt x="2081" y="0"/>
                    <a:pt x="19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81" name="Google Shape;381;p23"/>
          <p:cNvGrpSpPr/>
          <p:nvPr/>
        </p:nvGrpSpPr>
        <p:grpSpPr>
          <a:xfrm>
            <a:off x="7880957" y="-175146"/>
            <a:ext cx="141107" cy="113353"/>
            <a:chOff x="5910718" y="-131360"/>
            <a:chExt cx="105830" cy="85015"/>
          </a:xfrm>
        </p:grpSpPr>
        <p:sp>
          <p:nvSpPr>
            <p:cNvPr id="382" name="Google Shape;382;p23"/>
            <p:cNvSpPr/>
            <p:nvPr/>
          </p:nvSpPr>
          <p:spPr>
            <a:xfrm>
              <a:off x="5910718" y="-129342"/>
              <a:ext cx="37097" cy="58342"/>
            </a:xfrm>
            <a:custGeom>
              <a:avLst/>
              <a:gdLst/>
              <a:ahLst/>
              <a:cxnLst/>
              <a:rect l="l" t="t" r="r" b="b"/>
              <a:pathLst>
                <a:path w="1121" h="1763" extrusionOk="0">
                  <a:moveTo>
                    <a:pt x="181" y="1"/>
                  </a:moveTo>
                  <a:cubicBezTo>
                    <a:pt x="92" y="1"/>
                    <a:pt x="1" y="100"/>
                    <a:pt x="51" y="208"/>
                  </a:cubicBezTo>
                  <a:lnTo>
                    <a:pt x="737" y="1672"/>
                  </a:lnTo>
                  <a:cubicBezTo>
                    <a:pt x="767" y="1736"/>
                    <a:pt x="819" y="1763"/>
                    <a:pt x="873" y="1763"/>
                  </a:cubicBezTo>
                  <a:cubicBezTo>
                    <a:pt x="992" y="1763"/>
                    <a:pt x="1120" y="1633"/>
                    <a:pt x="1045" y="1492"/>
                  </a:cubicBezTo>
                  <a:lnTo>
                    <a:pt x="287" y="70"/>
                  </a:lnTo>
                  <a:cubicBezTo>
                    <a:pt x="261" y="21"/>
                    <a:pt x="221" y="1"/>
                    <a:pt x="1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5974255" y="-131360"/>
              <a:ext cx="42292" cy="85015"/>
            </a:xfrm>
            <a:custGeom>
              <a:avLst/>
              <a:gdLst/>
              <a:ahLst/>
              <a:cxnLst/>
              <a:rect l="l" t="t" r="r" b="b"/>
              <a:pathLst>
                <a:path w="1278" h="2569" extrusionOk="0">
                  <a:moveTo>
                    <a:pt x="215" y="1"/>
                  </a:moveTo>
                  <a:cubicBezTo>
                    <a:pt x="98" y="1"/>
                    <a:pt x="0" y="146"/>
                    <a:pt x="102" y="258"/>
                  </a:cubicBezTo>
                  <a:cubicBezTo>
                    <a:pt x="634" y="837"/>
                    <a:pt x="812" y="1546"/>
                    <a:pt x="658" y="2312"/>
                  </a:cubicBezTo>
                  <a:cubicBezTo>
                    <a:pt x="627" y="2466"/>
                    <a:pt x="753" y="2568"/>
                    <a:pt x="873" y="2568"/>
                  </a:cubicBezTo>
                  <a:cubicBezTo>
                    <a:pt x="952" y="2568"/>
                    <a:pt x="1028" y="2524"/>
                    <a:pt x="1055" y="2421"/>
                  </a:cubicBezTo>
                  <a:cubicBezTo>
                    <a:pt x="1277" y="1565"/>
                    <a:pt x="978" y="627"/>
                    <a:pt x="318" y="42"/>
                  </a:cubicBezTo>
                  <a:cubicBezTo>
                    <a:pt x="285" y="13"/>
                    <a:pt x="249" y="1"/>
                    <a:pt x="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84" name="Google Shape;384;p23"/>
          <p:cNvGrpSpPr/>
          <p:nvPr/>
        </p:nvGrpSpPr>
        <p:grpSpPr>
          <a:xfrm>
            <a:off x="5192921" y="-408207"/>
            <a:ext cx="576295" cy="771893"/>
            <a:chOff x="3894690" y="-306155"/>
            <a:chExt cx="432221" cy="578920"/>
          </a:xfrm>
        </p:grpSpPr>
        <p:sp>
          <p:nvSpPr>
            <p:cNvPr id="385" name="Google Shape;385;p23"/>
            <p:cNvSpPr/>
            <p:nvPr/>
          </p:nvSpPr>
          <p:spPr>
            <a:xfrm>
              <a:off x="3975568" y="-294506"/>
              <a:ext cx="351343" cy="567272"/>
            </a:xfrm>
            <a:custGeom>
              <a:avLst/>
              <a:gdLst/>
              <a:ahLst/>
              <a:cxnLst/>
              <a:rect l="l" t="t" r="r" b="b"/>
              <a:pathLst>
                <a:path w="10617" h="17142" extrusionOk="0">
                  <a:moveTo>
                    <a:pt x="5069" y="801"/>
                  </a:moveTo>
                  <a:cubicBezTo>
                    <a:pt x="5234" y="801"/>
                    <a:pt x="5366" y="893"/>
                    <a:pt x="5604" y="1176"/>
                  </a:cubicBezTo>
                  <a:cubicBezTo>
                    <a:pt x="6229" y="1915"/>
                    <a:pt x="6375" y="3445"/>
                    <a:pt x="6629" y="4358"/>
                  </a:cubicBezTo>
                  <a:cubicBezTo>
                    <a:pt x="7672" y="8120"/>
                    <a:pt x="8686" y="11891"/>
                    <a:pt x="9769" y="15641"/>
                  </a:cubicBezTo>
                  <a:cubicBezTo>
                    <a:pt x="9190" y="15832"/>
                    <a:pt x="8427" y="16198"/>
                    <a:pt x="7801" y="16198"/>
                  </a:cubicBezTo>
                  <a:cubicBezTo>
                    <a:pt x="7598" y="16198"/>
                    <a:pt x="7409" y="16160"/>
                    <a:pt x="7246" y="16064"/>
                  </a:cubicBezTo>
                  <a:cubicBezTo>
                    <a:pt x="6512" y="15635"/>
                    <a:pt x="6312" y="13529"/>
                    <a:pt x="6107" y="12713"/>
                  </a:cubicBezTo>
                  <a:cubicBezTo>
                    <a:pt x="5552" y="10518"/>
                    <a:pt x="4999" y="8324"/>
                    <a:pt x="4445" y="6129"/>
                  </a:cubicBezTo>
                  <a:cubicBezTo>
                    <a:pt x="4405" y="5970"/>
                    <a:pt x="4259" y="5885"/>
                    <a:pt x="4114" y="5885"/>
                  </a:cubicBezTo>
                  <a:cubicBezTo>
                    <a:pt x="4000" y="5885"/>
                    <a:pt x="3887" y="5937"/>
                    <a:pt x="3824" y="6048"/>
                  </a:cubicBezTo>
                  <a:cubicBezTo>
                    <a:pt x="3448" y="6720"/>
                    <a:pt x="3207" y="7615"/>
                    <a:pt x="2252" y="7615"/>
                  </a:cubicBezTo>
                  <a:cubicBezTo>
                    <a:pt x="2236" y="7615"/>
                    <a:pt x="2221" y="7615"/>
                    <a:pt x="2206" y="7614"/>
                  </a:cubicBezTo>
                  <a:cubicBezTo>
                    <a:pt x="1749" y="7601"/>
                    <a:pt x="985" y="7020"/>
                    <a:pt x="559" y="6803"/>
                  </a:cubicBezTo>
                  <a:cubicBezTo>
                    <a:pt x="1265" y="5168"/>
                    <a:pt x="1742" y="3220"/>
                    <a:pt x="2849" y="1853"/>
                  </a:cubicBezTo>
                  <a:cubicBezTo>
                    <a:pt x="3428" y="1139"/>
                    <a:pt x="3556" y="1160"/>
                    <a:pt x="4361" y="972"/>
                  </a:cubicBezTo>
                  <a:cubicBezTo>
                    <a:pt x="4715" y="889"/>
                    <a:pt x="4908" y="801"/>
                    <a:pt x="5069" y="801"/>
                  </a:cubicBezTo>
                  <a:close/>
                  <a:moveTo>
                    <a:pt x="5172" y="1"/>
                  </a:moveTo>
                  <a:cubicBezTo>
                    <a:pt x="4210" y="1"/>
                    <a:pt x="2909" y="426"/>
                    <a:pt x="2429" y="796"/>
                  </a:cubicBezTo>
                  <a:cubicBezTo>
                    <a:pt x="1971" y="1150"/>
                    <a:pt x="1821" y="1799"/>
                    <a:pt x="1625" y="2310"/>
                  </a:cubicBezTo>
                  <a:cubicBezTo>
                    <a:pt x="1066" y="3764"/>
                    <a:pt x="530" y="5222"/>
                    <a:pt x="40" y="6700"/>
                  </a:cubicBezTo>
                  <a:cubicBezTo>
                    <a:pt x="0" y="6819"/>
                    <a:pt x="64" y="6922"/>
                    <a:pt x="156" y="6980"/>
                  </a:cubicBezTo>
                  <a:cubicBezTo>
                    <a:pt x="150" y="7057"/>
                    <a:pt x="179" y="7137"/>
                    <a:pt x="270" y="7192"/>
                  </a:cubicBezTo>
                  <a:cubicBezTo>
                    <a:pt x="815" y="7523"/>
                    <a:pt x="2014" y="8570"/>
                    <a:pt x="2787" y="8570"/>
                  </a:cubicBezTo>
                  <a:cubicBezTo>
                    <a:pt x="2848" y="8570"/>
                    <a:pt x="2906" y="8564"/>
                    <a:pt x="2961" y="8550"/>
                  </a:cubicBezTo>
                  <a:cubicBezTo>
                    <a:pt x="3405" y="8440"/>
                    <a:pt x="3748" y="7806"/>
                    <a:pt x="4019" y="7222"/>
                  </a:cubicBezTo>
                  <a:cubicBezTo>
                    <a:pt x="4434" y="8884"/>
                    <a:pt x="4849" y="10544"/>
                    <a:pt x="5267" y="12205"/>
                  </a:cubicBezTo>
                  <a:cubicBezTo>
                    <a:pt x="5647" y="13722"/>
                    <a:pt x="5835" y="15559"/>
                    <a:pt x="6515" y="16968"/>
                  </a:cubicBezTo>
                  <a:cubicBezTo>
                    <a:pt x="6569" y="17078"/>
                    <a:pt x="6699" y="17135"/>
                    <a:pt x="6816" y="17139"/>
                  </a:cubicBezTo>
                  <a:cubicBezTo>
                    <a:pt x="6850" y="17141"/>
                    <a:pt x="6884" y="17141"/>
                    <a:pt x="6918" y="17141"/>
                  </a:cubicBezTo>
                  <a:cubicBezTo>
                    <a:pt x="7932" y="17141"/>
                    <a:pt x="9116" y="16566"/>
                    <a:pt x="10061" y="16282"/>
                  </a:cubicBezTo>
                  <a:cubicBezTo>
                    <a:pt x="10076" y="16276"/>
                    <a:pt x="10090" y="16268"/>
                    <a:pt x="10104" y="16259"/>
                  </a:cubicBezTo>
                  <a:cubicBezTo>
                    <a:pt x="10135" y="16267"/>
                    <a:pt x="10168" y="16271"/>
                    <a:pt x="10201" y="16271"/>
                  </a:cubicBezTo>
                  <a:cubicBezTo>
                    <a:pt x="10406" y="16271"/>
                    <a:pt x="10617" y="16107"/>
                    <a:pt x="10547" y="15848"/>
                  </a:cubicBezTo>
                  <a:cubicBezTo>
                    <a:pt x="9779" y="12980"/>
                    <a:pt x="8955" y="10123"/>
                    <a:pt x="8156" y="7265"/>
                  </a:cubicBezTo>
                  <a:cubicBezTo>
                    <a:pt x="7741" y="5776"/>
                    <a:pt x="7324" y="4289"/>
                    <a:pt x="6908" y="2802"/>
                  </a:cubicBezTo>
                  <a:cubicBezTo>
                    <a:pt x="6730" y="2167"/>
                    <a:pt x="6650" y="591"/>
                    <a:pt x="6021" y="186"/>
                  </a:cubicBezTo>
                  <a:cubicBezTo>
                    <a:pt x="5817" y="55"/>
                    <a:pt x="5516" y="1"/>
                    <a:pt x="51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386" name="Google Shape;386;p23"/>
            <p:cNvGrpSpPr/>
            <p:nvPr/>
          </p:nvGrpSpPr>
          <p:grpSpPr>
            <a:xfrm>
              <a:off x="3894690" y="-306155"/>
              <a:ext cx="98086" cy="107551"/>
              <a:chOff x="3894690" y="-306155"/>
              <a:chExt cx="98086" cy="107551"/>
            </a:xfrm>
          </p:grpSpPr>
          <p:sp>
            <p:nvSpPr>
              <p:cNvPr id="387" name="Google Shape;387;p23"/>
              <p:cNvSpPr/>
              <p:nvPr/>
            </p:nvSpPr>
            <p:spPr>
              <a:xfrm>
                <a:off x="3925797" y="-273029"/>
                <a:ext cx="66979" cy="74425"/>
              </a:xfrm>
              <a:custGeom>
                <a:avLst/>
                <a:gdLst/>
                <a:ahLst/>
                <a:cxnLst/>
                <a:rect l="l" t="t" r="r" b="b"/>
                <a:pathLst>
                  <a:path w="2024" h="2249" extrusionOk="0">
                    <a:moveTo>
                      <a:pt x="1749" y="0"/>
                    </a:moveTo>
                    <a:cubicBezTo>
                      <a:pt x="1701" y="0"/>
                      <a:pt x="1652" y="17"/>
                      <a:pt x="1610" y="56"/>
                    </a:cubicBezTo>
                    <a:cubicBezTo>
                      <a:pt x="1028" y="591"/>
                      <a:pt x="544" y="1337"/>
                      <a:pt x="89" y="1979"/>
                    </a:cubicBezTo>
                    <a:cubicBezTo>
                      <a:pt x="0" y="2104"/>
                      <a:pt x="127" y="2248"/>
                      <a:pt x="253" y="2248"/>
                    </a:cubicBezTo>
                    <a:cubicBezTo>
                      <a:pt x="295" y="2248"/>
                      <a:pt x="337" y="2233"/>
                      <a:pt x="371" y="2196"/>
                    </a:cubicBezTo>
                    <a:cubicBezTo>
                      <a:pt x="905" y="1614"/>
                      <a:pt x="1530" y="988"/>
                      <a:pt x="1931" y="305"/>
                    </a:cubicBezTo>
                    <a:cubicBezTo>
                      <a:pt x="2023" y="151"/>
                      <a:pt x="1891" y="0"/>
                      <a:pt x="17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88" name="Google Shape;388;p23"/>
              <p:cNvSpPr/>
              <p:nvPr/>
            </p:nvSpPr>
            <p:spPr>
              <a:xfrm>
                <a:off x="3894690" y="-306155"/>
                <a:ext cx="73333" cy="65292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1973" extrusionOk="0">
                    <a:moveTo>
                      <a:pt x="1941" y="1"/>
                    </a:moveTo>
                    <a:cubicBezTo>
                      <a:pt x="1907" y="1"/>
                      <a:pt x="1869" y="11"/>
                      <a:pt x="1830" y="36"/>
                    </a:cubicBezTo>
                    <a:cubicBezTo>
                      <a:pt x="1141" y="466"/>
                      <a:pt x="530" y="1108"/>
                      <a:pt x="67" y="1770"/>
                    </a:cubicBezTo>
                    <a:cubicBezTo>
                      <a:pt x="0" y="1864"/>
                      <a:pt x="96" y="1973"/>
                      <a:pt x="191" y="1973"/>
                    </a:cubicBezTo>
                    <a:cubicBezTo>
                      <a:pt x="222" y="1973"/>
                      <a:pt x="253" y="1961"/>
                      <a:pt x="278" y="1933"/>
                    </a:cubicBezTo>
                    <a:cubicBezTo>
                      <a:pt x="822" y="1347"/>
                      <a:pt x="1404" y="875"/>
                      <a:pt x="2040" y="397"/>
                    </a:cubicBezTo>
                    <a:cubicBezTo>
                      <a:pt x="2216" y="267"/>
                      <a:pt x="2115" y="1"/>
                      <a:pt x="19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389" name="Google Shape;389;p23"/>
          <p:cNvGrpSpPr/>
          <p:nvPr/>
        </p:nvGrpSpPr>
        <p:grpSpPr>
          <a:xfrm>
            <a:off x="3700934" y="-324769"/>
            <a:ext cx="855684" cy="880437"/>
            <a:chOff x="2775700" y="-243577"/>
            <a:chExt cx="641763" cy="660328"/>
          </a:xfrm>
        </p:grpSpPr>
        <p:grpSp>
          <p:nvGrpSpPr>
            <p:cNvPr id="390" name="Google Shape;390;p23"/>
            <p:cNvGrpSpPr/>
            <p:nvPr/>
          </p:nvGrpSpPr>
          <p:grpSpPr>
            <a:xfrm>
              <a:off x="2880967" y="-159588"/>
              <a:ext cx="536496" cy="576339"/>
              <a:chOff x="2880967" y="-159588"/>
              <a:chExt cx="536496" cy="576339"/>
            </a:xfrm>
          </p:grpSpPr>
          <p:sp>
            <p:nvSpPr>
              <p:cNvPr id="391" name="Google Shape;391;p23"/>
              <p:cNvSpPr/>
              <p:nvPr/>
            </p:nvSpPr>
            <p:spPr>
              <a:xfrm>
                <a:off x="2880967" y="-159588"/>
                <a:ext cx="536496" cy="576339"/>
              </a:xfrm>
              <a:custGeom>
                <a:avLst/>
                <a:gdLst/>
                <a:ahLst/>
                <a:cxnLst/>
                <a:rect l="l" t="t" r="r" b="b"/>
                <a:pathLst>
                  <a:path w="16212" h="17416" extrusionOk="0">
                    <a:moveTo>
                      <a:pt x="3148" y="1051"/>
                    </a:moveTo>
                    <a:cubicBezTo>
                      <a:pt x="3766" y="1051"/>
                      <a:pt x="4374" y="1477"/>
                      <a:pt x="5168" y="1975"/>
                    </a:cubicBezTo>
                    <a:cubicBezTo>
                      <a:pt x="6294" y="2680"/>
                      <a:pt x="7409" y="3404"/>
                      <a:pt x="8513" y="4145"/>
                    </a:cubicBezTo>
                    <a:cubicBezTo>
                      <a:pt x="10785" y="5671"/>
                      <a:pt x="13003" y="7271"/>
                      <a:pt x="15168" y="8945"/>
                    </a:cubicBezTo>
                    <a:cubicBezTo>
                      <a:pt x="14621" y="9414"/>
                      <a:pt x="13755" y="10270"/>
                      <a:pt x="13189" y="10273"/>
                    </a:cubicBezTo>
                    <a:cubicBezTo>
                      <a:pt x="13189" y="10273"/>
                      <a:pt x="13189" y="10273"/>
                      <a:pt x="13188" y="10273"/>
                    </a:cubicBezTo>
                    <a:cubicBezTo>
                      <a:pt x="12600" y="10273"/>
                      <a:pt x="11654" y="9293"/>
                      <a:pt x="11148" y="8941"/>
                    </a:cubicBezTo>
                    <a:cubicBezTo>
                      <a:pt x="10723" y="8646"/>
                      <a:pt x="10465" y="8487"/>
                      <a:pt x="10204" y="8487"/>
                    </a:cubicBezTo>
                    <a:cubicBezTo>
                      <a:pt x="9971" y="8487"/>
                      <a:pt x="9736" y="8613"/>
                      <a:pt x="9379" y="8884"/>
                    </a:cubicBezTo>
                    <a:cubicBezTo>
                      <a:pt x="8593" y="9480"/>
                      <a:pt x="7098" y="10342"/>
                      <a:pt x="7058" y="11468"/>
                    </a:cubicBezTo>
                    <a:cubicBezTo>
                      <a:pt x="7023" y="12488"/>
                      <a:pt x="8019" y="13810"/>
                      <a:pt x="8602" y="14690"/>
                    </a:cubicBezTo>
                    <a:cubicBezTo>
                      <a:pt x="8589" y="14695"/>
                      <a:pt x="8576" y="14701"/>
                      <a:pt x="8564" y="14707"/>
                    </a:cubicBezTo>
                    <a:cubicBezTo>
                      <a:pt x="8088" y="15047"/>
                      <a:pt x="7630" y="15413"/>
                      <a:pt x="7169" y="15770"/>
                    </a:cubicBezTo>
                    <a:cubicBezTo>
                      <a:pt x="6792" y="16063"/>
                      <a:pt x="6291" y="16348"/>
                      <a:pt x="5992" y="16734"/>
                    </a:cubicBezTo>
                    <a:cubicBezTo>
                      <a:pt x="5162" y="14281"/>
                      <a:pt x="4144" y="11889"/>
                      <a:pt x="3245" y="9463"/>
                    </a:cubicBezTo>
                    <a:cubicBezTo>
                      <a:pt x="2773" y="8186"/>
                      <a:pt x="2314" y="6905"/>
                      <a:pt x="1869" y="5619"/>
                    </a:cubicBezTo>
                    <a:cubicBezTo>
                      <a:pt x="1381" y="4211"/>
                      <a:pt x="606" y="3086"/>
                      <a:pt x="1687" y="1885"/>
                    </a:cubicBezTo>
                    <a:cubicBezTo>
                      <a:pt x="2232" y="1282"/>
                      <a:pt x="2693" y="1051"/>
                      <a:pt x="3148" y="1051"/>
                    </a:cubicBezTo>
                    <a:close/>
                    <a:moveTo>
                      <a:pt x="3115" y="1"/>
                    </a:moveTo>
                    <a:cubicBezTo>
                      <a:pt x="3114" y="1"/>
                      <a:pt x="3114" y="1"/>
                      <a:pt x="3113" y="1"/>
                    </a:cubicBezTo>
                    <a:cubicBezTo>
                      <a:pt x="2000" y="4"/>
                      <a:pt x="889" y="1565"/>
                      <a:pt x="140" y="2223"/>
                    </a:cubicBezTo>
                    <a:cubicBezTo>
                      <a:pt x="42" y="2311"/>
                      <a:pt x="1" y="2476"/>
                      <a:pt x="41" y="2599"/>
                    </a:cubicBezTo>
                    <a:cubicBezTo>
                      <a:pt x="1664" y="7536"/>
                      <a:pt x="3283" y="12647"/>
                      <a:pt x="5645" y="17291"/>
                    </a:cubicBezTo>
                    <a:cubicBezTo>
                      <a:pt x="5689" y="17378"/>
                      <a:pt x="5767" y="17415"/>
                      <a:pt x="5847" y="17415"/>
                    </a:cubicBezTo>
                    <a:cubicBezTo>
                      <a:pt x="5969" y="17415"/>
                      <a:pt x="6096" y="17331"/>
                      <a:pt x="6120" y="17208"/>
                    </a:cubicBezTo>
                    <a:cubicBezTo>
                      <a:pt x="6645" y="17078"/>
                      <a:pt x="7126" y="16596"/>
                      <a:pt x="7559" y="16277"/>
                    </a:cubicBezTo>
                    <a:cubicBezTo>
                      <a:pt x="8029" y="15929"/>
                      <a:pt x="8504" y="15588"/>
                      <a:pt x="8962" y="15223"/>
                    </a:cubicBezTo>
                    <a:cubicBezTo>
                      <a:pt x="9031" y="15170"/>
                      <a:pt x="9069" y="15086"/>
                      <a:pt x="9062" y="14997"/>
                    </a:cubicBezTo>
                    <a:cubicBezTo>
                      <a:pt x="9184" y="14957"/>
                      <a:pt x="9278" y="14844"/>
                      <a:pt x="9218" y="14695"/>
                    </a:cubicBezTo>
                    <a:cubicBezTo>
                      <a:pt x="8777" y="13601"/>
                      <a:pt x="7820" y="12413"/>
                      <a:pt x="8216" y="11296"/>
                    </a:cubicBezTo>
                    <a:cubicBezTo>
                      <a:pt x="8498" y="10505"/>
                      <a:pt x="8990" y="10045"/>
                      <a:pt x="9700" y="9579"/>
                    </a:cubicBezTo>
                    <a:cubicBezTo>
                      <a:pt x="9940" y="9422"/>
                      <a:pt x="10120" y="9357"/>
                      <a:pt x="10276" y="9357"/>
                    </a:cubicBezTo>
                    <a:cubicBezTo>
                      <a:pt x="10584" y="9357"/>
                      <a:pt x="10807" y="9609"/>
                      <a:pt x="11237" y="9920"/>
                    </a:cubicBezTo>
                    <a:cubicBezTo>
                      <a:pt x="11733" y="10276"/>
                      <a:pt x="12538" y="11125"/>
                      <a:pt x="13171" y="11134"/>
                    </a:cubicBezTo>
                    <a:cubicBezTo>
                      <a:pt x="13175" y="11134"/>
                      <a:pt x="13179" y="11134"/>
                      <a:pt x="13183" y="11134"/>
                    </a:cubicBezTo>
                    <a:cubicBezTo>
                      <a:pt x="14030" y="11134"/>
                      <a:pt x="15138" y="9873"/>
                      <a:pt x="15759" y="9408"/>
                    </a:cubicBezTo>
                    <a:cubicBezTo>
                      <a:pt x="15838" y="9350"/>
                      <a:pt x="15891" y="9266"/>
                      <a:pt x="15910" y="9171"/>
                    </a:cubicBezTo>
                    <a:cubicBezTo>
                      <a:pt x="16110" y="9048"/>
                      <a:pt x="16211" y="8785"/>
                      <a:pt x="15978" y="8604"/>
                    </a:cubicBezTo>
                    <a:cubicBezTo>
                      <a:pt x="12972" y="6279"/>
                      <a:pt x="9878" y="4073"/>
                      <a:pt x="6680" y="2021"/>
                    </a:cubicBezTo>
                    <a:cubicBezTo>
                      <a:pt x="5749" y="1426"/>
                      <a:pt x="4259" y="1"/>
                      <a:pt x="31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92" name="Google Shape;392;p23"/>
              <p:cNvSpPr/>
              <p:nvPr/>
            </p:nvSpPr>
            <p:spPr>
              <a:xfrm>
                <a:off x="3004700" y="-35855"/>
                <a:ext cx="152192" cy="171982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5197" extrusionOk="0">
                    <a:moveTo>
                      <a:pt x="1007" y="1230"/>
                    </a:moveTo>
                    <a:lnTo>
                      <a:pt x="2094" y="1964"/>
                    </a:lnTo>
                    <a:cubicBezTo>
                      <a:pt x="2607" y="2310"/>
                      <a:pt x="3350" y="2661"/>
                      <a:pt x="3837" y="3099"/>
                    </a:cubicBezTo>
                    <a:cubicBezTo>
                      <a:pt x="3413" y="3678"/>
                      <a:pt x="2639" y="4199"/>
                      <a:pt x="2165" y="4687"/>
                    </a:cubicBezTo>
                    <a:lnTo>
                      <a:pt x="2165" y="4686"/>
                    </a:lnTo>
                    <a:cubicBezTo>
                      <a:pt x="1799" y="3514"/>
                      <a:pt x="1347" y="2401"/>
                      <a:pt x="1007" y="1230"/>
                    </a:cubicBezTo>
                    <a:close/>
                    <a:moveTo>
                      <a:pt x="410" y="1"/>
                    </a:moveTo>
                    <a:cubicBezTo>
                      <a:pt x="189" y="1"/>
                      <a:pt x="0" y="248"/>
                      <a:pt x="50" y="477"/>
                    </a:cubicBezTo>
                    <a:cubicBezTo>
                      <a:pt x="379" y="1999"/>
                      <a:pt x="791" y="3707"/>
                      <a:pt x="1610" y="5047"/>
                    </a:cubicBezTo>
                    <a:cubicBezTo>
                      <a:pt x="1674" y="5152"/>
                      <a:pt x="1776" y="5197"/>
                      <a:pt x="1878" y="5197"/>
                    </a:cubicBezTo>
                    <a:cubicBezTo>
                      <a:pt x="1992" y="5197"/>
                      <a:pt x="2106" y="5141"/>
                      <a:pt x="2166" y="5047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1" y="5119"/>
                      <a:pt x="2472" y="5098"/>
                      <a:pt x="2522" y="5055"/>
                    </a:cubicBezTo>
                    <a:cubicBezTo>
                      <a:pt x="3172" y="4531"/>
                      <a:pt x="4096" y="3940"/>
                      <a:pt x="4532" y="3221"/>
                    </a:cubicBezTo>
                    <a:cubicBezTo>
                      <a:pt x="4588" y="3133"/>
                      <a:pt x="4598" y="2984"/>
                      <a:pt x="4532" y="2895"/>
                    </a:cubicBezTo>
                    <a:cubicBezTo>
                      <a:pt x="4133" y="2358"/>
                      <a:pt x="3433" y="2013"/>
                      <a:pt x="2889" y="1635"/>
                    </a:cubicBezTo>
                    <a:cubicBezTo>
                      <a:pt x="2125" y="1106"/>
                      <a:pt x="1358" y="586"/>
                      <a:pt x="592" y="60"/>
                    </a:cubicBezTo>
                    <a:cubicBezTo>
                      <a:pt x="531" y="19"/>
                      <a:pt x="469" y="1"/>
                      <a:pt x="41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393" name="Google Shape;393;p23"/>
            <p:cNvGrpSpPr/>
            <p:nvPr/>
          </p:nvGrpSpPr>
          <p:grpSpPr>
            <a:xfrm>
              <a:off x="2775700" y="-243577"/>
              <a:ext cx="100965" cy="123965"/>
              <a:chOff x="2775700" y="-243577"/>
              <a:chExt cx="100965" cy="123965"/>
            </a:xfrm>
          </p:grpSpPr>
          <p:sp>
            <p:nvSpPr>
              <p:cNvPr id="394" name="Google Shape;394;p23"/>
              <p:cNvSpPr/>
              <p:nvPr/>
            </p:nvSpPr>
            <p:spPr>
              <a:xfrm>
                <a:off x="2805251" y="-184540"/>
                <a:ext cx="71414" cy="64927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1962" extrusionOk="0">
                    <a:moveTo>
                      <a:pt x="1845" y="0"/>
                    </a:moveTo>
                    <a:cubicBezTo>
                      <a:pt x="874" y="0"/>
                      <a:pt x="44" y="853"/>
                      <a:pt x="4" y="1812"/>
                    </a:cubicBezTo>
                    <a:cubicBezTo>
                      <a:pt x="0" y="1913"/>
                      <a:pt x="69" y="1962"/>
                      <a:pt x="144" y="1962"/>
                    </a:cubicBezTo>
                    <a:cubicBezTo>
                      <a:pt x="222" y="1962"/>
                      <a:pt x="305" y="1910"/>
                      <a:pt x="318" y="1812"/>
                    </a:cubicBezTo>
                    <a:cubicBezTo>
                      <a:pt x="423" y="1008"/>
                      <a:pt x="1110" y="441"/>
                      <a:pt x="1901" y="397"/>
                    </a:cubicBezTo>
                    <a:cubicBezTo>
                      <a:pt x="2156" y="383"/>
                      <a:pt x="2157" y="11"/>
                      <a:pt x="1901" y="1"/>
                    </a:cubicBezTo>
                    <a:cubicBezTo>
                      <a:pt x="1883" y="1"/>
                      <a:pt x="1864" y="0"/>
                      <a:pt x="18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95" name="Google Shape;395;p23"/>
              <p:cNvSpPr/>
              <p:nvPr/>
            </p:nvSpPr>
            <p:spPr>
              <a:xfrm>
                <a:off x="2775700" y="-243577"/>
                <a:ext cx="77999" cy="45833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1385" extrusionOk="0">
                    <a:moveTo>
                      <a:pt x="2062" y="0"/>
                    </a:moveTo>
                    <a:cubicBezTo>
                      <a:pt x="2046" y="0"/>
                      <a:pt x="2030" y="2"/>
                      <a:pt x="2013" y="6"/>
                    </a:cubicBezTo>
                    <a:cubicBezTo>
                      <a:pt x="1286" y="159"/>
                      <a:pt x="595" y="594"/>
                      <a:pt x="97" y="1139"/>
                    </a:cubicBezTo>
                    <a:cubicBezTo>
                      <a:pt x="0" y="1247"/>
                      <a:pt x="92" y="1385"/>
                      <a:pt x="204" y="1385"/>
                    </a:cubicBezTo>
                    <a:cubicBezTo>
                      <a:pt x="236" y="1385"/>
                      <a:pt x="271" y="1373"/>
                      <a:pt x="303" y="1344"/>
                    </a:cubicBezTo>
                    <a:cubicBezTo>
                      <a:pt x="845" y="860"/>
                      <a:pt x="1425" y="586"/>
                      <a:pt x="2121" y="395"/>
                    </a:cubicBezTo>
                    <a:cubicBezTo>
                      <a:pt x="2356" y="332"/>
                      <a:pt x="2280" y="0"/>
                      <a:pt x="20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396" name="Google Shape;396;p23"/>
          <p:cNvGrpSpPr/>
          <p:nvPr/>
        </p:nvGrpSpPr>
        <p:grpSpPr>
          <a:xfrm>
            <a:off x="2118097" y="-394837"/>
            <a:ext cx="974552" cy="742684"/>
            <a:chOff x="1588573" y="-296128"/>
            <a:chExt cx="730914" cy="557013"/>
          </a:xfrm>
        </p:grpSpPr>
        <p:sp>
          <p:nvSpPr>
            <p:cNvPr id="397" name="Google Shape;397;p23"/>
            <p:cNvSpPr/>
            <p:nvPr/>
          </p:nvSpPr>
          <p:spPr>
            <a:xfrm>
              <a:off x="1588573" y="-164387"/>
              <a:ext cx="730914" cy="425272"/>
            </a:xfrm>
            <a:custGeom>
              <a:avLst/>
              <a:gdLst/>
              <a:ahLst/>
              <a:cxnLst/>
              <a:rect l="l" t="t" r="r" b="b"/>
              <a:pathLst>
                <a:path w="22087" h="12851" extrusionOk="0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398" name="Google Shape;398;p23"/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399" name="Google Shape;399;p23"/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304" extrusionOk="0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00" name="Google Shape;400;p23"/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2458" extrusionOk="0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401" name="Google Shape;401;p23"/>
          <p:cNvGrpSpPr/>
          <p:nvPr/>
        </p:nvGrpSpPr>
        <p:grpSpPr>
          <a:xfrm>
            <a:off x="2319079" y="755855"/>
            <a:ext cx="1137411" cy="792676"/>
            <a:chOff x="1739309" y="566891"/>
            <a:chExt cx="853058" cy="594507"/>
          </a:xfrm>
        </p:grpSpPr>
        <p:grpSp>
          <p:nvGrpSpPr>
            <p:cNvPr id="402" name="Google Shape;402;p23"/>
            <p:cNvGrpSpPr/>
            <p:nvPr/>
          </p:nvGrpSpPr>
          <p:grpSpPr>
            <a:xfrm>
              <a:off x="1753572" y="566891"/>
              <a:ext cx="838796" cy="594507"/>
              <a:chOff x="1753572" y="566891"/>
              <a:chExt cx="838796" cy="594507"/>
            </a:xfrm>
          </p:grpSpPr>
          <p:sp>
            <p:nvSpPr>
              <p:cNvPr id="403" name="Google Shape;403;p23"/>
              <p:cNvSpPr/>
              <p:nvPr/>
            </p:nvSpPr>
            <p:spPr>
              <a:xfrm>
                <a:off x="1753572" y="566891"/>
                <a:ext cx="838796" cy="594507"/>
              </a:xfrm>
              <a:custGeom>
                <a:avLst/>
                <a:gdLst/>
                <a:ahLst/>
                <a:cxnLst/>
                <a:rect l="l" t="t" r="r" b="b"/>
                <a:pathLst>
                  <a:path w="25347" h="17965" extrusionOk="0">
                    <a:moveTo>
                      <a:pt x="12832" y="685"/>
                    </a:moveTo>
                    <a:cubicBezTo>
                      <a:pt x="13661" y="685"/>
                      <a:pt x="14497" y="764"/>
                      <a:pt x="15325" y="911"/>
                    </a:cubicBezTo>
                    <a:cubicBezTo>
                      <a:pt x="18804" y="1532"/>
                      <a:pt x="22034" y="3239"/>
                      <a:pt x="23291" y="6724"/>
                    </a:cubicBezTo>
                    <a:cubicBezTo>
                      <a:pt x="24519" y="10121"/>
                      <a:pt x="23761" y="13754"/>
                      <a:pt x="23017" y="17166"/>
                    </a:cubicBezTo>
                    <a:cubicBezTo>
                      <a:pt x="22507" y="17090"/>
                      <a:pt x="21998" y="17005"/>
                      <a:pt x="21490" y="16924"/>
                    </a:cubicBezTo>
                    <a:cubicBezTo>
                      <a:pt x="21537" y="16708"/>
                      <a:pt x="21582" y="16494"/>
                      <a:pt x="21626" y="16278"/>
                    </a:cubicBezTo>
                    <a:cubicBezTo>
                      <a:pt x="21668" y="16073"/>
                      <a:pt x="21492" y="15943"/>
                      <a:pt x="21333" y="15943"/>
                    </a:cubicBezTo>
                    <a:cubicBezTo>
                      <a:pt x="21226" y="15943"/>
                      <a:pt x="21128" y="16002"/>
                      <a:pt x="21110" y="16135"/>
                    </a:cubicBezTo>
                    <a:cubicBezTo>
                      <a:pt x="21078" y="16373"/>
                      <a:pt x="21046" y="16610"/>
                      <a:pt x="21017" y="16848"/>
                    </a:cubicBezTo>
                    <a:cubicBezTo>
                      <a:pt x="20415" y="16748"/>
                      <a:pt x="19813" y="16645"/>
                      <a:pt x="19211" y="16541"/>
                    </a:cubicBezTo>
                    <a:cubicBezTo>
                      <a:pt x="19289" y="16270"/>
                      <a:pt x="19363" y="15990"/>
                      <a:pt x="19358" y="15730"/>
                    </a:cubicBezTo>
                    <a:cubicBezTo>
                      <a:pt x="19356" y="15584"/>
                      <a:pt x="19214" y="15477"/>
                      <a:pt x="19082" y="15477"/>
                    </a:cubicBezTo>
                    <a:cubicBezTo>
                      <a:pt x="19005" y="15477"/>
                      <a:pt x="18931" y="15514"/>
                      <a:pt x="18891" y="15602"/>
                    </a:cubicBezTo>
                    <a:cubicBezTo>
                      <a:pt x="18776" y="15857"/>
                      <a:pt x="18730" y="16157"/>
                      <a:pt x="18692" y="16449"/>
                    </a:cubicBezTo>
                    <a:cubicBezTo>
                      <a:pt x="18064" y="16339"/>
                      <a:pt x="17436" y="16230"/>
                      <a:pt x="16809" y="16116"/>
                    </a:cubicBezTo>
                    <a:cubicBezTo>
                      <a:pt x="16999" y="15815"/>
                      <a:pt x="17154" y="15483"/>
                      <a:pt x="17241" y="15174"/>
                    </a:cubicBezTo>
                    <a:cubicBezTo>
                      <a:pt x="17295" y="14981"/>
                      <a:pt x="17151" y="14864"/>
                      <a:pt x="17002" y="14864"/>
                    </a:cubicBezTo>
                    <a:cubicBezTo>
                      <a:pt x="16901" y="14864"/>
                      <a:pt x="16798" y="14917"/>
                      <a:pt x="16751" y="15037"/>
                    </a:cubicBezTo>
                    <a:cubicBezTo>
                      <a:pt x="16658" y="15278"/>
                      <a:pt x="16587" y="15521"/>
                      <a:pt x="16479" y="15756"/>
                    </a:cubicBezTo>
                    <a:cubicBezTo>
                      <a:pt x="16434" y="15849"/>
                      <a:pt x="16385" y="15939"/>
                      <a:pt x="16336" y="16028"/>
                    </a:cubicBezTo>
                    <a:cubicBezTo>
                      <a:pt x="15622" y="15897"/>
                      <a:pt x="14910" y="15760"/>
                      <a:pt x="14198" y="15622"/>
                    </a:cubicBezTo>
                    <a:cubicBezTo>
                      <a:pt x="14236" y="15524"/>
                      <a:pt x="14275" y="15428"/>
                      <a:pt x="14316" y="15333"/>
                    </a:cubicBezTo>
                    <a:cubicBezTo>
                      <a:pt x="14409" y="15117"/>
                      <a:pt x="14547" y="14915"/>
                      <a:pt x="14610" y="14688"/>
                    </a:cubicBezTo>
                    <a:cubicBezTo>
                      <a:pt x="14653" y="14537"/>
                      <a:pt x="14511" y="14390"/>
                      <a:pt x="14372" y="14390"/>
                    </a:cubicBezTo>
                    <a:cubicBezTo>
                      <a:pt x="14318" y="14390"/>
                      <a:pt x="14266" y="14412"/>
                      <a:pt x="14224" y="14463"/>
                    </a:cubicBezTo>
                    <a:cubicBezTo>
                      <a:pt x="13996" y="14746"/>
                      <a:pt x="13860" y="15151"/>
                      <a:pt x="13786" y="15541"/>
                    </a:cubicBezTo>
                    <a:cubicBezTo>
                      <a:pt x="13097" y="15406"/>
                      <a:pt x="12408" y="15270"/>
                      <a:pt x="11718" y="15132"/>
                    </a:cubicBezTo>
                    <a:cubicBezTo>
                      <a:pt x="11823" y="14801"/>
                      <a:pt x="11944" y="14481"/>
                      <a:pt x="12104" y="14167"/>
                    </a:cubicBezTo>
                    <a:cubicBezTo>
                      <a:pt x="12208" y="13966"/>
                      <a:pt x="12051" y="13808"/>
                      <a:pt x="11888" y="13808"/>
                    </a:cubicBezTo>
                    <a:cubicBezTo>
                      <a:pt x="11797" y="13808"/>
                      <a:pt x="11704" y="13858"/>
                      <a:pt x="11654" y="13977"/>
                    </a:cubicBezTo>
                    <a:cubicBezTo>
                      <a:pt x="11509" y="14324"/>
                      <a:pt x="11397" y="14682"/>
                      <a:pt x="11322" y="15051"/>
                    </a:cubicBezTo>
                    <a:cubicBezTo>
                      <a:pt x="10659" y="14916"/>
                      <a:pt x="9995" y="14783"/>
                      <a:pt x="9334" y="14645"/>
                    </a:cubicBezTo>
                    <a:cubicBezTo>
                      <a:pt x="9513" y="14307"/>
                      <a:pt x="9692" y="13964"/>
                      <a:pt x="9807" y="13611"/>
                    </a:cubicBezTo>
                    <a:cubicBezTo>
                      <a:pt x="9862" y="13440"/>
                      <a:pt x="9718" y="13319"/>
                      <a:pt x="9574" y="13319"/>
                    </a:cubicBezTo>
                    <a:cubicBezTo>
                      <a:pt x="9498" y="13319"/>
                      <a:pt x="9422" y="13352"/>
                      <a:pt x="9375" y="13429"/>
                    </a:cubicBezTo>
                    <a:cubicBezTo>
                      <a:pt x="9165" y="13769"/>
                      <a:pt x="9012" y="14163"/>
                      <a:pt x="8862" y="14546"/>
                    </a:cubicBezTo>
                    <a:cubicBezTo>
                      <a:pt x="8202" y="14408"/>
                      <a:pt x="7540" y="14268"/>
                      <a:pt x="6880" y="14126"/>
                    </a:cubicBezTo>
                    <a:cubicBezTo>
                      <a:pt x="6946" y="13919"/>
                      <a:pt x="7009" y="13712"/>
                      <a:pt x="7076" y="13507"/>
                    </a:cubicBezTo>
                    <a:cubicBezTo>
                      <a:pt x="7136" y="13323"/>
                      <a:pt x="6976" y="13199"/>
                      <a:pt x="6823" y="13199"/>
                    </a:cubicBezTo>
                    <a:cubicBezTo>
                      <a:pt x="6723" y="13199"/>
                      <a:pt x="6626" y="13252"/>
                      <a:pt x="6595" y="13376"/>
                    </a:cubicBezTo>
                    <a:cubicBezTo>
                      <a:pt x="6540" y="13591"/>
                      <a:pt x="6480" y="13811"/>
                      <a:pt x="6422" y="14028"/>
                    </a:cubicBezTo>
                    <a:cubicBezTo>
                      <a:pt x="5872" y="13910"/>
                      <a:pt x="5323" y="13792"/>
                      <a:pt x="4771" y="13673"/>
                    </a:cubicBezTo>
                    <a:cubicBezTo>
                      <a:pt x="4898" y="13285"/>
                      <a:pt x="5009" y="12879"/>
                      <a:pt x="5058" y="12490"/>
                    </a:cubicBezTo>
                    <a:cubicBezTo>
                      <a:pt x="5076" y="12346"/>
                      <a:pt x="4972" y="12277"/>
                      <a:pt x="4860" y="12277"/>
                    </a:cubicBezTo>
                    <a:cubicBezTo>
                      <a:pt x="4761" y="12277"/>
                      <a:pt x="4654" y="12330"/>
                      <a:pt x="4615" y="12431"/>
                    </a:cubicBezTo>
                    <a:cubicBezTo>
                      <a:pt x="4477" y="12783"/>
                      <a:pt x="4388" y="13184"/>
                      <a:pt x="4318" y="13575"/>
                    </a:cubicBezTo>
                    <a:cubicBezTo>
                      <a:pt x="3743" y="13451"/>
                      <a:pt x="3169" y="13325"/>
                      <a:pt x="2595" y="13199"/>
                    </a:cubicBezTo>
                    <a:cubicBezTo>
                      <a:pt x="2775" y="12827"/>
                      <a:pt x="2947" y="12438"/>
                      <a:pt x="3076" y="12054"/>
                    </a:cubicBezTo>
                    <a:cubicBezTo>
                      <a:pt x="3127" y="11899"/>
                      <a:pt x="2981" y="11774"/>
                      <a:pt x="2845" y="11774"/>
                    </a:cubicBezTo>
                    <a:cubicBezTo>
                      <a:pt x="2775" y="11774"/>
                      <a:pt x="2708" y="11807"/>
                      <a:pt x="2671" y="11884"/>
                    </a:cubicBezTo>
                    <a:cubicBezTo>
                      <a:pt x="2486" y="12273"/>
                      <a:pt x="2336" y="12696"/>
                      <a:pt x="2201" y="13114"/>
                    </a:cubicBezTo>
                    <a:lnTo>
                      <a:pt x="535" y="12751"/>
                    </a:lnTo>
                    <a:cubicBezTo>
                      <a:pt x="1876" y="9530"/>
                      <a:pt x="2904" y="6293"/>
                      <a:pt x="5364" y="3685"/>
                    </a:cubicBezTo>
                    <a:cubicBezTo>
                      <a:pt x="7359" y="1569"/>
                      <a:pt x="10052" y="685"/>
                      <a:pt x="12832" y="685"/>
                    </a:cubicBezTo>
                    <a:close/>
                    <a:moveTo>
                      <a:pt x="12796" y="1"/>
                    </a:moveTo>
                    <a:cubicBezTo>
                      <a:pt x="10248" y="1"/>
                      <a:pt x="7710" y="688"/>
                      <a:pt x="5736" y="2383"/>
                    </a:cubicBezTo>
                    <a:cubicBezTo>
                      <a:pt x="2935" y="4789"/>
                      <a:pt x="578" y="9076"/>
                      <a:pt x="115" y="12743"/>
                    </a:cubicBezTo>
                    <a:cubicBezTo>
                      <a:pt x="112" y="12767"/>
                      <a:pt x="114" y="12792"/>
                      <a:pt x="120" y="12817"/>
                    </a:cubicBezTo>
                    <a:cubicBezTo>
                      <a:pt x="0" y="12959"/>
                      <a:pt x="14" y="13210"/>
                      <a:pt x="250" y="13279"/>
                    </a:cubicBezTo>
                    <a:cubicBezTo>
                      <a:pt x="7001" y="15267"/>
                      <a:pt x="14004" y="16604"/>
                      <a:pt x="20975" y="17644"/>
                    </a:cubicBezTo>
                    <a:cubicBezTo>
                      <a:pt x="21012" y="17695"/>
                      <a:pt x="21076" y="17723"/>
                      <a:pt x="21140" y="17723"/>
                    </a:cubicBezTo>
                    <a:cubicBezTo>
                      <a:pt x="21184" y="17723"/>
                      <a:pt x="21227" y="17711"/>
                      <a:pt x="21263" y="17685"/>
                    </a:cubicBezTo>
                    <a:cubicBezTo>
                      <a:pt x="21887" y="17779"/>
                      <a:pt x="22512" y="17872"/>
                      <a:pt x="23133" y="17960"/>
                    </a:cubicBezTo>
                    <a:cubicBezTo>
                      <a:pt x="23155" y="17963"/>
                      <a:pt x="23176" y="17964"/>
                      <a:pt x="23196" y="17964"/>
                    </a:cubicBezTo>
                    <a:cubicBezTo>
                      <a:pt x="23444" y="17964"/>
                      <a:pt x="23601" y="17749"/>
                      <a:pt x="23613" y="17548"/>
                    </a:cubicBezTo>
                    <a:cubicBezTo>
                      <a:pt x="23668" y="17502"/>
                      <a:pt x="23705" y="17439"/>
                      <a:pt x="23722" y="17368"/>
                    </a:cubicBezTo>
                    <a:cubicBezTo>
                      <a:pt x="24572" y="13628"/>
                      <a:pt x="25347" y="9588"/>
                      <a:pt x="23763" y="5926"/>
                    </a:cubicBezTo>
                    <a:cubicBezTo>
                      <a:pt x="22259" y="2449"/>
                      <a:pt x="18807" y="783"/>
                      <a:pt x="15224" y="201"/>
                    </a:cubicBezTo>
                    <a:cubicBezTo>
                      <a:pt x="14426" y="71"/>
                      <a:pt x="13610" y="1"/>
                      <a:pt x="1279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04" name="Google Shape;404;p23"/>
              <p:cNvSpPr/>
              <p:nvPr/>
            </p:nvSpPr>
            <p:spPr>
              <a:xfrm>
                <a:off x="1978502" y="690823"/>
                <a:ext cx="424312" cy="302234"/>
              </a:xfrm>
              <a:custGeom>
                <a:avLst/>
                <a:gdLst/>
                <a:ahLst/>
                <a:cxnLst/>
                <a:rect l="l" t="t" r="r" b="b"/>
                <a:pathLst>
                  <a:path w="12822" h="9133" extrusionOk="0">
                    <a:moveTo>
                      <a:pt x="6900" y="673"/>
                    </a:moveTo>
                    <a:cubicBezTo>
                      <a:pt x="7010" y="673"/>
                      <a:pt x="7122" y="676"/>
                      <a:pt x="7234" y="681"/>
                    </a:cubicBezTo>
                    <a:cubicBezTo>
                      <a:pt x="11530" y="896"/>
                      <a:pt x="12036" y="4720"/>
                      <a:pt x="11720" y="8162"/>
                    </a:cubicBezTo>
                    <a:cubicBezTo>
                      <a:pt x="11248" y="8021"/>
                      <a:pt x="10697" y="7992"/>
                      <a:pt x="10247" y="7906"/>
                    </a:cubicBezTo>
                    <a:cubicBezTo>
                      <a:pt x="9116" y="7688"/>
                      <a:pt x="7986" y="7476"/>
                      <a:pt x="6854" y="7264"/>
                    </a:cubicBezTo>
                    <a:cubicBezTo>
                      <a:pt x="4765" y="6871"/>
                      <a:pt x="2675" y="6482"/>
                      <a:pt x="573" y="6168"/>
                    </a:cubicBezTo>
                    <a:cubicBezTo>
                      <a:pt x="1244" y="3083"/>
                      <a:pt x="3626" y="673"/>
                      <a:pt x="6900" y="673"/>
                    </a:cubicBezTo>
                    <a:close/>
                    <a:moveTo>
                      <a:pt x="6928" y="1"/>
                    </a:moveTo>
                    <a:cubicBezTo>
                      <a:pt x="3349" y="1"/>
                      <a:pt x="357" y="2743"/>
                      <a:pt x="11" y="6336"/>
                    </a:cubicBezTo>
                    <a:cubicBezTo>
                      <a:pt x="0" y="6446"/>
                      <a:pt x="66" y="6524"/>
                      <a:pt x="154" y="6561"/>
                    </a:cubicBezTo>
                    <a:cubicBezTo>
                      <a:pt x="183" y="6583"/>
                      <a:pt x="216" y="6598"/>
                      <a:pt x="252" y="6607"/>
                    </a:cubicBezTo>
                    <a:cubicBezTo>
                      <a:pt x="2152" y="7064"/>
                      <a:pt x="4067" y="7451"/>
                      <a:pt x="5983" y="7836"/>
                    </a:cubicBezTo>
                    <a:cubicBezTo>
                      <a:pt x="6885" y="8018"/>
                      <a:pt x="7787" y="8197"/>
                      <a:pt x="8691" y="8373"/>
                    </a:cubicBezTo>
                    <a:cubicBezTo>
                      <a:pt x="9472" y="8528"/>
                      <a:pt x="10760" y="8561"/>
                      <a:pt x="11550" y="8903"/>
                    </a:cubicBezTo>
                    <a:cubicBezTo>
                      <a:pt x="11581" y="8970"/>
                      <a:pt x="11634" y="9026"/>
                      <a:pt x="11702" y="9058"/>
                    </a:cubicBezTo>
                    <a:lnTo>
                      <a:pt x="11758" y="9085"/>
                    </a:lnTo>
                    <a:cubicBezTo>
                      <a:pt x="11822" y="9117"/>
                      <a:pt x="11886" y="9133"/>
                      <a:pt x="11947" y="9133"/>
                    </a:cubicBezTo>
                    <a:cubicBezTo>
                      <a:pt x="12073" y="9133"/>
                      <a:pt x="12189" y="9068"/>
                      <a:pt x="12273" y="8951"/>
                    </a:cubicBezTo>
                    <a:lnTo>
                      <a:pt x="12321" y="8886"/>
                    </a:lnTo>
                    <a:cubicBezTo>
                      <a:pt x="12363" y="8825"/>
                      <a:pt x="12382" y="8750"/>
                      <a:pt x="12374" y="8675"/>
                    </a:cubicBezTo>
                    <a:cubicBezTo>
                      <a:pt x="12382" y="8656"/>
                      <a:pt x="12388" y="8638"/>
                      <a:pt x="12391" y="8618"/>
                    </a:cubicBezTo>
                    <a:cubicBezTo>
                      <a:pt x="12821" y="4733"/>
                      <a:pt x="12224" y="424"/>
                      <a:pt x="7524" y="26"/>
                    </a:cubicBezTo>
                    <a:cubicBezTo>
                      <a:pt x="7323" y="9"/>
                      <a:pt x="7125" y="1"/>
                      <a:pt x="69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405" name="Google Shape;405;p23"/>
            <p:cNvGrpSpPr/>
            <p:nvPr/>
          </p:nvGrpSpPr>
          <p:grpSpPr>
            <a:xfrm>
              <a:off x="1739309" y="617821"/>
              <a:ext cx="85081" cy="113673"/>
              <a:chOff x="1739309" y="617821"/>
              <a:chExt cx="85081" cy="113673"/>
            </a:xfrm>
          </p:grpSpPr>
          <p:sp>
            <p:nvSpPr>
              <p:cNvPr id="406" name="Google Shape;406;p23"/>
              <p:cNvSpPr/>
              <p:nvPr/>
            </p:nvSpPr>
            <p:spPr>
              <a:xfrm>
                <a:off x="1764923" y="657466"/>
                <a:ext cx="59467" cy="74028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2237" extrusionOk="0">
                    <a:moveTo>
                      <a:pt x="1588" y="1"/>
                    </a:moveTo>
                    <a:cubicBezTo>
                      <a:pt x="1562" y="1"/>
                      <a:pt x="1536" y="9"/>
                      <a:pt x="1510" y="29"/>
                    </a:cubicBezTo>
                    <a:cubicBezTo>
                      <a:pt x="837" y="548"/>
                      <a:pt x="354" y="1284"/>
                      <a:pt x="39" y="2068"/>
                    </a:cubicBezTo>
                    <a:cubicBezTo>
                      <a:pt x="1" y="2160"/>
                      <a:pt x="95" y="2237"/>
                      <a:pt x="180" y="2237"/>
                    </a:cubicBezTo>
                    <a:cubicBezTo>
                      <a:pt x="223" y="2237"/>
                      <a:pt x="264" y="2217"/>
                      <a:pt x="284" y="2170"/>
                    </a:cubicBezTo>
                    <a:cubicBezTo>
                      <a:pt x="610" y="1414"/>
                      <a:pt x="1097" y="826"/>
                      <a:pt x="1696" y="268"/>
                    </a:cubicBezTo>
                    <a:cubicBezTo>
                      <a:pt x="1796" y="173"/>
                      <a:pt x="1702" y="1"/>
                      <a:pt x="15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07" name="Google Shape;407;p23"/>
              <p:cNvSpPr/>
              <p:nvPr/>
            </p:nvSpPr>
            <p:spPr>
              <a:xfrm>
                <a:off x="1739309" y="617821"/>
                <a:ext cx="55298" cy="57449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736" extrusionOk="0">
                    <a:moveTo>
                      <a:pt x="1416" y="1"/>
                    </a:moveTo>
                    <a:cubicBezTo>
                      <a:pt x="1388" y="1"/>
                      <a:pt x="1359" y="9"/>
                      <a:pt x="1330" y="28"/>
                    </a:cubicBezTo>
                    <a:cubicBezTo>
                      <a:pt x="788" y="394"/>
                      <a:pt x="353" y="947"/>
                      <a:pt x="58" y="1524"/>
                    </a:cubicBezTo>
                    <a:cubicBezTo>
                      <a:pt x="1" y="1636"/>
                      <a:pt x="92" y="1736"/>
                      <a:pt x="186" y="1736"/>
                    </a:cubicBezTo>
                    <a:cubicBezTo>
                      <a:pt x="228" y="1736"/>
                      <a:pt x="271" y="1715"/>
                      <a:pt x="301" y="1667"/>
                    </a:cubicBezTo>
                    <a:cubicBezTo>
                      <a:pt x="641" y="1125"/>
                      <a:pt x="1059" y="714"/>
                      <a:pt x="1545" y="305"/>
                    </a:cubicBezTo>
                    <a:cubicBezTo>
                      <a:pt x="1671" y="198"/>
                      <a:pt x="1555" y="1"/>
                      <a:pt x="14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408" name="Google Shape;408;p23"/>
          <p:cNvGrpSpPr/>
          <p:nvPr/>
        </p:nvGrpSpPr>
        <p:grpSpPr>
          <a:xfrm>
            <a:off x="388552" y="-393337"/>
            <a:ext cx="561249" cy="860008"/>
            <a:chOff x="291413" y="-295003"/>
            <a:chExt cx="420937" cy="645006"/>
          </a:xfrm>
        </p:grpSpPr>
        <p:sp>
          <p:nvSpPr>
            <p:cNvPr id="409" name="Google Shape;409;p23"/>
            <p:cNvSpPr/>
            <p:nvPr/>
          </p:nvSpPr>
          <p:spPr>
            <a:xfrm>
              <a:off x="291413" y="-295003"/>
              <a:ext cx="420937" cy="498274"/>
            </a:xfrm>
            <a:custGeom>
              <a:avLst/>
              <a:gdLst/>
              <a:ahLst/>
              <a:cxnLst/>
              <a:rect l="l" t="t" r="r" b="b"/>
              <a:pathLst>
                <a:path w="12720" h="15057" extrusionOk="0">
                  <a:moveTo>
                    <a:pt x="8495" y="811"/>
                  </a:moveTo>
                  <a:cubicBezTo>
                    <a:pt x="8826" y="1462"/>
                    <a:pt x="9135" y="2114"/>
                    <a:pt x="9433" y="2770"/>
                  </a:cubicBezTo>
                  <a:cubicBezTo>
                    <a:pt x="7201" y="4197"/>
                    <a:pt x="5260" y="5404"/>
                    <a:pt x="2592" y="5934"/>
                  </a:cubicBezTo>
                  <a:cubicBezTo>
                    <a:pt x="2591" y="5934"/>
                    <a:pt x="2589" y="5935"/>
                    <a:pt x="2588" y="5935"/>
                  </a:cubicBezTo>
                  <a:cubicBezTo>
                    <a:pt x="2148" y="5298"/>
                    <a:pt x="1667" y="4690"/>
                    <a:pt x="1150" y="4116"/>
                  </a:cubicBezTo>
                  <a:cubicBezTo>
                    <a:pt x="1152" y="4115"/>
                    <a:pt x="1154" y="4115"/>
                    <a:pt x="1157" y="4115"/>
                  </a:cubicBezTo>
                  <a:cubicBezTo>
                    <a:pt x="1159" y="4115"/>
                    <a:pt x="1161" y="4115"/>
                    <a:pt x="1163" y="4114"/>
                  </a:cubicBezTo>
                  <a:cubicBezTo>
                    <a:pt x="3740" y="3350"/>
                    <a:pt x="6202" y="2209"/>
                    <a:pt x="8495" y="811"/>
                  </a:cubicBezTo>
                  <a:close/>
                  <a:moveTo>
                    <a:pt x="10658" y="8127"/>
                  </a:moveTo>
                  <a:cubicBezTo>
                    <a:pt x="10937" y="8127"/>
                    <a:pt x="11224" y="8170"/>
                    <a:pt x="11512" y="8227"/>
                  </a:cubicBezTo>
                  <a:cubicBezTo>
                    <a:pt x="11670" y="8726"/>
                    <a:pt x="11823" y="9228"/>
                    <a:pt x="11969" y="9738"/>
                  </a:cubicBezTo>
                  <a:cubicBezTo>
                    <a:pt x="11990" y="9823"/>
                    <a:pt x="12044" y="9896"/>
                    <a:pt x="12119" y="9942"/>
                  </a:cubicBezTo>
                  <a:cubicBezTo>
                    <a:pt x="11914" y="10848"/>
                    <a:pt x="10995" y="11516"/>
                    <a:pt x="10157" y="11516"/>
                  </a:cubicBezTo>
                  <a:cubicBezTo>
                    <a:pt x="9588" y="11516"/>
                    <a:pt x="9056" y="11208"/>
                    <a:pt x="8812" y="10455"/>
                  </a:cubicBezTo>
                  <a:cubicBezTo>
                    <a:pt x="8602" y="9804"/>
                    <a:pt x="8863" y="9035"/>
                    <a:pt x="9368" y="8590"/>
                  </a:cubicBezTo>
                  <a:cubicBezTo>
                    <a:pt x="9764" y="8240"/>
                    <a:pt x="10202" y="8127"/>
                    <a:pt x="10658" y="8127"/>
                  </a:cubicBezTo>
                  <a:close/>
                  <a:moveTo>
                    <a:pt x="3446" y="11407"/>
                  </a:moveTo>
                  <a:cubicBezTo>
                    <a:pt x="3786" y="11407"/>
                    <a:pt x="4095" y="11506"/>
                    <a:pt x="4303" y="11734"/>
                  </a:cubicBezTo>
                  <a:cubicBezTo>
                    <a:pt x="4353" y="11789"/>
                    <a:pt x="4424" y="11821"/>
                    <a:pt x="4497" y="11821"/>
                  </a:cubicBezTo>
                  <a:cubicBezTo>
                    <a:pt x="4509" y="11821"/>
                    <a:pt x="4521" y="11820"/>
                    <a:pt x="4533" y="11818"/>
                  </a:cubicBezTo>
                  <a:cubicBezTo>
                    <a:pt x="4669" y="12275"/>
                    <a:pt x="4793" y="12737"/>
                    <a:pt x="4901" y="13212"/>
                  </a:cubicBezTo>
                  <a:cubicBezTo>
                    <a:pt x="4925" y="13322"/>
                    <a:pt x="5003" y="13394"/>
                    <a:pt x="5097" y="13434"/>
                  </a:cubicBezTo>
                  <a:cubicBezTo>
                    <a:pt x="4734" y="14057"/>
                    <a:pt x="4065" y="14389"/>
                    <a:pt x="3368" y="14389"/>
                  </a:cubicBezTo>
                  <a:cubicBezTo>
                    <a:pt x="2800" y="14389"/>
                    <a:pt x="2212" y="14168"/>
                    <a:pt x="1758" y="13704"/>
                  </a:cubicBezTo>
                  <a:cubicBezTo>
                    <a:pt x="689" y="12614"/>
                    <a:pt x="2256" y="11407"/>
                    <a:pt x="3446" y="11407"/>
                  </a:cubicBezTo>
                  <a:close/>
                  <a:moveTo>
                    <a:pt x="8465" y="1"/>
                  </a:moveTo>
                  <a:cubicBezTo>
                    <a:pt x="8337" y="1"/>
                    <a:pt x="8214" y="111"/>
                    <a:pt x="8230" y="252"/>
                  </a:cubicBezTo>
                  <a:cubicBezTo>
                    <a:pt x="8213" y="256"/>
                    <a:pt x="8195" y="262"/>
                    <a:pt x="8178" y="270"/>
                  </a:cubicBezTo>
                  <a:cubicBezTo>
                    <a:pt x="5885" y="1618"/>
                    <a:pt x="3521" y="2698"/>
                    <a:pt x="1030" y="3630"/>
                  </a:cubicBezTo>
                  <a:cubicBezTo>
                    <a:pt x="941" y="3661"/>
                    <a:pt x="879" y="3738"/>
                    <a:pt x="865" y="3830"/>
                  </a:cubicBezTo>
                  <a:cubicBezTo>
                    <a:pt x="842" y="3821"/>
                    <a:pt x="818" y="3818"/>
                    <a:pt x="794" y="3818"/>
                  </a:cubicBezTo>
                  <a:cubicBezTo>
                    <a:pt x="625" y="3818"/>
                    <a:pt x="452" y="4006"/>
                    <a:pt x="575" y="4171"/>
                  </a:cubicBezTo>
                  <a:cubicBezTo>
                    <a:pt x="2148" y="6262"/>
                    <a:pt x="3390" y="8455"/>
                    <a:pt x="4230" y="10869"/>
                  </a:cubicBezTo>
                  <a:cubicBezTo>
                    <a:pt x="3996" y="10752"/>
                    <a:pt x="3728" y="10698"/>
                    <a:pt x="3445" y="10698"/>
                  </a:cubicBezTo>
                  <a:cubicBezTo>
                    <a:pt x="1925" y="10698"/>
                    <a:pt x="1" y="12248"/>
                    <a:pt x="889" y="13754"/>
                  </a:cubicBezTo>
                  <a:cubicBezTo>
                    <a:pt x="1404" y="14627"/>
                    <a:pt x="2407" y="15057"/>
                    <a:pt x="3366" y="15057"/>
                  </a:cubicBezTo>
                  <a:cubicBezTo>
                    <a:pt x="4595" y="15057"/>
                    <a:pt x="5753" y="14352"/>
                    <a:pt x="5723" y="12968"/>
                  </a:cubicBezTo>
                  <a:cubicBezTo>
                    <a:pt x="5723" y="12958"/>
                    <a:pt x="5729" y="12949"/>
                    <a:pt x="5728" y="12936"/>
                  </a:cubicBezTo>
                  <a:cubicBezTo>
                    <a:pt x="5726" y="12930"/>
                    <a:pt x="5723" y="12924"/>
                    <a:pt x="5723" y="12918"/>
                  </a:cubicBezTo>
                  <a:cubicBezTo>
                    <a:pt x="5718" y="12808"/>
                    <a:pt x="5708" y="12697"/>
                    <a:pt x="5691" y="12589"/>
                  </a:cubicBezTo>
                  <a:cubicBezTo>
                    <a:pt x="5676" y="12505"/>
                    <a:pt x="5619" y="12472"/>
                    <a:pt x="5558" y="12472"/>
                  </a:cubicBezTo>
                  <a:cubicBezTo>
                    <a:pt x="5555" y="12472"/>
                    <a:pt x="5553" y="12472"/>
                    <a:pt x="5550" y="12472"/>
                  </a:cubicBezTo>
                  <a:cubicBezTo>
                    <a:pt x="5504" y="12380"/>
                    <a:pt x="5458" y="12290"/>
                    <a:pt x="5418" y="12203"/>
                  </a:cubicBezTo>
                  <a:cubicBezTo>
                    <a:pt x="5412" y="12189"/>
                    <a:pt x="5404" y="12178"/>
                    <a:pt x="5394" y="12169"/>
                  </a:cubicBezTo>
                  <a:cubicBezTo>
                    <a:pt x="5343" y="11965"/>
                    <a:pt x="5293" y="11763"/>
                    <a:pt x="5233" y="11564"/>
                  </a:cubicBezTo>
                  <a:cubicBezTo>
                    <a:pt x="5121" y="11178"/>
                    <a:pt x="4999" y="10797"/>
                    <a:pt x="4864" y="10420"/>
                  </a:cubicBezTo>
                  <a:cubicBezTo>
                    <a:pt x="4587" y="9636"/>
                    <a:pt x="4260" y="8868"/>
                    <a:pt x="3890" y="8124"/>
                  </a:cubicBezTo>
                  <a:cubicBezTo>
                    <a:pt x="3585" y="7524"/>
                    <a:pt x="3248" y="6940"/>
                    <a:pt x="2877" y="6377"/>
                  </a:cubicBezTo>
                  <a:cubicBezTo>
                    <a:pt x="5262" y="6043"/>
                    <a:pt x="7959" y="5098"/>
                    <a:pt x="9696" y="3367"/>
                  </a:cubicBezTo>
                  <a:cubicBezTo>
                    <a:pt x="10284" y="4718"/>
                    <a:pt x="10802" y="6090"/>
                    <a:pt x="11269" y="7495"/>
                  </a:cubicBezTo>
                  <a:cubicBezTo>
                    <a:pt x="11084" y="7447"/>
                    <a:pt x="10897" y="7425"/>
                    <a:pt x="10710" y="7425"/>
                  </a:cubicBezTo>
                  <a:cubicBezTo>
                    <a:pt x="8966" y="7425"/>
                    <a:pt x="7318" y="9384"/>
                    <a:pt x="8362" y="11120"/>
                  </a:cubicBezTo>
                  <a:cubicBezTo>
                    <a:pt x="8771" y="11798"/>
                    <a:pt x="9512" y="12210"/>
                    <a:pt x="10273" y="12210"/>
                  </a:cubicBezTo>
                  <a:cubicBezTo>
                    <a:pt x="10536" y="12210"/>
                    <a:pt x="10801" y="12161"/>
                    <a:pt x="11056" y="12057"/>
                  </a:cubicBezTo>
                  <a:cubicBezTo>
                    <a:pt x="11947" y="11694"/>
                    <a:pt x="12719" y="10766"/>
                    <a:pt x="12643" y="9789"/>
                  </a:cubicBezTo>
                  <a:cubicBezTo>
                    <a:pt x="12683" y="9714"/>
                    <a:pt x="12693" y="9625"/>
                    <a:pt x="12675" y="9542"/>
                  </a:cubicBezTo>
                  <a:cubicBezTo>
                    <a:pt x="11950" y="6207"/>
                    <a:pt x="10541" y="2950"/>
                    <a:pt x="8654" y="109"/>
                  </a:cubicBezTo>
                  <a:cubicBezTo>
                    <a:pt x="8604" y="33"/>
                    <a:pt x="8534" y="1"/>
                    <a:pt x="84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410" name="Google Shape;410;p23"/>
            <p:cNvGrpSpPr/>
            <p:nvPr/>
          </p:nvGrpSpPr>
          <p:grpSpPr>
            <a:xfrm>
              <a:off x="317622" y="261977"/>
              <a:ext cx="171618" cy="88026"/>
              <a:chOff x="317622" y="261977"/>
              <a:chExt cx="171618" cy="88026"/>
            </a:xfrm>
          </p:grpSpPr>
          <p:sp>
            <p:nvSpPr>
              <p:cNvPr id="411" name="Google Shape;411;p23"/>
              <p:cNvSpPr/>
              <p:nvPr/>
            </p:nvSpPr>
            <p:spPr>
              <a:xfrm>
                <a:off x="317622" y="261977"/>
                <a:ext cx="146732" cy="34879"/>
              </a:xfrm>
              <a:custGeom>
                <a:avLst/>
                <a:gdLst/>
                <a:ahLst/>
                <a:cxnLst/>
                <a:rect l="l" t="t" r="r" b="b"/>
                <a:pathLst>
                  <a:path w="4434" h="1054" extrusionOk="0">
                    <a:moveTo>
                      <a:pt x="140" y="0"/>
                    </a:moveTo>
                    <a:cubicBezTo>
                      <a:pt x="66" y="0"/>
                      <a:pt x="1" y="106"/>
                      <a:pt x="70" y="163"/>
                    </a:cubicBezTo>
                    <a:cubicBezTo>
                      <a:pt x="808" y="752"/>
                      <a:pt x="1715" y="1054"/>
                      <a:pt x="2630" y="1054"/>
                    </a:cubicBezTo>
                    <a:cubicBezTo>
                      <a:pt x="3193" y="1054"/>
                      <a:pt x="3759" y="939"/>
                      <a:pt x="4291" y="708"/>
                    </a:cubicBezTo>
                    <a:cubicBezTo>
                      <a:pt x="4433" y="646"/>
                      <a:pt x="4356" y="416"/>
                      <a:pt x="4222" y="416"/>
                    </a:cubicBezTo>
                    <a:cubicBezTo>
                      <a:pt x="4206" y="416"/>
                      <a:pt x="4190" y="419"/>
                      <a:pt x="4173" y="426"/>
                    </a:cubicBezTo>
                    <a:cubicBezTo>
                      <a:pt x="3620" y="654"/>
                      <a:pt x="3067" y="768"/>
                      <a:pt x="2524" y="768"/>
                    </a:cubicBezTo>
                    <a:cubicBezTo>
                      <a:pt x="1714" y="768"/>
                      <a:pt x="924" y="515"/>
                      <a:pt x="185" y="14"/>
                    </a:cubicBezTo>
                    <a:cubicBezTo>
                      <a:pt x="170" y="4"/>
                      <a:pt x="155" y="0"/>
                      <a:pt x="1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12" name="Google Shape;412;p23"/>
              <p:cNvSpPr/>
              <p:nvPr/>
            </p:nvSpPr>
            <p:spPr>
              <a:xfrm>
                <a:off x="371629" y="323099"/>
                <a:ext cx="117611" cy="26904"/>
              </a:xfrm>
              <a:custGeom>
                <a:avLst/>
                <a:gdLst/>
                <a:ahLst/>
                <a:cxnLst/>
                <a:rect l="l" t="t" r="r" b="b"/>
                <a:pathLst>
                  <a:path w="3554" h="813" extrusionOk="0">
                    <a:moveTo>
                      <a:pt x="3298" y="1"/>
                    </a:moveTo>
                    <a:cubicBezTo>
                      <a:pt x="3271" y="1"/>
                      <a:pt x="3243" y="7"/>
                      <a:pt x="3215" y="22"/>
                    </a:cubicBezTo>
                    <a:cubicBezTo>
                      <a:pt x="2616" y="331"/>
                      <a:pt x="2004" y="499"/>
                      <a:pt x="1377" y="499"/>
                    </a:cubicBezTo>
                    <a:cubicBezTo>
                      <a:pt x="995" y="499"/>
                      <a:pt x="607" y="436"/>
                      <a:pt x="213" y="305"/>
                    </a:cubicBezTo>
                    <a:cubicBezTo>
                      <a:pt x="197" y="300"/>
                      <a:pt x="182" y="297"/>
                      <a:pt x="168" y="297"/>
                    </a:cubicBezTo>
                    <a:cubicBezTo>
                      <a:pt x="40" y="297"/>
                      <a:pt x="0" y="507"/>
                      <a:pt x="142" y="559"/>
                    </a:cubicBezTo>
                    <a:cubicBezTo>
                      <a:pt x="594" y="726"/>
                      <a:pt x="1071" y="813"/>
                      <a:pt x="1545" y="813"/>
                    </a:cubicBezTo>
                    <a:cubicBezTo>
                      <a:pt x="2186" y="813"/>
                      <a:pt x="2823" y="654"/>
                      <a:pt x="3389" y="319"/>
                    </a:cubicBezTo>
                    <a:cubicBezTo>
                      <a:pt x="3553" y="222"/>
                      <a:pt x="3453" y="1"/>
                      <a:pt x="32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413" name="Google Shape;413;p23"/>
          <p:cNvGrpSpPr/>
          <p:nvPr/>
        </p:nvGrpSpPr>
        <p:grpSpPr>
          <a:xfrm>
            <a:off x="1618974" y="1707816"/>
            <a:ext cx="925223" cy="945475"/>
            <a:chOff x="1214230" y="1280862"/>
            <a:chExt cx="693917" cy="709106"/>
          </a:xfrm>
        </p:grpSpPr>
        <p:sp>
          <p:nvSpPr>
            <p:cNvPr id="414" name="Google Shape;414;p23"/>
            <p:cNvSpPr/>
            <p:nvPr/>
          </p:nvSpPr>
          <p:spPr>
            <a:xfrm>
              <a:off x="1265424" y="1280862"/>
              <a:ext cx="642723" cy="709106"/>
            </a:xfrm>
            <a:custGeom>
              <a:avLst/>
              <a:gdLst/>
              <a:ahLst/>
              <a:cxnLst/>
              <a:rect l="l" t="t" r="r" b="b"/>
              <a:pathLst>
                <a:path w="19422" h="21428" extrusionOk="0">
                  <a:moveTo>
                    <a:pt x="11308" y="8253"/>
                  </a:moveTo>
                  <a:cubicBezTo>
                    <a:pt x="11936" y="10788"/>
                    <a:pt x="13471" y="13229"/>
                    <a:pt x="14823" y="15298"/>
                  </a:cubicBezTo>
                  <a:cubicBezTo>
                    <a:pt x="14873" y="15379"/>
                    <a:pt x="14961" y="15427"/>
                    <a:pt x="15053" y="15427"/>
                  </a:cubicBezTo>
                  <a:cubicBezTo>
                    <a:pt x="15066" y="15427"/>
                    <a:pt x="15078" y="15426"/>
                    <a:pt x="15091" y="15424"/>
                  </a:cubicBezTo>
                  <a:lnTo>
                    <a:pt x="15091" y="15424"/>
                  </a:lnTo>
                  <a:cubicBezTo>
                    <a:pt x="14714" y="15724"/>
                    <a:pt x="14284" y="15938"/>
                    <a:pt x="13820" y="16092"/>
                  </a:cubicBezTo>
                  <a:cubicBezTo>
                    <a:pt x="13560" y="14630"/>
                    <a:pt x="12011" y="13200"/>
                    <a:pt x="11128" y="12143"/>
                  </a:cubicBezTo>
                  <a:cubicBezTo>
                    <a:pt x="10213" y="11051"/>
                    <a:pt x="9244" y="9974"/>
                    <a:pt x="8217" y="8964"/>
                  </a:cubicBezTo>
                  <a:cubicBezTo>
                    <a:pt x="9048" y="8434"/>
                    <a:pt x="10454" y="8287"/>
                    <a:pt x="11308" y="8253"/>
                  </a:cubicBezTo>
                  <a:close/>
                  <a:moveTo>
                    <a:pt x="11166" y="759"/>
                  </a:moveTo>
                  <a:cubicBezTo>
                    <a:pt x="12502" y="759"/>
                    <a:pt x="13804" y="1049"/>
                    <a:pt x="14874" y="1756"/>
                  </a:cubicBezTo>
                  <a:cubicBezTo>
                    <a:pt x="18211" y="3960"/>
                    <a:pt x="16891" y="8322"/>
                    <a:pt x="14502" y="10604"/>
                  </a:cubicBezTo>
                  <a:cubicBezTo>
                    <a:pt x="14318" y="10780"/>
                    <a:pt x="14371" y="11008"/>
                    <a:pt x="14514" y="11144"/>
                  </a:cubicBezTo>
                  <a:lnTo>
                    <a:pt x="14514" y="11148"/>
                  </a:lnTo>
                  <a:cubicBezTo>
                    <a:pt x="14771" y="12270"/>
                    <a:pt x="15312" y="13414"/>
                    <a:pt x="15972" y="14355"/>
                  </a:cubicBezTo>
                  <a:cubicBezTo>
                    <a:pt x="15807" y="14670"/>
                    <a:pt x="15594" y="14957"/>
                    <a:pt x="15339" y="15205"/>
                  </a:cubicBezTo>
                  <a:cubicBezTo>
                    <a:pt x="15355" y="15139"/>
                    <a:pt x="15342" y="15070"/>
                    <a:pt x="15309" y="15012"/>
                  </a:cubicBezTo>
                  <a:cubicBezTo>
                    <a:pt x="14013" y="12722"/>
                    <a:pt x="12926" y="10607"/>
                    <a:pt x="12213" y="8224"/>
                  </a:cubicBezTo>
                  <a:cubicBezTo>
                    <a:pt x="12832" y="8179"/>
                    <a:pt x="13390" y="8029"/>
                    <a:pt x="13866" y="7556"/>
                  </a:cubicBezTo>
                  <a:cubicBezTo>
                    <a:pt x="14074" y="7348"/>
                    <a:pt x="13877" y="7062"/>
                    <a:pt x="13650" y="7062"/>
                  </a:cubicBezTo>
                  <a:cubicBezTo>
                    <a:pt x="13584" y="7062"/>
                    <a:pt x="13516" y="7086"/>
                    <a:pt x="13454" y="7142"/>
                  </a:cubicBezTo>
                  <a:cubicBezTo>
                    <a:pt x="13034" y="7525"/>
                    <a:pt x="12558" y="7626"/>
                    <a:pt x="12060" y="7649"/>
                  </a:cubicBezTo>
                  <a:cubicBezTo>
                    <a:pt x="11890" y="7014"/>
                    <a:pt x="11739" y="6363"/>
                    <a:pt x="11624" y="5678"/>
                  </a:cubicBezTo>
                  <a:cubicBezTo>
                    <a:pt x="11598" y="5524"/>
                    <a:pt x="11483" y="5456"/>
                    <a:pt x="11359" y="5456"/>
                  </a:cubicBezTo>
                  <a:cubicBezTo>
                    <a:pt x="11198" y="5456"/>
                    <a:pt x="11023" y="5571"/>
                    <a:pt x="11017" y="5759"/>
                  </a:cubicBezTo>
                  <a:cubicBezTo>
                    <a:pt x="11002" y="6395"/>
                    <a:pt x="11056" y="7029"/>
                    <a:pt x="11175" y="7652"/>
                  </a:cubicBezTo>
                  <a:cubicBezTo>
                    <a:pt x="11066" y="7652"/>
                    <a:pt x="10956" y="7656"/>
                    <a:pt x="10847" y="7662"/>
                  </a:cubicBezTo>
                  <a:cubicBezTo>
                    <a:pt x="10179" y="7700"/>
                    <a:pt x="9539" y="7841"/>
                    <a:pt x="8925" y="8107"/>
                  </a:cubicBezTo>
                  <a:cubicBezTo>
                    <a:pt x="8599" y="8250"/>
                    <a:pt x="8231" y="8434"/>
                    <a:pt x="7913" y="8666"/>
                  </a:cubicBezTo>
                  <a:cubicBezTo>
                    <a:pt x="7262" y="8043"/>
                    <a:pt x="6588" y="7446"/>
                    <a:pt x="5886" y="6890"/>
                  </a:cubicBezTo>
                  <a:cubicBezTo>
                    <a:pt x="5816" y="6822"/>
                    <a:pt x="5736" y="6794"/>
                    <a:pt x="5660" y="6794"/>
                  </a:cubicBezTo>
                  <a:cubicBezTo>
                    <a:pt x="5393" y="6794"/>
                    <a:pt x="5157" y="7138"/>
                    <a:pt x="5406" y="7372"/>
                  </a:cubicBezTo>
                  <a:cubicBezTo>
                    <a:pt x="6061" y="7989"/>
                    <a:pt x="6720" y="8596"/>
                    <a:pt x="7371" y="9213"/>
                  </a:cubicBezTo>
                  <a:cubicBezTo>
                    <a:pt x="7193" y="9481"/>
                    <a:pt x="7103" y="9792"/>
                    <a:pt x="7176" y="10154"/>
                  </a:cubicBezTo>
                  <a:cubicBezTo>
                    <a:pt x="7194" y="10247"/>
                    <a:pt x="7272" y="10289"/>
                    <a:pt x="7353" y="10289"/>
                  </a:cubicBezTo>
                  <a:cubicBezTo>
                    <a:pt x="7453" y="10289"/>
                    <a:pt x="7557" y="10222"/>
                    <a:pt x="7550" y="10103"/>
                  </a:cubicBezTo>
                  <a:cubicBezTo>
                    <a:pt x="7536" y="9896"/>
                    <a:pt x="7582" y="9689"/>
                    <a:pt x="7681" y="9509"/>
                  </a:cubicBezTo>
                  <a:cubicBezTo>
                    <a:pt x="8345" y="10141"/>
                    <a:pt x="8997" y="10786"/>
                    <a:pt x="9620" y="11466"/>
                  </a:cubicBezTo>
                  <a:cubicBezTo>
                    <a:pt x="10248" y="12151"/>
                    <a:pt x="10855" y="12852"/>
                    <a:pt x="11443" y="13571"/>
                  </a:cubicBezTo>
                  <a:cubicBezTo>
                    <a:pt x="12057" y="14324"/>
                    <a:pt x="13051" y="15226"/>
                    <a:pt x="13315" y="16232"/>
                  </a:cubicBezTo>
                  <a:cubicBezTo>
                    <a:pt x="12639" y="16387"/>
                    <a:pt x="11919" y="16439"/>
                    <a:pt x="11221" y="16456"/>
                  </a:cubicBezTo>
                  <a:lnTo>
                    <a:pt x="11221" y="16454"/>
                  </a:lnTo>
                  <a:cubicBezTo>
                    <a:pt x="11212" y="16454"/>
                    <a:pt x="11207" y="16459"/>
                    <a:pt x="11200" y="16459"/>
                  </a:cubicBezTo>
                  <a:cubicBezTo>
                    <a:pt x="10864" y="15477"/>
                    <a:pt x="10264" y="14327"/>
                    <a:pt x="9437" y="13687"/>
                  </a:cubicBezTo>
                  <a:cubicBezTo>
                    <a:pt x="9373" y="13639"/>
                    <a:pt x="9295" y="13613"/>
                    <a:pt x="9216" y="13613"/>
                  </a:cubicBezTo>
                  <a:cubicBezTo>
                    <a:pt x="9211" y="13613"/>
                    <a:pt x="9207" y="13613"/>
                    <a:pt x="9202" y="13613"/>
                  </a:cubicBezTo>
                  <a:cubicBezTo>
                    <a:pt x="9159" y="13584"/>
                    <a:pt x="9110" y="13566"/>
                    <a:pt x="9058" y="13563"/>
                  </a:cubicBezTo>
                  <a:cubicBezTo>
                    <a:pt x="5974" y="13373"/>
                    <a:pt x="1299" y="12894"/>
                    <a:pt x="1191" y="8826"/>
                  </a:cubicBezTo>
                  <a:cubicBezTo>
                    <a:pt x="1109" y="5810"/>
                    <a:pt x="3647" y="3257"/>
                    <a:pt x="6154" y="1987"/>
                  </a:cubicBezTo>
                  <a:cubicBezTo>
                    <a:pt x="7581" y="1265"/>
                    <a:pt x="9403" y="759"/>
                    <a:pt x="11166" y="759"/>
                  </a:cubicBezTo>
                  <a:close/>
                  <a:moveTo>
                    <a:pt x="18109" y="16291"/>
                  </a:moveTo>
                  <a:cubicBezTo>
                    <a:pt x="18265" y="16487"/>
                    <a:pt x="18409" y="16693"/>
                    <a:pt x="18517" y="16920"/>
                  </a:cubicBezTo>
                  <a:cubicBezTo>
                    <a:pt x="18579" y="17052"/>
                    <a:pt x="18631" y="17188"/>
                    <a:pt x="18674" y="17328"/>
                  </a:cubicBezTo>
                  <a:cubicBezTo>
                    <a:pt x="18694" y="17395"/>
                    <a:pt x="18712" y="17462"/>
                    <a:pt x="18729" y="17528"/>
                  </a:cubicBezTo>
                  <a:cubicBezTo>
                    <a:pt x="18634" y="17571"/>
                    <a:pt x="18568" y="17658"/>
                    <a:pt x="18553" y="17761"/>
                  </a:cubicBezTo>
                  <a:cubicBezTo>
                    <a:pt x="18543" y="17834"/>
                    <a:pt x="18559" y="17910"/>
                    <a:pt x="18599" y="17972"/>
                  </a:cubicBezTo>
                  <a:cubicBezTo>
                    <a:pt x="17318" y="19750"/>
                    <a:pt x="15738" y="20868"/>
                    <a:pt x="13415" y="20868"/>
                  </a:cubicBezTo>
                  <a:cubicBezTo>
                    <a:pt x="13369" y="20868"/>
                    <a:pt x="13322" y="20868"/>
                    <a:pt x="13275" y="20867"/>
                  </a:cubicBezTo>
                  <a:cubicBezTo>
                    <a:pt x="13255" y="20869"/>
                    <a:pt x="13235" y="20872"/>
                    <a:pt x="13217" y="20878"/>
                  </a:cubicBezTo>
                  <a:cubicBezTo>
                    <a:pt x="12520" y="20486"/>
                    <a:pt x="12178" y="19948"/>
                    <a:pt x="12160" y="19129"/>
                  </a:cubicBezTo>
                  <a:lnTo>
                    <a:pt x="12160" y="19129"/>
                  </a:lnTo>
                  <a:cubicBezTo>
                    <a:pt x="12171" y="19132"/>
                    <a:pt x="12177" y="19139"/>
                    <a:pt x="12189" y="19141"/>
                  </a:cubicBezTo>
                  <a:cubicBezTo>
                    <a:pt x="12369" y="19158"/>
                    <a:pt x="12548" y="19166"/>
                    <a:pt x="12726" y="19166"/>
                  </a:cubicBezTo>
                  <a:cubicBezTo>
                    <a:pt x="14857" y="19166"/>
                    <a:pt x="16839" y="17971"/>
                    <a:pt x="18109" y="16291"/>
                  </a:cubicBezTo>
                  <a:close/>
                  <a:moveTo>
                    <a:pt x="11201" y="1"/>
                  </a:moveTo>
                  <a:cubicBezTo>
                    <a:pt x="9458" y="1"/>
                    <a:pt x="7673" y="442"/>
                    <a:pt x="6260" y="1082"/>
                  </a:cubicBezTo>
                  <a:cubicBezTo>
                    <a:pt x="3185" y="2474"/>
                    <a:pt x="1" y="5677"/>
                    <a:pt x="458" y="9345"/>
                  </a:cubicBezTo>
                  <a:cubicBezTo>
                    <a:pt x="962" y="13377"/>
                    <a:pt x="5312" y="14132"/>
                    <a:pt x="8667" y="14132"/>
                  </a:cubicBezTo>
                  <a:cubicBezTo>
                    <a:pt x="8750" y="14132"/>
                    <a:pt x="8833" y="14132"/>
                    <a:pt x="8914" y="14131"/>
                  </a:cubicBezTo>
                  <a:cubicBezTo>
                    <a:pt x="9219" y="14557"/>
                    <a:pt x="9591" y="14934"/>
                    <a:pt x="9904" y="15356"/>
                  </a:cubicBezTo>
                  <a:cubicBezTo>
                    <a:pt x="10225" y="15791"/>
                    <a:pt x="10484" y="16254"/>
                    <a:pt x="10746" y="16726"/>
                  </a:cubicBezTo>
                  <a:cubicBezTo>
                    <a:pt x="10794" y="16812"/>
                    <a:pt x="10874" y="16847"/>
                    <a:pt x="10957" y="16847"/>
                  </a:cubicBezTo>
                  <a:cubicBezTo>
                    <a:pt x="10980" y="16847"/>
                    <a:pt x="11003" y="16844"/>
                    <a:pt x="11026" y="16839"/>
                  </a:cubicBezTo>
                  <a:cubicBezTo>
                    <a:pt x="11045" y="16866"/>
                    <a:pt x="11068" y="16891"/>
                    <a:pt x="11095" y="16909"/>
                  </a:cubicBezTo>
                  <a:cubicBezTo>
                    <a:pt x="10654" y="17672"/>
                    <a:pt x="10838" y="18908"/>
                    <a:pt x="11719" y="19245"/>
                  </a:cubicBezTo>
                  <a:cubicBezTo>
                    <a:pt x="11598" y="20138"/>
                    <a:pt x="12218" y="21153"/>
                    <a:pt x="13079" y="21417"/>
                  </a:cubicBezTo>
                  <a:cubicBezTo>
                    <a:pt x="13103" y="21424"/>
                    <a:pt x="13127" y="21428"/>
                    <a:pt x="13152" y="21428"/>
                  </a:cubicBezTo>
                  <a:cubicBezTo>
                    <a:pt x="13222" y="21428"/>
                    <a:pt x="13290" y="21398"/>
                    <a:pt x="13338" y="21343"/>
                  </a:cubicBezTo>
                  <a:cubicBezTo>
                    <a:pt x="13525" y="21364"/>
                    <a:pt x="13715" y="21374"/>
                    <a:pt x="13907" y="21374"/>
                  </a:cubicBezTo>
                  <a:cubicBezTo>
                    <a:pt x="16171" y="21374"/>
                    <a:pt x="18674" y="19990"/>
                    <a:pt x="19384" y="17776"/>
                  </a:cubicBezTo>
                  <a:cubicBezTo>
                    <a:pt x="19421" y="17661"/>
                    <a:pt x="19383" y="17566"/>
                    <a:pt x="19311" y="17508"/>
                  </a:cubicBezTo>
                  <a:cubicBezTo>
                    <a:pt x="19202" y="16889"/>
                    <a:pt x="18778" y="16277"/>
                    <a:pt x="18311" y="15885"/>
                  </a:cubicBezTo>
                  <a:cubicBezTo>
                    <a:pt x="18298" y="15874"/>
                    <a:pt x="18285" y="15866"/>
                    <a:pt x="18269" y="15860"/>
                  </a:cubicBezTo>
                  <a:cubicBezTo>
                    <a:pt x="18320" y="15094"/>
                    <a:pt x="17670" y="14335"/>
                    <a:pt x="16949" y="14168"/>
                  </a:cubicBezTo>
                  <a:cubicBezTo>
                    <a:pt x="16934" y="14164"/>
                    <a:pt x="16919" y="14163"/>
                    <a:pt x="16905" y="14163"/>
                  </a:cubicBezTo>
                  <a:cubicBezTo>
                    <a:pt x="16715" y="14163"/>
                    <a:pt x="16591" y="14444"/>
                    <a:pt x="16793" y="14537"/>
                  </a:cubicBezTo>
                  <a:cubicBezTo>
                    <a:pt x="17079" y="14669"/>
                    <a:pt x="17318" y="14856"/>
                    <a:pt x="17490" y="15124"/>
                  </a:cubicBezTo>
                  <a:cubicBezTo>
                    <a:pt x="17643" y="15362"/>
                    <a:pt x="17680" y="15600"/>
                    <a:pt x="17709" y="15863"/>
                  </a:cubicBezTo>
                  <a:cubicBezTo>
                    <a:pt x="17660" y="15885"/>
                    <a:pt x="17617" y="15918"/>
                    <a:pt x="17585" y="15960"/>
                  </a:cubicBezTo>
                  <a:cubicBezTo>
                    <a:pt x="16240" y="17738"/>
                    <a:pt x="14358" y="18545"/>
                    <a:pt x="12189" y="18770"/>
                  </a:cubicBezTo>
                  <a:cubicBezTo>
                    <a:pt x="12140" y="18773"/>
                    <a:pt x="12094" y="18795"/>
                    <a:pt x="12060" y="18830"/>
                  </a:cubicBezTo>
                  <a:cubicBezTo>
                    <a:pt x="12053" y="18815"/>
                    <a:pt x="12042" y="18799"/>
                    <a:pt x="12031" y="18786"/>
                  </a:cubicBezTo>
                  <a:cubicBezTo>
                    <a:pt x="11780" y="18524"/>
                    <a:pt x="11543" y="18334"/>
                    <a:pt x="11463" y="17959"/>
                  </a:cubicBezTo>
                  <a:cubicBezTo>
                    <a:pt x="11388" y="17615"/>
                    <a:pt x="11458" y="17277"/>
                    <a:pt x="11630" y="16977"/>
                  </a:cubicBezTo>
                  <a:cubicBezTo>
                    <a:pt x="11729" y="16980"/>
                    <a:pt x="11829" y="16982"/>
                    <a:pt x="11929" y="16982"/>
                  </a:cubicBezTo>
                  <a:cubicBezTo>
                    <a:pt x="12489" y="16982"/>
                    <a:pt x="13053" y="16929"/>
                    <a:pt x="13592" y="16810"/>
                  </a:cubicBezTo>
                  <a:cubicBezTo>
                    <a:pt x="13604" y="16812"/>
                    <a:pt x="13616" y="16813"/>
                    <a:pt x="13628" y="16813"/>
                  </a:cubicBezTo>
                  <a:cubicBezTo>
                    <a:pt x="13676" y="16813"/>
                    <a:pt x="13723" y="16798"/>
                    <a:pt x="13762" y="16770"/>
                  </a:cubicBezTo>
                  <a:cubicBezTo>
                    <a:pt x="14966" y="16468"/>
                    <a:pt x="16029" y="15808"/>
                    <a:pt x="16618" y="14586"/>
                  </a:cubicBezTo>
                  <a:cubicBezTo>
                    <a:pt x="16664" y="14499"/>
                    <a:pt x="16667" y="14396"/>
                    <a:pt x="16629" y="14304"/>
                  </a:cubicBezTo>
                  <a:cubicBezTo>
                    <a:pt x="16669" y="14214"/>
                    <a:pt x="16673" y="14105"/>
                    <a:pt x="16608" y="13989"/>
                  </a:cubicBezTo>
                  <a:cubicBezTo>
                    <a:pt x="16068" y="13038"/>
                    <a:pt x="15588" y="12079"/>
                    <a:pt x="15102" y="11103"/>
                  </a:cubicBezTo>
                  <a:cubicBezTo>
                    <a:pt x="17520" y="8757"/>
                    <a:pt x="18795" y="4863"/>
                    <a:pt x="16349" y="2032"/>
                  </a:cubicBezTo>
                  <a:cubicBezTo>
                    <a:pt x="15079" y="562"/>
                    <a:pt x="13166" y="1"/>
                    <a:pt x="112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1216414" y="1365116"/>
              <a:ext cx="83195" cy="91600"/>
            </a:xfrm>
            <a:custGeom>
              <a:avLst/>
              <a:gdLst/>
              <a:ahLst/>
              <a:cxnLst/>
              <a:rect l="l" t="t" r="r" b="b"/>
              <a:pathLst>
                <a:path w="2514" h="2768" extrusionOk="0">
                  <a:moveTo>
                    <a:pt x="2283" y="0"/>
                  </a:moveTo>
                  <a:cubicBezTo>
                    <a:pt x="2257" y="0"/>
                    <a:pt x="2230" y="8"/>
                    <a:pt x="2204" y="26"/>
                  </a:cubicBezTo>
                  <a:cubicBezTo>
                    <a:pt x="1304" y="668"/>
                    <a:pt x="589" y="1584"/>
                    <a:pt x="63" y="2549"/>
                  </a:cubicBezTo>
                  <a:cubicBezTo>
                    <a:pt x="1" y="2662"/>
                    <a:pt x="101" y="2767"/>
                    <a:pt x="199" y="2767"/>
                  </a:cubicBezTo>
                  <a:cubicBezTo>
                    <a:pt x="243" y="2767"/>
                    <a:pt x="286" y="2746"/>
                    <a:pt x="314" y="2696"/>
                  </a:cubicBezTo>
                  <a:cubicBezTo>
                    <a:pt x="860" y="1735"/>
                    <a:pt x="1572" y="994"/>
                    <a:pt x="2400" y="280"/>
                  </a:cubicBezTo>
                  <a:cubicBezTo>
                    <a:pt x="2513" y="183"/>
                    <a:pt x="2408" y="0"/>
                    <a:pt x="22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1214230" y="1326463"/>
              <a:ext cx="63538" cy="48745"/>
            </a:xfrm>
            <a:custGeom>
              <a:avLst/>
              <a:gdLst/>
              <a:ahLst/>
              <a:cxnLst/>
              <a:rect l="l" t="t" r="r" b="b"/>
              <a:pathLst>
                <a:path w="1920" h="1473" extrusionOk="0">
                  <a:moveTo>
                    <a:pt x="1664" y="1"/>
                  </a:moveTo>
                  <a:cubicBezTo>
                    <a:pt x="1624" y="1"/>
                    <a:pt x="1581" y="15"/>
                    <a:pt x="1538" y="50"/>
                  </a:cubicBezTo>
                  <a:lnTo>
                    <a:pt x="96" y="1243"/>
                  </a:lnTo>
                  <a:cubicBezTo>
                    <a:pt x="1" y="1320"/>
                    <a:pt x="90" y="1473"/>
                    <a:pt x="192" y="1473"/>
                  </a:cubicBezTo>
                  <a:cubicBezTo>
                    <a:pt x="213" y="1473"/>
                    <a:pt x="235" y="1466"/>
                    <a:pt x="256" y="1450"/>
                  </a:cubicBezTo>
                  <a:lnTo>
                    <a:pt x="1756" y="333"/>
                  </a:lnTo>
                  <a:cubicBezTo>
                    <a:pt x="1919" y="211"/>
                    <a:pt x="1815" y="1"/>
                    <a:pt x="16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17" name="Google Shape;417;p23"/>
          <p:cNvGrpSpPr/>
          <p:nvPr/>
        </p:nvGrpSpPr>
        <p:grpSpPr>
          <a:xfrm>
            <a:off x="-243825" y="1113651"/>
            <a:ext cx="1702940" cy="1508444"/>
            <a:chOff x="-182869" y="835238"/>
            <a:chExt cx="1277205" cy="1131333"/>
          </a:xfrm>
        </p:grpSpPr>
        <p:sp>
          <p:nvSpPr>
            <p:cNvPr id="418" name="Google Shape;418;p23"/>
            <p:cNvSpPr/>
            <p:nvPr/>
          </p:nvSpPr>
          <p:spPr>
            <a:xfrm>
              <a:off x="-182869" y="851983"/>
              <a:ext cx="1277205" cy="1076929"/>
            </a:xfrm>
            <a:custGeom>
              <a:avLst/>
              <a:gdLst/>
              <a:ahLst/>
              <a:cxnLst/>
              <a:rect l="l" t="t" r="r" b="b"/>
              <a:pathLst>
                <a:path w="38595" h="32543" extrusionOk="0">
                  <a:moveTo>
                    <a:pt x="5482" y="757"/>
                  </a:moveTo>
                  <a:cubicBezTo>
                    <a:pt x="9744" y="757"/>
                    <a:pt x="13979" y="1983"/>
                    <a:pt x="17624" y="4249"/>
                  </a:cubicBezTo>
                  <a:cubicBezTo>
                    <a:pt x="21956" y="6940"/>
                    <a:pt x="24621" y="10679"/>
                    <a:pt x="26212" y="15448"/>
                  </a:cubicBezTo>
                  <a:cubicBezTo>
                    <a:pt x="25337" y="16600"/>
                    <a:pt x="24513" y="17790"/>
                    <a:pt x="23775" y="19030"/>
                  </a:cubicBezTo>
                  <a:cubicBezTo>
                    <a:pt x="23769" y="19040"/>
                    <a:pt x="23771" y="19049"/>
                    <a:pt x="23765" y="19058"/>
                  </a:cubicBezTo>
                  <a:cubicBezTo>
                    <a:pt x="23310" y="19007"/>
                    <a:pt x="22855" y="18981"/>
                    <a:pt x="22401" y="18966"/>
                  </a:cubicBezTo>
                  <a:cubicBezTo>
                    <a:pt x="22388" y="18935"/>
                    <a:pt x="22368" y="18906"/>
                    <a:pt x="22343" y="18883"/>
                  </a:cubicBezTo>
                  <a:cubicBezTo>
                    <a:pt x="18336" y="14967"/>
                    <a:pt x="12853" y="12949"/>
                    <a:pt x="7336" y="12949"/>
                  </a:cubicBezTo>
                  <a:cubicBezTo>
                    <a:pt x="5691" y="12949"/>
                    <a:pt x="4043" y="13129"/>
                    <a:pt x="2431" y="13491"/>
                  </a:cubicBezTo>
                  <a:lnTo>
                    <a:pt x="4986" y="10881"/>
                  </a:lnTo>
                  <a:cubicBezTo>
                    <a:pt x="5145" y="10717"/>
                    <a:pt x="5140" y="10409"/>
                    <a:pt x="4920" y="10291"/>
                  </a:cubicBezTo>
                  <a:cubicBezTo>
                    <a:pt x="3721" y="9649"/>
                    <a:pt x="2497" y="9075"/>
                    <a:pt x="1243" y="8554"/>
                  </a:cubicBezTo>
                  <a:cubicBezTo>
                    <a:pt x="2477" y="7724"/>
                    <a:pt x="3655" y="6814"/>
                    <a:pt x="4771" y="5830"/>
                  </a:cubicBezTo>
                  <a:cubicBezTo>
                    <a:pt x="4941" y="5679"/>
                    <a:pt x="4912" y="5361"/>
                    <a:pt x="4708" y="5254"/>
                  </a:cubicBezTo>
                  <a:cubicBezTo>
                    <a:pt x="3854" y="4805"/>
                    <a:pt x="3001" y="4358"/>
                    <a:pt x="2148" y="3912"/>
                  </a:cubicBezTo>
                  <a:cubicBezTo>
                    <a:pt x="2894" y="3595"/>
                    <a:pt x="3639" y="3278"/>
                    <a:pt x="4385" y="2961"/>
                  </a:cubicBezTo>
                  <a:cubicBezTo>
                    <a:pt x="4644" y="2851"/>
                    <a:pt x="4595" y="2486"/>
                    <a:pt x="4396" y="2354"/>
                  </a:cubicBezTo>
                  <a:lnTo>
                    <a:pt x="2344" y="982"/>
                  </a:lnTo>
                  <a:cubicBezTo>
                    <a:pt x="3386" y="831"/>
                    <a:pt x="4435" y="757"/>
                    <a:pt x="5482" y="757"/>
                  </a:cubicBezTo>
                  <a:close/>
                  <a:moveTo>
                    <a:pt x="28705" y="13579"/>
                  </a:moveTo>
                  <a:cubicBezTo>
                    <a:pt x="29313" y="15774"/>
                    <a:pt x="29856" y="18001"/>
                    <a:pt x="30620" y="20144"/>
                  </a:cubicBezTo>
                  <a:cubicBezTo>
                    <a:pt x="30651" y="20240"/>
                    <a:pt x="30730" y="20312"/>
                    <a:pt x="30830" y="20332"/>
                  </a:cubicBezTo>
                  <a:cubicBezTo>
                    <a:pt x="30883" y="20435"/>
                    <a:pt x="30985" y="20512"/>
                    <a:pt x="31137" y="20512"/>
                  </a:cubicBezTo>
                  <a:cubicBezTo>
                    <a:pt x="31141" y="20512"/>
                    <a:pt x="31145" y="20512"/>
                    <a:pt x="31150" y="20511"/>
                  </a:cubicBezTo>
                  <a:cubicBezTo>
                    <a:pt x="31536" y="20500"/>
                    <a:pt x="31923" y="20494"/>
                    <a:pt x="32309" y="20494"/>
                  </a:cubicBezTo>
                  <a:cubicBezTo>
                    <a:pt x="33975" y="20494"/>
                    <a:pt x="35639" y="20601"/>
                    <a:pt x="37292" y="20818"/>
                  </a:cubicBezTo>
                  <a:cubicBezTo>
                    <a:pt x="35683" y="22270"/>
                    <a:pt x="33947" y="23581"/>
                    <a:pt x="32389" y="25080"/>
                  </a:cubicBezTo>
                  <a:cubicBezTo>
                    <a:pt x="32227" y="25235"/>
                    <a:pt x="32348" y="25481"/>
                    <a:pt x="32528" y="25515"/>
                  </a:cubicBezTo>
                  <a:cubicBezTo>
                    <a:pt x="32828" y="27512"/>
                    <a:pt x="33165" y="29421"/>
                    <a:pt x="33152" y="31432"/>
                  </a:cubicBezTo>
                  <a:cubicBezTo>
                    <a:pt x="31393" y="30242"/>
                    <a:pt x="29673" y="28999"/>
                    <a:pt x="27992" y="27704"/>
                  </a:cubicBezTo>
                  <a:cubicBezTo>
                    <a:pt x="27921" y="27649"/>
                    <a:pt x="27851" y="27626"/>
                    <a:pt x="27785" y="27626"/>
                  </a:cubicBezTo>
                  <a:cubicBezTo>
                    <a:pt x="27637" y="27626"/>
                    <a:pt x="27511" y="27743"/>
                    <a:pt x="27457" y="27892"/>
                  </a:cubicBezTo>
                  <a:cubicBezTo>
                    <a:pt x="27419" y="27894"/>
                    <a:pt x="27384" y="27906"/>
                    <a:pt x="27351" y="27926"/>
                  </a:cubicBezTo>
                  <a:cubicBezTo>
                    <a:pt x="25455" y="29082"/>
                    <a:pt x="23590" y="30644"/>
                    <a:pt x="21519" y="31473"/>
                  </a:cubicBezTo>
                  <a:cubicBezTo>
                    <a:pt x="21317" y="31722"/>
                    <a:pt x="21192" y="31846"/>
                    <a:pt x="21142" y="31846"/>
                  </a:cubicBezTo>
                  <a:cubicBezTo>
                    <a:pt x="21097" y="31846"/>
                    <a:pt x="21115" y="31743"/>
                    <a:pt x="21196" y="31536"/>
                  </a:cubicBezTo>
                  <a:cubicBezTo>
                    <a:pt x="21273" y="31242"/>
                    <a:pt x="21349" y="30949"/>
                    <a:pt x="21424" y="30657"/>
                  </a:cubicBezTo>
                  <a:cubicBezTo>
                    <a:pt x="21576" y="30070"/>
                    <a:pt x="21727" y="29485"/>
                    <a:pt x="21879" y="28900"/>
                  </a:cubicBezTo>
                  <a:cubicBezTo>
                    <a:pt x="22233" y="27532"/>
                    <a:pt x="22591" y="26168"/>
                    <a:pt x="22937" y="24798"/>
                  </a:cubicBezTo>
                  <a:cubicBezTo>
                    <a:pt x="22986" y="24604"/>
                    <a:pt x="22888" y="24460"/>
                    <a:pt x="22751" y="24385"/>
                  </a:cubicBezTo>
                  <a:cubicBezTo>
                    <a:pt x="22769" y="24302"/>
                    <a:pt x="22740" y="24216"/>
                    <a:pt x="22676" y="24161"/>
                  </a:cubicBezTo>
                  <a:cubicBezTo>
                    <a:pt x="21126" y="22746"/>
                    <a:pt x="19395" y="21505"/>
                    <a:pt x="17712" y="20245"/>
                  </a:cubicBezTo>
                  <a:cubicBezTo>
                    <a:pt x="19098" y="19900"/>
                    <a:pt x="20490" y="19733"/>
                    <a:pt x="21901" y="19733"/>
                  </a:cubicBezTo>
                  <a:cubicBezTo>
                    <a:pt x="22587" y="19733"/>
                    <a:pt x="23277" y="19772"/>
                    <a:pt x="23974" y="19850"/>
                  </a:cubicBezTo>
                  <a:cubicBezTo>
                    <a:pt x="23991" y="19852"/>
                    <a:pt x="24007" y="19852"/>
                    <a:pt x="24022" y="19852"/>
                  </a:cubicBezTo>
                  <a:cubicBezTo>
                    <a:pt x="24245" y="19852"/>
                    <a:pt x="24349" y="19673"/>
                    <a:pt x="24340" y="19487"/>
                  </a:cubicBezTo>
                  <a:cubicBezTo>
                    <a:pt x="24368" y="19467"/>
                    <a:pt x="24391" y="19442"/>
                    <a:pt x="24411" y="19416"/>
                  </a:cubicBezTo>
                  <a:cubicBezTo>
                    <a:pt x="25772" y="17402"/>
                    <a:pt x="27151" y="15442"/>
                    <a:pt x="28705" y="13579"/>
                  </a:cubicBezTo>
                  <a:close/>
                  <a:moveTo>
                    <a:pt x="5503" y="0"/>
                  </a:moveTo>
                  <a:cubicBezTo>
                    <a:pt x="4148" y="0"/>
                    <a:pt x="2793" y="125"/>
                    <a:pt x="1457" y="383"/>
                  </a:cubicBezTo>
                  <a:cubicBezTo>
                    <a:pt x="1100" y="451"/>
                    <a:pt x="1131" y="878"/>
                    <a:pt x="1371" y="1036"/>
                  </a:cubicBezTo>
                  <a:cubicBezTo>
                    <a:pt x="1385" y="1131"/>
                    <a:pt x="1440" y="1216"/>
                    <a:pt x="1523" y="1269"/>
                  </a:cubicBezTo>
                  <a:lnTo>
                    <a:pt x="3480" y="2583"/>
                  </a:lnTo>
                  <a:cubicBezTo>
                    <a:pt x="2698" y="2910"/>
                    <a:pt x="1916" y="3238"/>
                    <a:pt x="1134" y="3564"/>
                  </a:cubicBezTo>
                  <a:cubicBezTo>
                    <a:pt x="886" y="3669"/>
                    <a:pt x="898" y="4068"/>
                    <a:pt x="1123" y="4188"/>
                  </a:cubicBezTo>
                  <a:cubicBezTo>
                    <a:pt x="2037" y="4672"/>
                    <a:pt x="2953" y="5156"/>
                    <a:pt x="3869" y="5637"/>
                  </a:cubicBezTo>
                  <a:cubicBezTo>
                    <a:pt x="2737" y="6608"/>
                    <a:pt x="1540" y="7501"/>
                    <a:pt x="285" y="8309"/>
                  </a:cubicBezTo>
                  <a:cubicBezTo>
                    <a:pt x="0" y="8491"/>
                    <a:pt x="66" y="8868"/>
                    <a:pt x="365" y="8988"/>
                  </a:cubicBezTo>
                  <a:cubicBezTo>
                    <a:pt x="1641" y="9498"/>
                    <a:pt x="2889" y="10072"/>
                    <a:pt x="4107" y="10709"/>
                  </a:cubicBezTo>
                  <a:lnTo>
                    <a:pt x="955" y="13919"/>
                  </a:lnTo>
                  <a:cubicBezTo>
                    <a:pt x="724" y="14155"/>
                    <a:pt x="894" y="14573"/>
                    <a:pt x="1205" y="14573"/>
                  </a:cubicBezTo>
                  <a:cubicBezTo>
                    <a:pt x="1238" y="14573"/>
                    <a:pt x="1274" y="14568"/>
                    <a:pt x="1310" y="14558"/>
                  </a:cubicBezTo>
                  <a:cubicBezTo>
                    <a:pt x="3280" y="13989"/>
                    <a:pt x="5279" y="13716"/>
                    <a:pt x="7261" y="13716"/>
                  </a:cubicBezTo>
                  <a:cubicBezTo>
                    <a:pt x="12453" y="13716"/>
                    <a:pt x="17526" y="15593"/>
                    <a:pt x="21645" y="18958"/>
                  </a:cubicBezTo>
                  <a:cubicBezTo>
                    <a:pt x="19988" y="18978"/>
                    <a:pt x="18343" y="19228"/>
                    <a:pt x="16756" y="19703"/>
                  </a:cubicBezTo>
                  <a:cubicBezTo>
                    <a:pt x="16416" y="19804"/>
                    <a:pt x="16391" y="20208"/>
                    <a:pt x="16652" y="20407"/>
                  </a:cubicBezTo>
                  <a:cubicBezTo>
                    <a:pt x="18490" y="21804"/>
                    <a:pt x="20294" y="23303"/>
                    <a:pt x="22245" y="24543"/>
                  </a:cubicBezTo>
                  <a:cubicBezTo>
                    <a:pt x="22234" y="24559"/>
                    <a:pt x="22225" y="24576"/>
                    <a:pt x="22219" y="24595"/>
                  </a:cubicBezTo>
                  <a:cubicBezTo>
                    <a:pt x="21706" y="26544"/>
                    <a:pt x="21210" y="28500"/>
                    <a:pt x="20707" y="30453"/>
                  </a:cubicBezTo>
                  <a:cubicBezTo>
                    <a:pt x="20577" y="30960"/>
                    <a:pt x="20017" y="32050"/>
                    <a:pt x="20683" y="32418"/>
                  </a:cubicBezTo>
                  <a:cubicBezTo>
                    <a:pt x="20782" y="32473"/>
                    <a:pt x="20896" y="32497"/>
                    <a:pt x="21019" y="32497"/>
                  </a:cubicBezTo>
                  <a:cubicBezTo>
                    <a:pt x="21809" y="32497"/>
                    <a:pt x="22999" y="31509"/>
                    <a:pt x="23489" y="31222"/>
                  </a:cubicBezTo>
                  <a:cubicBezTo>
                    <a:pt x="24927" y="30378"/>
                    <a:pt x="26345" y="29470"/>
                    <a:pt x="27620" y="28388"/>
                  </a:cubicBezTo>
                  <a:cubicBezTo>
                    <a:pt x="29473" y="29819"/>
                    <a:pt x="31373" y="31182"/>
                    <a:pt x="33322" y="32482"/>
                  </a:cubicBezTo>
                  <a:cubicBezTo>
                    <a:pt x="33384" y="32524"/>
                    <a:pt x="33451" y="32543"/>
                    <a:pt x="33515" y="32543"/>
                  </a:cubicBezTo>
                  <a:cubicBezTo>
                    <a:pt x="33715" y="32543"/>
                    <a:pt x="33899" y="32366"/>
                    <a:pt x="33908" y="32155"/>
                  </a:cubicBezTo>
                  <a:cubicBezTo>
                    <a:pt x="34023" y="29876"/>
                    <a:pt x="33896" y="27417"/>
                    <a:pt x="33035" y="25276"/>
                  </a:cubicBezTo>
                  <a:cubicBezTo>
                    <a:pt x="35002" y="24068"/>
                    <a:pt x="36743" y="22398"/>
                    <a:pt x="38405" y="20821"/>
                  </a:cubicBezTo>
                  <a:cubicBezTo>
                    <a:pt x="38595" y="20642"/>
                    <a:pt x="38540" y="20228"/>
                    <a:pt x="38247" y="20184"/>
                  </a:cubicBezTo>
                  <a:cubicBezTo>
                    <a:pt x="36273" y="19882"/>
                    <a:pt x="34279" y="19731"/>
                    <a:pt x="32283" y="19731"/>
                  </a:cubicBezTo>
                  <a:cubicBezTo>
                    <a:pt x="31908" y="19731"/>
                    <a:pt x="31533" y="19736"/>
                    <a:pt x="31157" y="19747"/>
                  </a:cubicBezTo>
                  <a:cubicBezTo>
                    <a:pt x="31141" y="19749"/>
                    <a:pt x="31124" y="19750"/>
                    <a:pt x="31107" y="19753"/>
                  </a:cubicBezTo>
                  <a:cubicBezTo>
                    <a:pt x="30666" y="17361"/>
                    <a:pt x="29921" y="15015"/>
                    <a:pt x="29255" y="12679"/>
                  </a:cubicBezTo>
                  <a:cubicBezTo>
                    <a:pt x="29207" y="12509"/>
                    <a:pt x="29030" y="12384"/>
                    <a:pt x="28858" y="12384"/>
                  </a:cubicBezTo>
                  <a:cubicBezTo>
                    <a:pt x="28769" y="12384"/>
                    <a:pt x="28682" y="12418"/>
                    <a:pt x="28614" y="12497"/>
                  </a:cubicBezTo>
                  <a:cubicBezTo>
                    <a:pt x="27929" y="13288"/>
                    <a:pt x="27258" y="14099"/>
                    <a:pt x="26612" y="14927"/>
                  </a:cubicBezTo>
                  <a:cubicBezTo>
                    <a:pt x="25846" y="10227"/>
                    <a:pt x="22110" y="6232"/>
                    <a:pt x="18234" y="3765"/>
                  </a:cubicBezTo>
                  <a:cubicBezTo>
                    <a:pt x="14456" y="1362"/>
                    <a:pt x="9980" y="0"/>
                    <a:pt x="55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419" name="Google Shape;419;p23"/>
            <p:cNvGrpSpPr/>
            <p:nvPr/>
          </p:nvGrpSpPr>
          <p:grpSpPr>
            <a:xfrm>
              <a:off x="454360" y="835238"/>
              <a:ext cx="112382" cy="56555"/>
              <a:chOff x="454360" y="835238"/>
              <a:chExt cx="112382" cy="56555"/>
            </a:xfrm>
          </p:grpSpPr>
          <p:sp>
            <p:nvSpPr>
              <p:cNvPr id="420" name="Google Shape;420;p23"/>
              <p:cNvSpPr/>
              <p:nvPr/>
            </p:nvSpPr>
            <p:spPr>
              <a:xfrm>
                <a:off x="454360" y="840897"/>
                <a:ext cx="72870" cy="50896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1538" extrusionOk="0">
                    <a:moveTo>
                      <a:pt x="128" y="0"/>
                    </a:moveTo>
                    <a:cubicBezTo>
                      <a:pt x="50" y="0"/>
                      <a:pt x="1" y="124"/>
                      <a:pt x="84" y="182"/>
                    </a:cubicBezTo>
                    <a:cubicBezTo>
                      <a:pt x="696" y="625"/>
                      <a:pt x="1311" y="1067"/>
                      <a:pt x="1925" y="1512"/>
                    </a:cubicBezTo>
                    <a:cubicBezTo>
                      <a:pt x="1950" y="1530"/>
                      <a:pt x="1975" y="1538"/>
                      <a:pt x="1999" y="1538"/>
                    </a:cubicBezTo>
                    <a:cubicBezTo>
                      <a:pt x="2118" y="1538"/>
                      <a:pt x="2201" y="1345"/>
                      <a:pt x="2070" y="1259"/>
                    </a:cubicBezTo>
                    <a:lnTo>
                      <a:pt x="179" y="17"/>
                    </a:lnTo>
                    <a:cubicBezTo>
                      <a:pt x="161" y="5"/>
                      <a:pt x="144" y="0"/>
                      <a:pt x="1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21" name="Google Shape;421;p23"/>
              <p:cNvSpPr/>
              <p:nvPr/>
            </p:nvSpPr>
            <p:spPr>
              <a:xfrm>
                <a:off x="509095" y="835238"/>
                <a:ext cx="57647" cy="5493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60" extrusionOk="0">
                    <a:moveTo>
                      <a:pt x="110" y="0"/>
                    </a:moveTo>
                    <a:cubicBezTo>
                      <a:pt x="24" y="0"/>
                      <a:pt x="0" y="140"/>
                      <a:pt x="93" y="177"/>
                    </a:cubicBezTo>
                    <a:cubicBezTo>
                      <a:pt x="735" y="431"/>
                      <a:pt x="1187" y="934"/>
                      <a:pt x="1441" y="1568"/>
                    </a:cubicBezTo>
                    <a:cubicBezTo>
                      <a:pt x="1466" y="1632"/>
                      <a:pt x="1523" y="1660"/>
                      <a:pt x="1578" y="1660"/>
                    </a:cubicBezTo>
                    <a:cubicBezTo>
                      <a:pt x="1662" y="1660"/>
                      <a:pt x="1742" y="1596"/>
                      <a:pt x="1706" y="1494"/>
                    </a:cubicBezTo>
                    <a:cubicBezTo>
                      <a:pt x="1452" y="782"/>
                      <a:pt x="850" y="244"/>
                      <a:pt x="141" y="6"/>
                    </a:cubicBezTo>
                    <a:cubicBezTo>
                      <a:pt x="130" y="2"/>
                      <a:pt x="120" y="0"/>
                      <a:pt x="1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422" name="Google Shape;422;p23"/>
            <p:cNvGrpSpPr/>
            <p:nvPr/>
          </p:nvGrpSpPr>
          <p:grpSpPr>
            <a:xfrm>
              <a:off x="588484" y="1891352"/>
              <a:ext cx="127241" cy="75219"/>
              <a:chOff x="588484" y="1891352"/>
              <a:chExt cx="127241" cy="75219"/>
            </a:xfrm>
          </p:grpSpPr>
          <p:sp>
            <p:nvSpPr>
              <p:cNvPr id="423" name="Google Shape;423;p23"/>
              <p:cNvSpPr/>
              <p:nvPr/>
            </p:nvSpPr>
            <p:spPr>
              <a:xfrm>
                <a:off x="588484" y="1891352"/>
                <a:ext cx="82268" cy="56919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1720" extrusionOk="0">
                    <a:moveTo>
                      <a:pt x="2272" y="1"/>
                    </a:moveTo>
                    <a:cubicBezTo>
                      <a:pt x="2238" y="1"/>
                      <a:pt x="2204" y="16"/>
                      <a:pt x="2175" y="51"/>
                    </a:cubicBezTo>
                    <a:cubicBezTo>
                      <a:pt x="1630" y="731"/>
                      <a:pt x="923" y="1232"/>
                      <a:pt x="103" y="1532"/>
                    </a:cubicBezTo>
                    <a:cubicBezTo>
                      <a:pt x="0" y="1570"/>
                      <a:pt x="29" y="1719"/>
                      <a:pt x="122" y="1719"/>
                    </a:cubicBezTo>
                    <a:cubicBezTo>
                      <a:pt x="131" y="1719"/>
                      <a:pt x="141" y="1718"/>
                      <a:pt x="152" y="1714"/>
                    </a:cubicBezTo>
                    <a:cubicBezTo>
                      <a:pt x="1024" y="1433"/>
                      <a:pt x="1773" y="938"/>
                      <a:pt x="2387" y="261"/>
                    </a:cubicBezTo>
                    <a:cubicBezTo>
                      <a:pt x="2486" y="151"/>
                      <a:pt x="2380" y="1"/>
                      <a:pt x="22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24" name="Google Shape;424;p23"/>
              <p:cNvSpPr/>
              <p:nvPr/>
            </p:nvSpPr>
            <p:spPr>
              <a:xfrm>
                <a:off x="652849" y="1914782"/>
                <a:ext cx="62876" cy="5179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565" extrusionOk="0">
                    <a:moveTo>
                      <a:pt x="1663" y="1"/>
                    </a:moveTo>
                    <a:cubicBezTo>
                      <a:pt x="1623" y="1"/>
                      <a:pt x="1578" y="16"/>
                      <a:pt x="1534" y="51"/>
                    </a:cubicBezTo>
                    <a:lnTo>
                      <a:pt x="933" y="526"/>
                    </a:lnTo>
                    <a:cubicBezTo>
                      <a:pt x="894" y="553"/>
                      <a:pt x="871" y="599"/>
                      <a:pt x="871" y="648"/>
                    </a:cubicBezTo>
                    <a:cubicBezTo>
                      <a:pt x="606" y="885"/>
                      <a:pt x="339" y="1123"/>
                      <a:pt x="77" y="1365"/>
                    </a:cubicBezTo>
                    <a:cubicBezTo>
                      <a:pt x="1" y="1435"/>
                      <a:pt x="73" y="1564"/>
                      <a:pt x="158" y="1564"/>
                    </a:cubicBezTo>
                    <a:cubicBezTo>
                      <a:pt x="177" y="1564"/>
                      <a:pt x="197" y="1558"/>
                      <a:pt x="215" y="1544"/>
                    </a:cubicBezTo>
                    <a:cubicBezTo>
                      <a:pt x="695" y="1180"/>
                      <a:pt x="1160" y="801"/>
                      <a:pt x="1636" y="434"/>
                    </a:cubicBezTo>
                    <a:lnTo>
                      <a:pt x="1794" y="310"/>
                    </a:lnTo>
                    <a:lnTo>
                      <a:pt x="1788" y="305"/>
                    </a:lnTo>
                    <a:cubicBezTo>
                      <a:pt x="1900" y="178"/>
                      <a:pt x="1804" y="1"/>
                      <a:pt x="166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425" name="Google Shape;425;p23"/>
          <p:cNvGrpSpPr/>
          <p:nvPr/>
        </p:nvGrpSpPr>
        <p:grpSpPr>
          <a:xfrm>
            <a:off x="1339762" y="3071492"/>
            <a:ext cx="551409" cy="806795"/>
            <a:chOff x="1004821" y="2303619"/>
            <a:chExt cx="413557" cy="605096"/>
          </a:xfrm>
        </p:grpSpPr>
        <p:grpSp>
          <p:nvGrpSpPr>
            <p:cNvPr id="426" name="Google Shape;426;p23"/>
            <p:cNvGrpSpPr/>
            <p:nvPr/>
          </p:nvGrpSpPr>
          <p:grpSpPr>
            <a:xfrm>
              <a:off x="1004821" y="2303619"/>
              <a:ext cx="344559" cy="605096"/>
              <a:chOff x="1004821" y="2303619"/>
              <a:chExt cx="344559" cy="605096"/>
            </a:xfrm>
          </p:grpSpPr>
          <p:sp>
            <p:nvSpPr>
              <p:cNvPr id="427" name="Google Shape;427;p23"/>
              <p:cNvSpPr/>
              <p:nvPr/>
            </p:nvSpPr>
            <p:spPr>
              <a:xfrm>
                <a:off x="1004821" y="2303619"/>
                <a:ext cx="344559" cy="605096"/>
              </a:xfrm>
              <a:custGeom>
                <a:avLst/>
                <a:gdLst/>
                <a:ahLst/>
                <a:cxnLst/>
                <a:rect l="l" t="t" r="r" b="b"/>
                <a:pathLst>
                  <a:path w="10412" h="18285" extrusionOk="0">
                    <a:moveTo>
                      <a:pt x="2426" y="713"/>
                    </a:moveTo>
                    <a:cubicBezTo>
                      <a:pt x="4359" y="713"/>
                      <a:pt x="6449" y="1112"/>
                      <a:pt x="7404" y="2943"/>
                    </a:cubicBezTo>
                    <a:cubicBezTo>
                      <a:pt x="8860" y="5733"/>
                      <a:pt x="6372" y="7591"/>
                      <a:pt x="4037" y="8368"/>
                    </a:cubicBezTo>
                    <a:cubicBezTo>
                      <a:pt x="4027" y="8366"/>
                      <a:pt x="4016" y="8366"/>
                      <a:pt x="4005" y="8366"/>
                    </a:cubicBezTo>
                    <a:cubicBezTo>
                      <a:pt x="3831" y="8366"/>
                      <a:pt x="3697" y="8530"/>
                      <a:pt x="3740" y="8705"/>
                    </a:cubicBezTo>
                    <a:cubicBezTo>
                      <a:pt x="3723" y="8910"/>
                      <a:pt x="3857" y="9126"/>
                      <a:pt x="4085" y="9126"/>
                    </a:cubicBezTo>
                    <a:cubicBezTo>
                      <a:pt x="4121" y="9126"/>
                      <a:pt x="4159" y="9121"/>
                      <a:pt x="4200" y="9109"/>
                    </a:cubicBezTo>
                    <a:cubicBezTo>
                      <a:pt x="4285" y="9084"/>
                      <a:pt x="4368" y="9055"/>
                      <a:pt x="4452" y="9028"/>
                    </a:cubicBezTo>
                    <a:cubicBezTo>
                      <a:pt x="6954" y="9853"/>
                      <a:pt x="9965" y="11925"/>
                      <a:pt x="8281" y="14894"/>
                    </a:cubicBezTo>
                    <a:lnTo>
                      <a:pt x="8280" y="14895"/>
                    </a:lnTo>
                    <a:cubicBezTo>
                      <a:pt x="7207" y="16790"/>
                      <a:pt x="5046" y="17519"/>
                      <a:pt x="2951" y="17519"/>
                    </a:cubicBezTo>
                    <a:cubicBezTo>
                      <a:pt x="2251" y="17519"/>
                      <a:pt x="1557" y="17437"/>
                      <a:pt x="914" y="17291"/>
                    </a:cubicBezTo>
                    <a:cubicBezTo>
                      <a:pt x="887" y="17285"/>
                      <a:pt x="859" y="17282"/>
                      <a:pt x="830" y="17282"/>
                    </a:cubicBezTo>
                    <a:cubicBezTo>
                      <a:pt x="812" y="17282"/>
                      <a:pt x="793" y="17284"/>
                      <a:pt x="774" y="17286"/>
                    </a:cubicBezTo>
                    <a:cubicBezTo>
                      <a:pt x="1291" y="11823"/>
                      <a:pt x="1175" y="6240"/>
                      <a:pt x="1277" y="754"/>
                    </a:cubicBezTo>
                    <a:cubicBezTo>
                      <a:pt x="1646" y="730"/>
                      <a:pt x="2033" y="713"/>
                      <a:pt x="2426" y="713"/>
                    </a:cubicBezTo>
                    <a:close/>
                    <a:moveTo>
                      <a:pt x="3011" y="1"/>
                    </a:moveTo>
                    <a:cubicBezTo>
                      <a:pt x="2357" y="1"/>
                      <a:pt x="1711" y="85"/>
                      <a:pt x="1114" y="249"/>
                    </a:cubicBezTo>
                    <a:cubicBezTo>
                      <a:pt x="1086" y="256"/>
                      <a:pt x="1060" y="270"/>
                      <a:pt x="1037" y="287"/>
                    </a:cubicBezTo>
                    <a:cubicBezTo>
                      <a:pt x="995" y="274"/>
                      <a:pt x="951" y="267"/>
                      <a:pt x="906" y="267"/>
                    </a:cubicBezTo>
                    <a:cubicBezTo>
                      <a:pt x="717" y="267"/>
                      <a:pt x="526" y="389"/>
                      <a:pt x="519" y="633"/>
                    </a:cubicBezTo>
                    <a:cubicBezTo>
                      <a:pt x="381" y="6214"/>
                      <a:pt x="0" y="11890"/>
                      <a:pt x="297" y="17467"/>
                    </a:cubicBezTo>
                    <a:cubicBezTo>
                      <a:pt x="303" y="17582"/>
                      <a:pt x="369" y="17651"/>
                      <a:pt x="449" y="17677"/>
                    </a:cubicBezTo>
                    <a:cubicBezTo>
                      <a:pt x="447" y="17827"/>
                      <a:pt x="524" y="17971"/>
                      <a:pt x="714" y="18018"/>
                    </a:cubicBezTo>
                    <a:cubicBezTo>
                      <a:pt x="1413" y="18192"/>
                      <a:pt x="2171" y="18284"/>
                      <a:pt x="2939" y="18284"/>
                    </a:cubicBezTo>
                    <a:cubicBezTo>
                      <a:pt x="5505" y="18284"/>
                      <a:pt x="8187" y="17252"/>
                      <a:pt x="9197" y="14760"/>
                    </a:cubicBezTo>
                    <a:cubicBezTo>
                      <a:pt x="10412" y="11768"/>
                      <a:pt x="7970" y="9542"/>
                      <a:pt x="5359" y="8683"/>
                    </a:cubicBezTo>
                    <a:cubicBezTo>
                      <a:pt x="7505" y="7727"/>
                      <a:pt x="9188" y="5908"/>
                      <a:pt x="8364" y="3300"/>
                    </a:cubicBezTo>
                    <a:cubicBezTo>
                      <a:pt x="7644" y="1024"/>
                      <a:pt x="5284" y="1"/>
                      <a:pt x="301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28" name="Google Shape;428;p23"/>
              <p:cNvSpPr/>
              <p:nvPr/>
            </p:nvSpPr>
            <p:spPr>
              <a:xfrm>
                <a:off x="1099896" y="2690900"/>
                <a:ext cx="119960" cy="115691"/>
              </a:xfrm>
              <a:custGeom>
                <a:avLst/>
                <a:gdLst/>
                <a:ahLst/>
                <a:cxnLst/>
                <a:rect l="l" t="t" r="r" b="b"/>
                <a:pathLst>
                  <a:path w="3625" h="3496" extrusionOk="0">
                    <a:moveTo>
                      <a:pt x="1537" y="550"/>
                    </a:moveTo>
                    <a:cubicBezTo>
                      <a:pt x="1555" y="651"/>
                      <a:pt x="1633" y="731"/>
                      <a:pt x="1734" y="751"/>
                    </a:cubicBezTo>
                    <a:cubicBezTo>
                      <a:pt x="2292" y="873"/>
                      <a:pt x="2877" y="1077"/>
                      <a:pt x="2921" y="1753"/>
                    </a:cubicBezTo>
                    <a:cubicBezTo>
                      <a:pt x="2960" y="2340"/>
                      <a:pt x="2403" y="2842"/>
                      <a:pt x="1834" y="2842"/>
                    </a:cubicBezTo>
                    <a:cubicBezTo>
                      <a:pt x="1760" y="2842"/>
                      <a:pt x="1686" y="2833"/>
                      <a:pt x="1613" y="2815"/>
                    </a:cubicBezTo>
                    <a:cubicBezTo>
                      <a:pt x="1034" y="2673"/>
                      <a:pt x="645" y="2008"/>
                      <a:pt x="771" y="1437"/>
                    </a:cubicBezTo>
                    <a:cubicBezTo>
                      <a:pt x="864" y="1010"/>
                      <a:pt x="1167" y="723"/>
                      <a:pt x="1537" y="550"/>
                    </a:cubicBezTo>
                    <a:close/>
                    <a:moveTo>
                      <a:pt x="1867" y="1"/>
                    </a:moveTo>
                    <a:cubicBezTo>
                      <a:pt x="1038" y="1"/>
                      <a:pt x="264" y="625"/>
                      <a:pt x="138" y="1474"/>
                    </a:cubicBezTo>
                    <a:cubicBezTo>
                      <a:pt x="0" y="2411"/>
                      <a:pt x="736" y="3390"/>
                      <a:pt x="1685" y="3488"/>
                    </a:cubicBezTo>
                    <a:cubicBezTo>
                      <a:pt x="1737" y="3493"/>
                      <a:pt x="1789" y="3496"/>
                      <a:pt x="1841" y="3496"/>
                    </a:cubicBezTo>
                    <a:cubicBezTo>
                      <a:pt x="2717" y="3496"/>
                      <a:pt x="3565" y="2767"/>
                      <a:pt x="3597" y="1869"/>
                    </a:cubicBezTo>
                    <a:cubicBezTo>
                      <a:pt x="3624" y="1115"/>
                      <a:pt x="2996" y="279"/>
                      <a:pt x="2235" y="161"/>
                    </a:cubicBezTo>
                    <a:cubicBezTo>
                      <a:pt x="2224" y="91"/>
                      <a:pt x="2183" y="30"/>
                      <a:pt x="2108" y="19"/>
                    </a:cubicBezTo>
                    <a:cubicBezTo>
                      <a:pt x="2027" y="7"/>
                      <a:pt x="1947" y="1"/>
                      <a:pt x="186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29" name="Google Shape;429;p23"/>
              <p:cNvSpPr/>
              <p:nvPr/>
            </p:nvSpPr>
            <p:spPr>
              <a:xfrm>
                <a:off x="1100160" y="2414181"/>
                <a:ext cx="100006" cy="87298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2638" extrusionOk="0">
                    <a:moveTo>
                      <a:pt x="1535" y="719"/>
                    </a:moveTo>
                    <a:cubicBezTo>
                      <a:pt x="1744" y="719"/>
                      <a:pt x="1945" y="806"/>
                      <a:pt x="2062" y="1017"/>
                    </a:cubicBezTo>
                    <a:cubicBezTo>
                      <a:pt x="2274" y="1406"/>
                      <a:pt x="1911" y="1899"/>
                      <a:pt x="1519" y="1979"/>
                    </a:cubicBezTo>
                    <a:cubicBezTo>
                      <a:pt x="1473" y="1988"/>
                      <a:pt x="1427" y="1992"/>
                      <a:pt x="1382" y="1992"/>
                    </a:cubicBezTo>
                    <a:cubicBezTo>
                      <a:pt x="968" y="1992"/>
                      <a:pt x="631" y="1615"/>
                      <a:pt x="626" y="1201"/>
                    </a:cubicBezTo>
                    <a:cubicBezTo>
                      <a:pt x="628" y="1040"/>
                      <a:pt x="680" y="885"/>
                      <a:pt x="778" y="758"/>
                    </a:cubicBezTo>
                    <a:cubicBezTo>
                      <a:pt x="835" y="822"/>
                      <a:pt x="915" y="856"/>
                      <a:pt x="996" y="856"/>
                    </a:cubicBezTo>
                    <a:cubicBezTo>
                      <a:pt x="1044" y="856"/>
                      <a:pt x="1093" y="844"/>
                      <a:pt x="1138" y="819"/>
                    </a:cubicBezTo>
                    <a:cubicBezTo>
                      <a:pt x="1260" y="756"/>
                      <a:pt x="1399" y="719"/>
                      <a:pt x="1535" y="719"/>
                    </a:cubicBezTo>
                    <a:close/>
                    <a:moveTo>
                      <a:pt x="1249" y="0"/>
                    </a:moveTo>
                    <a:cubicBezTo>
                      <a:pt x="616" y="0"/>
                      <a:pt x="45" y="527"/>
                      <a:pt x="25" y="1201"/>
                    </a:cubicBezTo>
                    <a:cubicBezTo>
                      <a:pt x="0" y="1976"/>
                      <a:pt x="644" y="2637"/>
                      <a:pt x="1398" y="2637"/>
                    </a:cubicBezTo>
                    <a:cubicBezTo>
                      <a:pt x="1494" y="2637"/>
                      <a:pt x="1592" y="2626"/>
                      <a:pt x="1691" y="2604"/>
                    </a:cubicBezTo>
                    <a:cubicBezTo>
                      <a:pt x="2458" y="2428"/>
                      <a:pt x="3022" y="1522"/>
                      <a:pt x="2668" y="775"/>
                    </a:cubicBezTo>
                    <a:cubicBezTo>
                      <a:pt x="2484" y="386"/>
                      <a:pt x="2058" y="113"/>
                      <a:pt x="1627" y="66"/>
                    </a:cubicBezTo>
                    <a:cubicBezTo>
                      <a:pt x="1625" y="66"/>
                      <a:pt x="1624" y="64"/>
                      <a:pt x="1622" y="63"/>
                    </a:cubicBezTo>
                    <a:cubicBezTo>
                      <a:pt x="1498" y="20"/>
                      <a:pt x="1373" y="0"/>
                      <a:pt x="12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430" name="Google Shape;430;p23"/>
            <p:cNvGrpSpPr/>
            <p:nvPr/>
          </p:nvGrpSpPr>
          <p:grpSpPr>
            <a:xfrm>
              <a:off x="1332668" y="2362060"/>
              <a:ext cx="85710" cy="97126"/>
              <a:chOff x="1332668" y="2362060"/>
              <a:chExt cx="85710" cy="97126"/>
            </a:xfrm>
          </p:grpSpPr>
          <p:sp>
            <p:nvSpPr>
              <p:cNvPr id="431" name="Google Shape;431;p23"/>
              <p:cNvSpPr/>
              <p:nvPr/>
            </p:nvSpPr>
            <p:spPr>
              <a:xfrm>
                <a:off x="1332668" y="2362060"/>
                <a:ext cx="23926" cy="80911"/>
              </a:xfrm>
              <a:custGeom>
                <a:avLst/>
                <a:gdLst/>
                <a:ahLst/>
                <a:cxnLst/>
                <a:rect l="l" t="t" r="r" b="b"/>
                <a:pathLst>
                  <a:path w="723" h="2445" extrusionOk="0">
                    <a:moveTo>
                      <a:pt x="256" y="0"/>
                    </a:moveTo>
                    <a:cubicBezTo>
                      <a:pt x="181" y="0"/>
                      <a:pt x="103" y="85"/>
                      <a:pt x="145" y="177"/>
                    </a:cubicBezTo>
                    <a:cubicBezTo>
                      <a:pt x="439" y="826"/>
                      <a:pt x="433" y="1569"/>
                      <a:pt x="74" y="2192"/>
                    </a:cubicBezTo>
                    <a:cubicBezTo>
                      <a:pt x="1" y="2323"/>
                      <a:pt x="125" y="2445"/>
                      <a:pt x="237" y="2445"/>
                    </a:cubicBezTo>
                    <a:cubicBezTo>
                      <a:pt x="288" y="2445"/>
                      <a:pt x="336" y="2420"/>
                      <a:pt x="362" y="2361"/>
                    </a:cubicBezTo>
                    <a:cubicBezTo>
                      <a:pt x="701" y="1599"/>
                      <a:pt x="722" y="811"/>
                      <a:pt x="344" y="59"/>
                    </a:cubicBezTo>
                    <a:cubicBezTo>
                      <a:pt x="323" y="17"/>
                      <a:pt x="290" y="0"/>
                      <a:pt x="2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32" name="Google Shape;432;p23"/>
              <p:cNvSpPr/>
              <p:nvPr/>
            </p:nvSpPr>
            <p:spPr>
              <a:xfrm>
                <a:off x="1385980" y="2383736"/>
                <a:ext cx="32398" cy="75451"/>
              </a:xfrm>
              <a:custGeom>
                <a:avLst/>
                <a:gdLst/>
                <a:ahLst/>
                <a:cxnLst/>
                <a:rect l="l" t="t" r="r" b="b"/>
                <a:pathLst>
                  <a:path w="979" h="2280" extrusionOk="0">
                    <a:moveTo>
                      <a:pt x="148" y="1"/>
                    </a:moveTo>
                    <a:cubicBezTo>
                      <a:pt x="67" y="1"/>
                      <a:pt x="0" y="109"/>
                      <a:pt x="67" y="192"/>
                    </a:cubicBezTo>
                    <a:cubicBezTo>
                      <a:pt x="508" y="745"/>
                      <a:pt x="548" y="1395"/>
                      <a:pt x="324" y="2044"/>
                    </a:cubicBezTo>
                    <a:cubicBezTo>
                      <a:pt x="280" y="2174"/>
                      <a:pt x="407" y="2280"/>
                      <a:pt x="522" y="2280"/>
                    </a:cubicBezTo>
                    <a:cubicBezTo>
                      <a:pt x="581" y="2280"/>
                      <a:pt x="636" y="2252"/>
                      <a:pt x="664" y="2187"/>
                    </a:cubicBezTo>
                    <a:cubicBezTo>
                      <a:pt x="978" y="1448"/>
                      <a:pt x="778" y="601"/>
                      <a:pt x="225" y="36"/>
                    </a:cubicBezTo>
                    <a:cubicBezTo>
                      <a:pt x="200" y="11"/>
                      <a:pt x="173" y="1"/>
                      <a:pt x="14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433" name="Google Shape;433;p23"/>
          <p:cNvGrpSpPr/>
          <p:nvPr/>
        </p:nvGrpSpPr>
        <p:grpSpPr>
          <a:xfrm>
            <a:off x="3530221" y="3857284"/>
            <a:ext cx="83879" cy="183995"/>
            <a:chOff x="2647665" y="2892963"/>
            <a:chExt cx="62909" cy="137996"/>
          </a:xfrm>
        </p:grpSpPr>
        <p:sp>
          <p:nvSpPr>
            <p:cNvPr id="434" name="Google Shape;434;p23"/>
            <p:cNvSpPr/>
            <p:nvPr/>
          </p:nvSpPr>
          <p:spPr>
            <a:xfrm>
              <a:off x="2679235" y="2917121"/>
              <a:ext cx="31339" cy="113838"/>
            </a:xfrm>
            <a:custGeom>
              <a:avLst/>
              <a:gdLst/>
              <a:ahLst/>
              <a:cxnLst/>
              <a:rect l="l" t="t" r="r" b="b"/>
              <a:pathLst>
                <a:path w="947" h="3440" extrusionOk="0">
                  <a:moveTo>
                    <a:pt x="711" y="1"/>
                  </a:moveTo>
                  <a:cubicBezTo>
                    <a:pt x="637" y="1"/>
                    <a:pt x="568" y="43"/>
                    <a:pt x="546" y="142"/>
                  </a:cubicBezTo>
                  <a:cubicBezTo>
                    <a:pt x="320" y="1179"/>
                    <a:pt x="145" y="2248"/>
                    <a:pt x="12" y="3300"/>
                  </a:cubicBezTo>
                  <a:cubicBezTo>
                    <a:pt x="0" y="3390"/>
                    <a:pt x="75" y="3439"/>
                    <a:pt x="151" y="3439"/>
                  </a:cubicBezTo>
                  <a:cubicBezTo>
                    <a:pt x="213" y="3439"/>
                    <a:pt x="275" y="3407"/>
                    <a:pt x="292" y="3339"/>
                  </a:cubicBezTo>
                  <a:cubicBezTo>
                    <a:pt x="545" y="2325"/>
                    <a:pt x="764" y="1280"/>
                    <a:pt x="925" y="246"/>
                  </a:cubicBezTo>
                  <a:cubicBezTo>
                    <a:pt x="947" y="100"/>
                    <a:pt x="823" y="1"/>
                    <a:pt x="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2647665" y="2892963"/>
              <a:ext cx="22668" cy="82698"/>
            </a:xfrm>
            <a:custGeom>
              <a:avLst/>
              <a:gdLst/>
              <a:ahLst/>
              <a:cxnLst/>
              <a:rect l="l" t="t" r="r" b="b"/>
              <a:pathLst>
                <a:path w="685" h="2499" extrusionOk="0">
                  <a:moveTo>
                    <a:pt x="460" y="1"/>
                  </a:moveTo>
                  <a:cubicBezTo>
                    <a:pt x="367" y="1"/>
                    <a:pt x="274" y="62"/>
                    <a:pt x="258" y="195"/>
                  </a:cubicBezTo>
                  <a:cubicBezTo>
                    <a:pt x="171" y="914"/>
                    <a:pt x="71" y="1632"/>
                    <a:pt x="9" y="2352"/>
                  </a:cubicBezTo>
                  <a:cubicBezTo>
                    <a:pt x="1" y="2445"/>
                    <a:pt x="84" y="2499"/>
                    <a:pt x="165" y="2499"/>
                  </a:cubicBezTo>
                  <a:cubicBezTo>
                    <a:pt x="229" y="2499"/>
                    <a:pt x="291" y="2465"/>
                    <a:pt x="306" y="2392"/>
                  </a:cubicBezTo>
                  <a:cubicBezTo>
                    <a:pt x="444" y="1681"/>
                    <a:pt x="545" y="964"/>
                    <a:pt x="658" y="251"/>
                  </a:cubicBezTo>
                  <a:cubicBezTo>
                    <a:pt x="684" y="91"/>
                    <a:pt x="572" y="1"/>
                    <a:pt x="4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36" name="Google Shape;436;p23"/>
          <p:cNvGrpSpPr/>
          <p:nvPr/>
        </p:nvGrpSpPr>
        <p:grpSpPr>
          <a:xfrm>
            <a:off x="2997917" y="3454835"/>
            <a:ext cx="179671" cy="132503"/>
            <a:chOff x="2248437" y="2591126"/>
            <a:chExt cx="134753" cy="99377"/>
          </a:xfrm>
        </p:grpSpPr>
        <p:sp>
          <p:nvSpPr>
            <p:cNvPr id="437" name="Google Shape;437;p23"/>
            <p:cNvSpPr/>
            <p:nvPr/>
          </p:nvSpPr>
          <p:spPr>
            <a:xfrm>
              <a:off x="2248437" y="2591126"/>
              <a:ext cx="85312" cy="99377"/>
            </a:xfrm>
            <a:custGeom>
              <a:avLst/>
              <a:gdLst/>
              <a:ahLst/>
              <a:cxnLst/>
              <a:rect l="l" t="t" r="r" b="b"/>
              <a:pathLst>
                <a:path w="2578" h="3003" extrusionOk="0">
                  <a:moveTo>
                    <a:pt x="2364" y="0"/>
                  </a:moveTo>
                  <a:cubicBezTo>
                    <a:pt x="2310" y="0"/>
                    <a:pt x="2256" y="25"/>
                    <a:pt x="2225" y="84"/>
                  </a:cubicBezTo>
                  <a:cubicBezTo>
                    <a:pt x="1664" y="1109"/>
                    <a:pt x="1111" y="1995"/>
                    <a:pt x="142" y="2689"/>
                  </a:cubicBezTo>
                  <a:cubicBezTo>
                    <a:pt x="0" y="2791"/>
                    <a:pt x="85" y="3003"/>
                    <a:pt x="220" y="3003"/>
                  </a:cubicBezTo>
                  <a:cubicBezTo>
                    <a:pt x="248" y="3003"/>
                    <a:pt x="277" y="2994"/>
                    <a:pt x="307" y="2974"/>
                  </a:cubicBezTo>
                  <a:cubicBezTo>
                    <a:pt x="1266" y="2323"/>
                    <a:pt x="2197" y="1352"/>
                    <a:pt x="2540" y="217"/>
                  </a:cubicBezTo>
                  <a:cubicBezTo>
                    <a:pt x="2577" y="94"/>
                    <a:pt x="2469" y="0"/>
                    <a:pt x="23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2320380" y="2614622"/>
              <a:ext cx="62810" cy="58673"/>
            </a:xfrm>
            <a:custGeom>
              <a:avLst/>
              <a:gdLst/>
              <a:ahLst/>
              <a:cxnLst/>
              <a:rect l="l" t="t" r="r" b="b"/>
              <a:pathLst>
                <a:path w="1898" h="1773" extrusionOk="0">
                  <a:moveTo>
                    <a:pt x="1645" y="1"/>
                  </a:moveTo>
                  <a:cubicBezTo>
                    <a:pt x="1603" y="1"/>
                    <a:pt x="1557" y="16"/>
                    <a:pt x="1513" y="51"/>
                  </a:cubicBezTo>
                  <a:cubicBezTo>
                    <a:pt x="1251" y="261"/>
                    <a:pt x="1028" y="533"/>
                    <a:pt x="795" y="775"/>
                  </a:cubicBezTo>
                  <a:cubicBezTo>
                    <a:pt x="559" y="1020"/>
                    <a:pt x="320" y="1264"/>
                    <a:pt x="98" y="1521"/>
                  </a:cubicBezTo>
                  <a:cubicBezTo>
                    <a:pt x="1" y="1630"/>
                    <a:pt x="97" y="1773"/>
                    <a:pt x="210" y="1773"/>
                  </a:cubicBezTo>
                  <a:cubicBezTo>
                    <a:pt x="243" y="1773"/>
                    <a:pt x="278" y="1761"/>
                    <a:pt x="309" y="1733"/>
                  </a:cubicBezTo>
                  <a:cubicBezTo>
                    <a:pt x="567" y="1511"/>
                    <a:pt x="810" y="1272"/>
                    <a:pt x="1055" y="1036"/>
                  </a:cubicBezTo>
                  <a:cubicBezTo>
                    <a:pt x="1300" y="801"/>
                    <a:pt x="1570" y="581"/>
                    <a:pt x="1780" y="317"/>
                  </a:cubicBezTo>
                  <a:cubicBezTo>
                    <a:pt x="1898" y="171"/>
                    <a:pt x="1789" y="1"/>
                    <a:pt x="16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39" name="Google Shape;439;p23"/>
          <p:cNvGrpSpPr/>
          <p:nvPr/>
        </p:nvGrpSpPr>
        <p:grpSpPr>
          <a:xfrm>
            <a:off x="426277" y="4191387"/>
            <a:ext cx="851977" cy="1406211"/>
            <a:chOff x="319707" y="3143540"/>
            <a:chExt cx="638983" cy="1054658"/>
          </a:xfrm>
        </p:grpSpPr>
        <p:sp>
          <p:nvSpPr>
            <p:cNvPr id="440" name="Google Shape;440;p23"/>
            <p:cNvSpPr/>
            <p:nvPr/>
          </p:nvSpPr>
          <p:spPr>
            <a:xfrm>
              <a:off x="319707" y="3143540"/>
              <a:ext cx="638983" cy="1022558"/>
            </a:xfrm>
            <a:custGeom>
              <a:avLst/>
              <a:gdLst/>
              <a:ahLst/>
              <a:cxnLst/>
              <a:rect l="l" t="t" r="r" b="b"/>
              <a:pathLst>
                <a:path w="19309" h="30900" extrusionOk="0">
                  <a:moveTo>
                    <a:pt x="17081" y="801"/>
                  </a:moveTo>
                  <a:cubicBezTo>
                    <a:pt x="17167" y="5619"/>
                    <a:pt x="17482" y="10437"/>
                    <a:pt x="17736" y="15250"/>
                  </a:cubicBezTo>
                  <a:cubicBezTo>
                    <a:pt x="17998" y="20175"/>
                    <a:pt x="18110" y="25145"/>
                    <a:pt x="18593" y="30054"/>
                  </a:cubicBezTo>
                  <a:cubicBezTo>
                    <a:pt x="17813" y="29155"/>
                    <a:pt x="17026" y="28262"/>
                    <a:pt x="16232" y="27375"/>
                  </a:cubicBezTo>
                  <a:cubicBezTo>
                    <a:pt x="16275" y="27329"/>
                    <a:pt x="16320" y="27283"/>
                    <a:pt x="16367" y="27242"/>
                  </a:cubicBezTo>
                  <a:cubicBezTo>
                    <a:pt x="16508" y="27121"/>
                    <a:pt x="16669" y="27043"/>
                    <a:pt x="16828" y="26949"/>
                  </a:cubicBezTo>
                  <a:cubicBezTo>
                    <a:pt x="17067" y="26811"/>
                    <a:pt x="16920" y="26503"/>
                    <a:pt x="16695" y="26503"/>
                  </a:cubicBezTo>
                  <a:cubicBezTo>
                    <a:pt x="16659" y="26503"/>
                    <a:pt x="16622" y="26511"/>
                    <a:pt x="16583" y="26528"/>
                  </a:cubicBezTo>
                  <a:cubicBezTo>
                    <a:pt x="16346" y="26637"/>
                    <a:pt x="16121" y="26831"/>
                    <a:pt x="15946" y="27055"/>
                  </a:cubicBezTo>
                  <a:cubicBezTo>
                    <a:pt x="15658" y="26732"/>
                    <a:pt x="15370" y="26409"/>
                    <a:pt x="15084" y="26087"/>
                  </a:cubicBezTo>
                  <a:cubicBezTo>
                    <a:pt x="15349" y="25866"/>
                    <a:pt x="15611" y="25640"/>
                    <a:pt x="15856" y="25402"/>
                  </a:cubicBezTo>
                  <a:cubicBezTo>
                    <a:pt x="15993" y="25267"/>
                    <a:pt x="15865" y="25086"/>
                    <a:pt x="15714" y="25086"/>
                  </a:cubicBezTo>
                  <a:cubicBezTo>
                    <a:pt x="15672" y="25086"/>
                    <a:pt x="15628" y="25101"/>
                    <a:pt x="15588" y="25134"/>
                  </a:cubicBezTo>
                  <a:cubicBezTo>
                    <a:pt x="15332" y="25350"/>
                    <a:pt x="15085" y="25583"/>
                    <a:pt x="14843" y="25819"/>
                  </a:cubicBezTo>
                  <a:cubicBezTo>
                    <a:pt x="14512" y="25450"/>
                    <a:pt x="14182" y="25078"/>
                    <a:pt x="13848" y="24709"/>
                  </a:cubicBezTo>
                  <a:cubicBezTo>
                    <a:pt x="14033" y="24499"/>
                    <a:pt x="14217" y="24287"/>
                    <a:pt x="14388" y="24067"/>
                  </a:cubicBezTo>
                  <a:cubicBezTo>
                    <a:pt x="14503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7" y="24174"/>
                    <a:pt x="13143" y="23921"/>
                    <a:pt x="12918" y="23673"/>
                  </a:cubicBezTo>
                  <a:cubicBezTo>
                    <a:pt x="13180" y="23482"/>
                    <a:pt x="13411" y="23234"/>
                    <a:pt x="13531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7" y="22742"/>
                    <a:pt x="13189" y="22799"/>
                  </a:cubicBezTo>
                  <a:cubicBezTo>
                    <a:pt x="13082" y="22956"/>
                    <a:pt x="12998" y="23117"/>
                    <a:pt x="12866" y="23257"/>
                  </a:cubicBezTo>
                  <a:cubicBezTo>
                    <a:pt x="12809" y="23315"/>
                    <a:pt x="12750" y="23367"/>
                    <a:pt x="12687" y="23416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5" y="21943"/>
                    <a:pt x="12099" y="21773"/>
                  </a:cubicBezTo>
                  <a:cubicBezTo>
                    <a:pt x="12209" y="21641"/>
                    <a:pt x="12097" y="21465"/>
                    <a:pt x="11966" y="21465"/>
                  </a:cubicBezTo>
                  <a:cubicBezTo>
                    <a:pt x="11926" y="21465"/>
                    <a:pt x="11884" y="21481"/>
                    <a:pt x="11846" y="21521"/>
                  </a:cubicBezTo>
                  <a:cubicBezTo>
                    <a:pt x="11696" y="21679"/>
                    <a:pt x="11550" y="21837"/>
                    <a:pt x="11400" y="21992"/>
                  </a:cubicBezTo>
                  <a:cubicBezTo>
                    <a:pt x="11031" y="21586"/>
                    <a:pt x="10664" y="21178"/>
                    <a:pt x="10294" y="20772"/>
                  </a:cubicBezTo>
                  <a:cubicBezTo>
                    <a:pt x="10320" y="20751"/>
                    <a:pt x="10350" y="20734"/>
                    <a:pt x="10374" y="20711"/>
                  </a:cubicBezTo>
                  <a:cubicBezTo>
                    <a:pt x="10541" y="20566"/>
                    <a:pt x="10732" y="20402"/>
                    <a:pt x="10844" y="20209"/>
                  </a:cubicBezTo>
                  <a:cubicBezTo>
                    <a:pt x="10926" y="20069"/>
                    <a:pt x="10810" y="19938"/>
                    <a:pt x="10681" y="19938"/>
                  </a:cubicBezTo>
                  <a:cubicBezTo>
                    <a:pt x="10638" y="19938"/>
                    <a:pt x="10594" y="19952"/>
                    <a:pt x="10555" y="19987"/>
                  </a:cubicBezTo>
                  <a:cubicBezTo>
                    <a:pt x="10405" y="20118"/>
                    <a:pt x="10285" y="20293"/>
                    <a:pt x="10141" y="20435"/>
                  </a:cubicBezTo>
                  <a:cubicBezTo>
                    <a:pt x="10115" y="20462"/>
                    <a:pt x="10083" y="20483"/>
                    <a:pt x="10055" y="20509"/>
                  </a:cubicBezTo>
                  <a:cubicBezTo>
                    <a:pt x="9971" y="20417"/>
                    <a:pt x="9887" y="20324"/>
                    <a:pt x="9803" y="20232"/>
                  </a:cubicBezTo>
                  <a:cubicBezTo>
                    <a:pt x="9518" y="19918"/>
                    <a:pt x="9233" y="19601"/>
                    <a:pt x="8948" y="19287"/>
                  </a:cubicBezTo>
                  <a:cubicBezTo>
                    <a:pt x="9242" y="19010"/>
                    <a:pt x="9541" y="18726"/>
                    <a:pt x="9771" y="18409"/>
                  </a:cubicBezTo>
                  <a:cubicBezTo>
                    <a:pt x="9875" y="18265"/>
                    <a:pt x="9737" y="18131"/>
                    <a:pt x="9596" y="18131"/>
                  </a:cubicBezTo>
                  <a:cubicBezTo>
                    <a:pt x="9551" y="18131"/>
                    <a:pt x="9505" y="18145"/>
                    <a:pt x="9467" y="18176"/>
                  </a:cubicBezTo>
                  <a:cubicBezTo>
                    <a:pt x="9251" y="18353"/>
                    <a:pt x="9075" y="18591"/>
                    <a:pt x="8890" y="18800"/>
                  </a:cubicBezTo>
                  <a:lnTo>
                    <a:pt x="8702" y="19013"/>
                  </a:lnTo>
                  <a:cubicBezTo>
                    <a:pt x="8354" y="18628"/>
                    <a:pt x="8008" y="18247"/>
                    <a:pt x="7660" y="17861"/>
                  </a:cubicBezTo>
                  <a:cubicBezTo>
                    <a:pt x="7852" y="17672"/>
                    <a:pt x="8041" y="17480"/>
                    <a:pt x="8205" y="17273"/>
                  </a:cubicBezTo>
                  <a:cubicBezTo>
                    <a:pt x="8319" y="17128"/>
                    <a:pt x="8208" y="16946"/>
                    <a:pt x="8068" y="16946"/>
                  </a:cubicBezTo>
                  <a:cubicBezTo>
                    <a:pt x="8025" y="16946"/>
                    <a:pt x="7980" y="16963"/>
                    <a:pt x="7937" y="17003"/>
                  </a:cubicBezTo>
                  <a:cubicBezTo>
                    <a:pt x="7749" y="17179"/>
                    <a:pt x="7576" y="17378"/>
                    <a:pt x="7407" y="17579"/>
                  </a:cubicBezTo>
                  <a:cubicBezTo>
                    <a:pt x="7107" y="17245"/>
                    <a:pt x="6805" y="16911"/>
                    <a:pt x="6504" y="16577"/>
                  </a:cubicBezTo>
                  <a:cubicBezTo>
                    <a:pt x="6706" y="16403"/>
                    <a:pt x="6911" y="16227"/>
                    <a:pt x="7081" y="16028"/>
                  </a:cubicBezTo>
                  <a:cubicBezTo>
                    <a:pt x="7209" y="15877"/>
                    <a:pt x="7090" y="15700"/>
                    <a:pt x="6938" y="15700"/>
                  </a:cubicBezTo>
                  <a:cubicBezTo>
                    <a:pt x="6894" y="15700"/>
                    <a:pt x="6847" y="15715"/>
                    <a:pt x="6802" y="15750"/>
                  </a:cubicBezTo>
                  <a:cubicBezTo>
                    <a:pt x="6603" y="15908"/>
                    <a:pt x="6424" y="16103"/>
                    <a:pt x="6248" y="16294"/>
                  </a:cubicBezTo>
                  <a:cubicBezTo>
                    <a:pt x="5980" y="15997"/>
                    <a:pt x="5713" y="15700"/>
                    <a:pt x="5445" y="15406"/>
                  </a:cubicBezTo>
                  <a:cubicBezTo>
                    <a:pt x="5594" y="15299"/>
                    <a:pt x="5735" y="15182"/>
                    <a:pt x="5870" y="15057"/>
                  </a:cubicBezTo>
                  <a:cubicBezTo>
                    <a:pt x="5981" y="14952"/>
                    <a:pt x="5880" y="14769"/>
                    <a:pt x="5752" y="14769"/>
                  </a:cubicBezTo>
                  <a:cubicBezTo>
                    <a:pt x="5725" y="14769"/>
                    <a:pt x="5697" y="14777"/>
                    <a:pt x="5669" y="14796"/>
                  </a:cubicBezTo>
                  <a:cubicBezTo>
                    <a:pt x="5511" y="14908"/>
                    <a:pt x="5361" y="15029"/>
                    <a:pt x="5217" y="15159"/>
                  </a:cubicBezTo>
                  <a:cubicBezTo>
                    <a:pt x="4897" y="14810"/>
                    <a:pt x="4575" y="14459"/>
                    <a:pt x="4251" y="14112"/>
                  </a:cubicBezTo>
                  <a:cubicBezTo>
                    <a:pt x="4445" y="13969"/>
                    <a:pt x="4651" y="13840"/>
                    <a:pt x="4866" y="13730"/>
                  </a:cubicBezTo>
                  <a:cubicBezTo>
                    <a:pt x="5009" y="13655"/>
                    <a:pt x="4936" y="13423"/>
                    <a:pt x="4794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2" y="13533"/>
                    <a:pt x="4246" y="13696"/>
                    <a:pt x="4042" y="13889"/>
                  </a:cubicBezTo>
                  <a:cubicBezTo>
                    <a:pt x="3736" y="13565"/>
                    <a:pt x="3431" y="13235"/>
                    <a:pt x="3122" y="12914"/>
                  </a:cubicBezTo>
                  <a:cubicBezTo>
                    <a:pt x="3304" y="12755"/>
                    <a:pt x="3471" y="12578"/>
                    <a:pt x="3620" y="12387"/>
                  </a:cubicBezTo>
                  <a:cubicBezTo>
                    <a:pt x="3708" y="12273"/>
                    <a:pt x="3583" y="12133"/>
                    <a:pt x="3462" y="12133"/>
                  </a:cubicBezTo>
                  <a:cubicBezTo>
                    <a:pt x="3423" y="12133"/>
                    <a:pt x="3384" y="12148"/>
                    <a:pt x="3353" y="12183"/>
                  </a:cubicBezTo>
                  <a:cubicBezTo>
                    <a:pt x="3203" y="12355"/>
                    <a:pt x="3047" y="12514"/>
                    <a:pt x="2886" y="12669"/>
                  </a:cubicBezTo>
                  <a:cubicBezTo>
                    <a:pt x="2551" y="12324"/>
                    <a:pt x="2212" y="11983"/>
                    <a:pt x="1872" y="11643"/>
                  </a:cubicBezTo>
                  <a:cubicBezTo>
                    <a:pt x="2149" y="11419"/>
                    <a:pt x="2457" y="11264"/>
                    <a:pt x="2800" y="11140"/>
                  </a:cubicBezTo>
                  <a:cubicBezTo>
                    <a:pt x="3005" y="11067"/>
                    <a:pt x="2948" y="10775"/>
                    <a:pt x="2756" y="10775"/>
                  </a:cubicBezTo>
                  <a:cubicBezTo>
                    <a:pt x="2739" y="10775"/>
                    <a:pt x="2721" y="10777"/>
                    <a:pt x="2702" y="10782"/>
                  </a:cubicBezTo>
                  <a:cubicBezTo>
                    <a:pt x="2300" y="10888"/>
                    <a:pt x="1937" y="11123"/>
                    <a:pt x="1636" y="11413"/>
                  </a:cubicBezTo>
                  <a:cubicBezTo>
                    <a:pt x="1345" y="11128"/>
                    <a:pt x="1056" y="10842"/>
                    <a:pt x="760" y="10563"/>
                  </a:cubicBezTo>
                  <a:cubicBezTo>
                    <a:pt x="3560" y="9148"/>
                    <a:pt x="6213" y="7391"/>
                    <a:pt x="8895" y="5772"/>
                  </a:cubicBezTo>
                  <a:cubicBezTo>
                    <a:pt x="11624" y="4124"/>
                    <a:pt x="14411" y="2543"/>
                    <a:pt x="17081" y="801"/>
                  </a:cubicBezTo>
                  <a:close/>
                  <a:moveTo>
                    <a:pt x="17348" y="1"/>
                  </a:moveTo>
                  <a:cubicBezTo>
                    <a:pt x="17283" y="1"/>
                    <a:pt x="17218" y="21"/>
                    <a:pt x="17168" y="61"/>
                  </a:cubicBezTo>
                  <a:cubicBezTo>
                    <a:pt x="17134" y="48"/>
                    <a:pt x="17096" y="41"/>
                    <a:pt x="17057" y="41"/>
                  </a:cubicBezTo>
                  <a:cubicBezTo>
                    <a:pt x="17001" y="41"/>
                    <a:pt x="16942" y="56"/>
                    <a:pt x="16880" y="90"/>
                  </a:cubicBezTo>
                  <a:cubicBezTo>
                    <a:pt x="14039" y="1664"/>
                    <a:pt x="11290" y="3433"/>
                    <a:pt x="8510" y="5113"/>
                  </a:cubicBezTo>
                  <a:cubicBezTo>
                    <a:pt x="5733" y="6787"/>
                    <a:pt x="2843" y="8367"/>
                    <a:pt x="215" y="10267"/>
                  </a:cubicBezTo>
                  <a:cubicBezTo>
                    <a:pt x="1" y="10423"/>
                    <a:pt x="109" y="10710"/>
                    <a:pt x="318" y="10734"/>
                  </a:cubicBezTo>
                  <a:cubicBezTo>
                    <a:pt x="995" y="11571"/>
                    <a:pt x="1693" y="12392"/>
                    <a:pt x="2404" y="13202"/>
                  </a:cubicBezTo>
                  <a:cubicBezTo>
                    <a:pt x="2416" y="13237"/>
                    <a:pt x="2442" y="13266"/>
                    <a:pt x="2474" y="13284"/>
                  </a:cubicBezTo>
                  <a:cubicBezTo>
                    <a:pt x="3208" y="14119"/>
                    <a:pt x="3957" y="14940"/>
                    <a:pt x="4709" y="15760"/>
                  </a:cubicBezTo>
                  <a:cubicBezTo>
                    <a:pt x="4721" y="15783"/>
                    <a:pt x="4739" y="15802"/>
                    <a:pt x="4761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6" y="21910"/>
                    <a:pt x="10870" y="22495"/>
                  </a:cubicBezTo>
                  <a:cubicBezTo>
                    <a:pt x="10791" y="22581"/>
                    <a:pt x="10878" y="22726"/>
                    <a:pt x="10980" y="22726"/>
                  </a:cubicBezTo>
                  <a:cubicBezTo>
                    <a:pt x="11002" y="22726"/>
                    <a:pt x="11026" y="22719"/>
                    <a:pt x="11048" y="22702"/>
                  </a:cubicBezTo>
                  <a:lnTo>
                    <a:pt x="11053" y="22699"/>
                  </a:lnTo>
                  <a:cubicBezTo>
                    <a:pt x="13466" y="25395"/>
                    <a:pt x="15868" y="28101"/>
                    <a:pt x="18292" y="30786"/>
                  </a:cubicBezTo>
                  <a:cubicBezTo>
                    <a:pt x="18365" y="30866"/>
                    <a:pt x="18447" y="30900"/>
                    <a:pt x="18527" y="30900"/>
                  </a:cubicBezTo>
                  <a:cubicBezTo>
                    <a:pt x="18708" y="30900"/>
                    <a:pt x="18875" y="30727"/>
                    <a:pt x="18882" y="30533"/>
                  </a:cubicBezTo>
                  <a:cubicBezTo>
                    <a:pt x="18916" y="30542"/>
                    <a:pt x="18950" y="30547"/>
                    <a:pt x="18984" y="30547"/>
                  </a:cubicBezTo>
                  <a:cubicBezTo>
                    <a:pt x="19151" y="30547"/>
                    <a:pt x="19308" y="30440"/>
                    <a:pt x="19303" y="30215"/>
                  </a:cubicBezTo>
                  <a:cubicBezTo>
                    <a:pt x="19216" y="25229"/>
                    <a:pt x="18764" y="20230"/>
                    <a:pt x="18498" y="15250"/>
                  </a:cubicBezTo>
                  <a:cubicBezTo>
                    <a:pt x="18231" y="10261"/>
                    <a:pt x="18060" y="5260"/>
                    <a:pt x="17655" y="281"/>
                  </a:cubicBezTo>
                  <a:cubicBezTo>
                    <a:pt x="17639" y="95"/>
                    <a:pt x="17491" y="1"/>
                    <a:pt x="173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535602" y="3355431"/>
              <a:ext cx="302896" cy="469417"/>
            </a:xfrm>
            <a:custGeom>
              <a:avLst/>
              <a:gdLst/>
              <a:ahLst/>
              <a:cxnLst/>
              <a:rect l="l" t="t" r="r" b="b"/>
              <a:pathLst>
                <a:path w="9153" h="14185" extrusionOk="0">
                  <a:moveTo>
                    <a:pt x="6932" y="757"/>
                  </a:moveTo>
                  <a:lnTo>
                    <a:pt x="6932" y="757"/>
                  </a:lnTo>
                  <a:cubicBezTo>
                    <a:pt x="6641" y="4880"/>
                    <a:pt x="8094" y="8903"/>
                    <a:pt x="7884" y="13043"/>
                  </a:cubicBezTo>
                  <a:cubicBezTo>
                    <a:pt x="6011" y="9893"/>
                    <a:pt x="3473" y="6776"/>
                    <a:pt x="588" y="4547"/>
                  </a:cubicBezTo>
                  <a:lnTo>
                    <a:pt x="588" y="4547"/>
                  </a:lnTo>
                  <a:cubicBezTo>
                    <a:pt x="607" y="4555"/>
                    <a:pt x="626" y="4559"/>
                    <a:pt x="646" y="4559"/>
                  </a:cubicBezTo>
                  <a:cubicBezTo>
                    <a:pt x="661" y="4559"/>
                    <a:pt x="675" y="4557"/>
                    <a:pt x="689" y="4553"/>
                  </a:cubicBezTo>
                  <a:cubicBezTo>
                    <a:pt x="1815" y="4273"/>
                    <a:pt x="2819" y="3409"/>
                    <a:pt x="3790" y="2788"/>
                  </a:cubicBezTo>
                  <a:cubicBezTo>
                    <a:pt x="4839" y="2114"/>
                    <a:pt x="5901" y="1457"/>
                    <a:pt x="6932" y="757"/>
                  </a:cubicBezTo>
                  <a:close/>
                  <a:moveTo>
                    <a:pt x="7016" y="1"/>
                  </a:moveTo>
                  <a:cubicBezTo>
                    <a:pt x="6967" y="1"/>
                    <a:pt x="6914" y="15"/>
                    <a:pt x="6860" y="48"/>
                  </a:cubicBezTo>
                  <a:cubicBezTo>
                    <a:pt x="5705" y="737"/>
                    <a:pt x="4585" y="1486"/>
                    <a:pt x="3453" y="2213"/>
                  </a:cubicBezTo>
                  <a:cubicBezTo>
                    <a:pt x="2481" y="2838"/>
                    <a:pt x="1269" y="3394"/>
                    <a:pt x="542" y="4302"/>
                  </a:cubicBezTo>
                  <a:cubicBezTo>
                    <a:pt x="488" y="4370"/>
                    <a:pt x="497" y="4461"/>
                    <a:pt x="546" y="4514"/>
                  </a:cubicBezTo>
                  <a:lnTo>
                    <a:pt x="546" y="4514"/>
                  </a:lnTo>
                  <a:cubicBezTo>
                    <a:pt x="482" y="4465"/>
                    <a:pt x="418" y="4414"/>
                    <a:pt x="353" y="4365"/>
                  </a:cubicBezTo>
                  <a:cubicBezTo>
                    <a:pt x="319" y="4339"/>
                    <a:pt x="284" y="4328"/>
                    <a:pt x="251" y="4328"/>
                  </a:cubicBezTo>
                  <a:cubicBezTo>
                    <a:pt x="107" y="4328"/>
                    <a:pt x="1" y="4544"/>
                    <a:pt x="115" y="4673"/>
                  </a:cubicBezTo>
                  <a:cubicBezTo>
                    <a:pt x="2838" y="7712"/>
                    <a:pt x="5399" y="10637"/>
                    <a:pt x="7687" y="14031"/>
                  </a:cubicBezTo>
                  <a:cubicBezTo>
                    <a:pt x="7759" y="14139"/>
                    <a:pt x="7861" y="14184"/>
                    <a:pt x="7960" y="14184"/>
                  </a:cubicBezTo>
                  <a:cubicBezTo>
                    <a:pt x="8076" y="14184"/>
                    <a:pt x="8190" y="14123"/>
                    <a:pt x="8253" y="14028"/>
                  </a:cubicBezTo>
                  <a:cubicBezTo>
                    <a:pt x="8362" y="14006"/>
                    <a:pt x="8456" y="13936"/>
                    <a:pt x="8475" y="13806"/>
                  </a:cubicBezTo>
                  <a:cubicBezTo>
                    <a:pt x="9152" y="9289"/>
                    <a:pt x="7515" y="4753"/>
                    <a:pt x="7397" y="239"/>
                  </a:cubicBezTo>
                  <a:cubicBezTo>
                    <a:pt x="7395" y="100"/>
                    <a:pt x="7298" y="36"/>
                    <a:pt x="7197" y="36"/>
                  </a:cubicBezTo>
                  <a:cubicBezTo>
                    <a:pt x="7183" y="36"/>
                    <a:pt x="7169" y="37"/>
                    <a:pt x="7155" y="40"/>
                  </a:cubicBezTo>
                  <a:cubicBezTo>
                    <a:pt x="7114" y="16"/>
                    <a:pt x="7067" y="1"/>
                    <a:pt x="70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692262" y="4059275"/>
              <a:ext cx="96332" cy="96630"/>
            </a:xfrm>
            <a:custGeom>
              <a:avLst/>
              <a:gdLst/>
              <a:ahLst/>
              <a:cxnLst/>
              <a:rect l="l" t="t" r="r" b="b"/>
              <a:pathLst>
                <a:path w="2911" h="2920" extrusionOk="0">
                  <a:moveTo>
                    <a:pt x="96" y="1"/>
                  </a:moveTo>
                  <a:cubicBezTo>
                    <a:pt x="44" y="1"/>
                    <a:pt x="0" y="67"/>
                    <a:pt x="44" y="115"/>
                  </a:cubicBezTo>
                  <a:cubicBezTo>
                    <a:pt x="884" y="1037"/>
                    <a:pt x="1714" y="1973"/>
                    <a:pt x="2576" y="2872"/>
                  </a:cubicBezTo>
                  <a:cubicBezTo>
                    <a:pt x="2609" y="2906"/>
                    <a:pt x="2646" y="2920"/>
                    <a:pt x="2682" y="2920"/>
                  </a:cubicBezTo>
                  <a:cubicBezTo>
                    <a:pt x="2803" y="2920"/>
                    <a:pt x="2911" y="2760"/>
                    <a:pt x="2801" y="2648"/>
                  </a:cubicBezTo>
                  <a:cubicBezTo>
                    <a:pt x="1934" y="1754"/>
                    <a:pt x="1031" y="892"/>
                    <a:pt x="141" y="20"/>
                  </a:cubicBezTo>
                  <a:cubicBezTo>
                    <a:pt x="126" y="7"/>
                    <a:pt x="111" y="1"/>
                    <a:pt x="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92560" y="4142106"/>
              <a:ext cx="89482" cy="56092"/>
            </a:xfrm>
            <a:custGeom>
              <a:avLst/>
              <a:gdLst/>
              <a:ahLst/>
              <a:cxnLst/>
              <a:rect l="l" t="t" r="r" b="b"/>
              <a:pathLst>
                <a:path w="2704" h="1695" extrusionOk="0">
                  <a:moveTo>
                    <a:pt x="152" y="0"/>
                  </a:moveTo>
                  <a:cubicBezTo>
                    <a:pt x="57" y="0"/>
                    <a:pt x="1" y="136"/>
                    <a:pt x="98" y="205"/>
                  </a:cubicBezTo>
                  <a:cubicBezTo>
                    <a:pt x="827" y="715"/>
                    <a:pt x="1591" y="1191"/>
                    <a:pt x="2346" y="1666"/>
                  </a:cubicBezTo>
                  <a:cubicBezTo>
                    <a:pt x="2378" y="1686"/>
                    <a:pt x="2409" y="1695"/>
                    <a:pt x="2439" y="1695"/>
                  </a:cubicBezTo>
                  <a:cubicBezTo>
                    <a:pt x="2597" y="1695"/>
                    <a:pt x="2703" y="1449"/>
                    <a:pt x="2532" y="1348"/>
                  </a:cubicBezTo>
                  <a:cubicBezTo>
                    <a:pt x="1767" y="894"/>
                    <a:pt x="994" y="432"/>
                    <a:pt x="208" y="15"/>
                  </a:cubicBezTo>
                  <a:cubicBezTo>
                    <a:pt x="189" y="5"/>
                    <a:pt x="170" y="0"/>
                    <a:pt x="1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1792379" y="4936365"/>
            <a:ext cx="517787" cy="663351"/>
            <a:chOff x="1344284" y="3702273"/>
            <a:chExt cx="388340" cy="497513"/>
          </a:xfrm>
        </p:grpSpPr>
        <p:sp>
          <p:nvSpPr>
            <p:cNvPr id="445" name="Google Shape;445;p23"/>
            <p:cNvSpPr/>
            <p:nvPr/>
          </p:nvSpPr>
          <p:spPr>
            <a:xfrm>
              <a:off x="1344284" y="3702273"/>
              <a:ext cx="388340" cy="424411"/>
            </a:xfrm>
            <a:custGeom>
              <a:avLst/>
              <a:gdLst/>
              <a:ahLst/>
              <a:cxnLst/>
              <a:rect l="l" t="t" r="r" b="b"/>
              <a:pathLst>
                <a:path w="11735" h="12825" extrusionOk="0">
                  <a:moveTo>
                    <a:pt x="6265" y="646"/>
                  </a:moveTo>
                  <a:lnTo>
                    <a:pt x="6265" y="646"/>
                  </a:lnTo>
                  <a:cubicBezTo>
                    <a:pt x="6997" y="1145"/>
                    <a:pt x="8079" y="1255"/>
                    <a:pt x="8938" y="1255"/>
                  </a:cubicBezTo>
                  <a:cubicBezTo>
                    <a:pt x="8987" y="1255"/>
                    <a:pt x="9034" y="1255"/>
                    <a:pt x="9081" y="1254"/>
                  </a:cubicBezTo>
                  <a:cubicBezTo>
                    <a:pt x="9625" y="1245"/>
                    <a:pt x="10362" y="1245"/>
                    <a:pt x="10834" y="928"/>
                  </a:cubicBezTo>
                  <a:lnTo>
                    <a:pt x="10834" y="928"/>
                  </a:lnTo>
                  <a:cubicBezTo>
                    <a:pt x="10726" y="1991"/>
                    <a:pt x="10794" y="3126"/>
                    <a:pt x="10987" y="4158"/>
                  </a:cubicBezTo>
                  <a:cubicBezTo>
                    <a:pt x="10075" y="4333"/>
                    <a:pt x="9240" y="4434"/>
                    <a:pt x="8391" y="4434"/>
                  </a:cubicBezTo>
                  <a:cubicBezTo>
                    <a:pt x="7802" y="4434"/>
                    <a:pt x="7207" y="4385"/>
                    <a:pt x="6574" y="4279"/>
                  </a:cubicBezTo>
                  <a:cubicBezTo>
                    <a:pt x="6570" y="3032"/>
                    <a:pt x="6478" y="1805"/>
                    <a:pt x="6265" y="646"/>
                  </a:cubicBezTo>
                  <a:close/>
                  <a:moveTo>
                    <a:pt x="3259" y="8331"/>
                  </a:moveTo>
                  <a:cubicBezTo>
                    <a:pt x="3552" y="8331"/>
                    <a:pt x="3834" y="8376"/>
                    <a:pt x="4078" y="8471"/>
                  </a:cubicBezTo>
                  <a:cubicBezTo>
                    <a:pt x="4791" y="8748"/>
                    <a:pt x="4891" y="9519"/>
                    <a:pt x="5279" y="10096"/>
                  </a:cubicBezTo>
                  <a:cubicBezTo>
                    <a:pt x="5228" y="10531"/>
                    <a:pt x="5179" y="10966"/>
                    <a:pt x="5130" y="11402"/>
                  </a:cubicBezTo>
                  <a:cubicBezTo>
                    <a:pt x="5130" y="11404"/>
                    <a:pt x="5128" y="11405"/>
                    <a:pt x="5127" y="11407"/>
                  </a:cubicBezTo>
                  <a:cubicBezTo>
                    <a:pt x="4771" y="11966"/>
                    <a:pt x="4202" y="12197"/>
                    <a:pt x="3596" y="12197"/>
                  </a:cubicBezTo>
                  <a:cubicBezTo>
                    <a:pt x="1936" y="12197"/>
                    <a:pt x="1" y="10465"/>
                    <a:pt x="1407" y="9016"/>
                  </a:cubicBezTo>
                  <a:cubicBezTo>
                    <a:pt x="1831" y="8579"/>
                    <a:pt x="2573" y="8331"/>
                    <a:pt x="3259" y="8331"/>
                  </a:cubicBezTo>
                  <a:close/>
                  <a:moveTo>
                    <a:pt x="10884" y="0"/>
                  </a:moveTo>
                  <a:cubicBezTo>
                    <a:pt x="10805" y="0"/>
                    <a:pt x="10728" y="30"/>
                    <a:pt x="10668" y="99"/>
                  </a:cubicBezTo>
                  <a:cubicBezTo>
                    <a:pt x="10329" y="494"/>
                    <a:pt x="9664" y="581"/>
                    <a:pt x="9050" y="581"/>
                  </a:cubicBezTo>
                  <a:cubicBezTo>
                    <a:pt x="8765" y="581"/>
                    <a:pt x="8491" y="562"/>
                    <a:pt x="8265" y="546"/>
                  </a:cubicBezTo>
                  <a:cubicBezTo>
                    <a:pt x="7524" y="496"/>
                    <a:pt x="6808" y="205"/>
                    <a:pt x="6075" y="205"/>
                  </a:cubicBezTo>
                  <a:cubicBezTo>
                    <a:pt x="6067" y="205"/>
                    <a:pt x="6060" y="205"/>
                    <a:pt x="6052" y="205"/>
                  </a:cubicBezTo>
                  <a:cubicBezTo>
                    <a:pt x="5960" y="205"/>
                    <a:pt x="5913" y="308"/>
                    <a:pt x="5955" y="381"/>
                  </a:cubicBezTo>
                  <a:cubicBezTo>
                    <a:pt x="5885" y="415"/>
                    <a:pt x="5838" y="484"/>
                    <a:pt x="5828" y="560"/>
                  </a:cubicBezTo>
                  <a:cubicBezTo>
                    <a:pt x="5638" y="2415"/>
                    <a:pt x="5763" y="4302"/>
                    <a:pt x="5658" y="6164"/>
                  </a:cubicBezTo>
                  <a:cubicBezTo>
                    <a:pt x="5606" y="7083"/>
                    <a:pt x="5516" y="7996"/>
                    <a:pt x="5415" y="8909"/>
                  </a:cubicBezTo>
                  <a:cubicBezTo>
                    <a:pt x="5294" y="8623"/>
                    <a:pt x="5147" y="8353"/>
                    <a:pt x="4905" y="8145"/>
                  </a:cubicBezTo>
                  <a:cubicBezTo>
                    <a:pt x="4469" y="7769"/>
                    <a:pt x="3857" y="7654"/>
                    <a:pt x="3293" y="7654"/>
                  </a:cubicBezTo>
                  <a:cubicBezTo>
                    <a:pt x="3253" y="7654"/>
                    <a:pt x="3213" y="7655"/>
                    <a:pt x="3173" y="7656"/>
                  </a:cubicBezTo>
                  <a:cubicBezTo>
                    <a:pt x="1886" y="7693"/>
                    <a:pt x="475" y="8316"/>
                    <a:pt x="276" y="9724"/>
                  </a:cubicBezTo>
                  <a:cubicBezTo>
                    <a:pt x="77" y="11122"/>
                    <a:pt x="1111" y="12298"/>
                    <a:pt x="2395" y="12677"/>
                  </a:cubicBezTo>
                  <a:cubicBezTo>
                    <a:pt x="2711" y="12769"/>
                    <a:pt x="3072" y="12824"/>
                    <a:pt x="3435" y="12824"/>
                  </a:cubicBezTo>
                  <a:cubicBezTo>
                    <a:pt x="4162" y="12824"/>
                    <a:pt x="4896" y="12605"/>
                    <a:pt x="5294" y="12035"/>
                  </a:cubicBezTo>
                  <a:cubicBezTo>
                    <a:pt x="5340" y="12052"/>
                    <a:pt x="5389" y="12061"/>
                    <a:pt x="5438" y="12061"/>
                  </a:cubicBezTo>
                  <a:cubicBezTo>
                    <a:pt x="5580" y="12061"/>
                    <a:pt x="5717" y="11988"/>
                    <a:pt x="5750" y="11825"/>
                  </a:cubicBezTo>
                  <a:cubicBezTo>
                    <a:pt x="6193" y="9633"/>
                    <a:pt x="6539" y="7180"/>
                    <a:pt x="6574" y="4783"/>
                  </a:cubicBezTo>
                  <a:cubicBezTo>
                    <a:pt x="7334" y="5024"/>
                    <a:pt x="8165" y="5154"/>
                    <a:pt x="8990" y="5154"/>
                  </a:cubicBezTo>
                  <a:cubicBezTo>
                    <a:pt x="9861" y="5154"/>
                    <a:pt x="10725" y="5009"/>
                    <a:pt x="11492" y="4694"/>
                  </a:cubicBezTo>
                  <a:cubicBezTo>
                    <a:pt x="11678" y="4617"/>
                    <a:pt x="11734" y="4443"/>
                    <a:pt x="11694" y="4300"/>
                  </a:cubicBezTo>
                  <a:cubicBezTo>
                    <a:pt x="11694" y="4297"/>
                    <a:pt x="11696" y="4296"/>
                    <a:pt x="11696" y="4293"/>
                  </a:cubicBezTo>
                  <a:cubicBezTo>
                    <a:pt x="11639" y="2969"/>
                    <a:pt x="11544" y="1574"/>
                    <a:pt x="11342" y="265"/>
                  </a:cubicBezTo>
                  <a:cubicBezTo>
                    <a:pt x="11327" y="165"/>
                    <a:pt x="11238" y="115"/>
                    <a:pt x="11146" y="112"/>
                  </a:cubicBezTo>
                  <a:cubicBezTo>
                    <a:pt x="11076" y="44"/>
                    <a:pt x="10979" y="0"/>
                    <a:pt x="108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494921" y="4110304"/>
              <a:ext cx="98450" cy="66549"/>
            </a:xfrm>
            <a:custGeom>
              <a:avLst/>
              <a:gdLst/>
              <a:ahLst/>
              <a:cxnLst/>
              <a:rect l="l" t="t" r="r" b="b"/>
              <a:pathLst>
                <a:path w="2975" h="2011" extrusionOk="0">
                  <a:moveTo>
                    <a:pt x="2740" y="1"/>
                  </a:moveTo>
                  <a:cubicBezTo>
                    <a:pt x="2683" y="1"/>
                    <a:pt x="2629" y="27"/>
                    <a:pt x="2601" y="91"/>
                  </a:cubicBezTo>
                  <a:cubicBezTo>
                    <a:pt x="2171" y="1101"/>
                    <a:pt x="1336" y="1789"/>
                    <a:pt x="213" y="1789"/>
                  </a:cubicBezTo>
                  <a:cubicBezTo>
                    <a:pt x="189" y="1789"/>
                    <a:pt x="165" y="1789"/>
                    <a:pt x="140" y="1788"/>
                  </a:cubicBezTo>
                  <a:cubicBezTo>
                    <a:pt x="138" y="1788"/>
                    <a:pt x="137" y="1788"/>
                    <a:pt x="135" y="1788"/>
                  </a:cubicBezTo>
                  <a:cubicBezTo>
                    <a:pt x="1" y="1788"/>
                    <a:pt x="4" y="1993"/>
                    <a:pt x="140" y="2004"/>
                  </a:cubicBezTo>
                  <a:cubicBezTo>
                    <a:pt x="201" y="2008"/>
                    <a:pt x="262" y="2010"/>
                    <a:pt x="323" y="2010"/>
                  </a:cubicBezTo>
                  <a:cubicBezTo>
                    <a:pt x="1440" y="2010"/>
                    <a:pt x="2568" y="1315"/>
                    <a:pt x="2932" y="230"/>
                  </a:cubicBezTo>
                  <a:cubicBezTo>
                    <a:pt x="2975" y="103"/>
                    <a:pt x="2852" y="1"/>
                    <a:pt x="27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556539" y="4135587"/>
              <a:ext cx="72936" cy="64199"/>
            </a:xfrm>
            <a:custGeom>
              <a:avLst/>
              <a:gdLst/>
              <a:ahLst/>
              <a:cxnLst/>
              <a:rect l="l" t="t" r="r" b="b"/>
              <a:pathLst>
                <a:path w="2204" h="1940" extrusionOk="0">
                  <a:moveTo>
                    <a:pt x="1968" y="0"/>
                  </a:moveTo>
                  <a:cubicBezTo>
                    <a:pt x="1911" y="0"/>
                    <a:pt x="1856" y="28"/>
                    <a:pt x="1827" y="93"/>
                  </a:cubicBezTo>
                  <a:cubicBezTo>
                    <a:pt x="1477" y="854"/>
                    <a:pt x="992" y="1425"/>
                    <a:pt x="159" y="1667"/>
                  </a:cubicBezTo>
                  <a:cubicBezTo>
                    <a:pt x="0" y="1714"/>
                    <a:pt x="50" y="1940"/>
                    <a:pt x="195" y="1940"/>
                  </a:cubicBezTo>
                  <a:cubicBezTo>
                    <a:pt x="207" y="1940"/>
                    <a:pt x="219" y="1938"/>
                    <a:pt x="232" y="1935"/>
                  </a:cubicBezTo>
                  <a:cubicBezTo>
                    <a:pt x="1073" y="1725"/>
                    <a:pt x="1899" y="1085"/>
                    <a:pt x="2164" y="235"/>
                  </a:cubicBezTo>
                  <a:cubicBezTo>
                    <a:pt x="2203" y="105"/>
                    <a:pt x="2081" y="0"/>
                    <a:pt x="19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48" name="Google Shape;448;p23"/>
          <p:cNvGrpSpPr/>
          <p:nvPr/>
        </p:nvGrpSpPr>
        <p:grpSpPr>
          <a:xfrm>
            <a:off x="5825" y="6000443"/>
            <a:ext cx="2067972" cy="1797232"/>
            <a:chOff x="4368" y="4500332"/>
            <a:chExt cx="1550979" cy="1347924"/>
          </a:xfrm>
        </p:grpSpPr>
        <p:grpSp>
          <p:nvGrpSpPr>
            <p:cNvPr id="449" name="Google Shape;449;p23"/>
            <p:cNvGrpSpPr/>
            <p:nvPr/>
          </p:nvGrpSpPr>
          <p:grpSpPr>
            <a:xfrm>
              <a:off x="4368" y="4500332"/>
              <a:ext cx="1507264" cy="1347924"/>
              <a:chOff x="4368" y="4500332"/>
              <a:chExt cx="1507264" cy="1347924"/>
            </a:xfrm>
          </p:grpSpPr>
          <p:sp>
            <p:nvSpPr>
              <p:cNvPr id="450" name="Google Shape;450;p23"/>
              <p:cNvSpPr/>
              <p:nvPr/>
            </p:nvSpPr>
            <p:spPr>
              <a:xfrm>
                <a:off x="4368" y="4500332"/>
                <a:ext cx="1507264" cy="1347924"/>
              </a:xfrm>
              <a:custGeom>
                <a:avLst/>
                <a:gdLst/>
                <a:ahLst/>
                <a:cxnLst/>
                <a:rect l="l" t="t" r="r" b="b"/>
                <a:pathLst>
                  <a:path w="45547" h="40732" extrusionOk="0">
                    <a:moveTo>
                      <a:pt x="31515" y="965"/>
                    </a:moveTo>
                    <a:cubicBezTo>
                      <a:pt x="31734" y="965"/>
                      <a:pt x="31957" y="998"/>
                      <a:pt x="32179" y="1063"/>
                    </a:cubicBezTo>
                    <a:cubicBezTo>
                      <a:pt x="32185" y="1107"/>
                      <a:pt x="32199" y="1152"/>
                      <a:pt x="32222" y="1192"/>
                    </a:cubicBezTo>
                    <a:cubicBezTo>
                      <a:pt x="35043" y="6335"/>
                      <a:pt x="37777" y="12031"/>
                      <a:pt x="41673" y="16480"/>
                    </a:cubicBezTo>
                    <a:cubicBezTo>
                      <a:pt x="38633" y="16685"/>
                      <a:pt x="35775" y="17685"/>
                      <a:pt x="33101" y="19137"/>
                    </a:cubicBezTo>
                    <a:cubicBezTo>
                      <a:pt x="31463" y="20027"/>
                      <a:pt x="29739" y="21023"/>
                      <a:pt x="28469" y="22406"/>
                    </a:cubicBezTo>
                    <a:cubicBezTo>
                      <a:pt x="30868" y="18808"/>
                      <a:pt x="34672" y="16687"/>
                      <a:pt x="39172" y="16342"/>
                    </a:cubicBezTo>
                    <a:cubicBezTo>
                      <a:pt x="39379" y="16325"/>
                      <a:pt x="39474" y="16141"/>
                      <a:pt x="39465" y="15962"/>
                    </a:cubicBezTo>
                    <a:cubicBezTo>
                      <a:pt x="39593" y="15840"/>
                      <a:pt x="39639" y="15610"/>
                      <a:pt x="39466" y="15457"/>
                    </a:cubicBezTo>
                    <a:cubicBezTo>
                      <a:pt x="35193" y="11657"/>
                      <a:pt x="33190" y="6237"/>
                      <a:pt x="30001" y="1622"/>
                    </a:cubicBezTo>
                    <a:cubicBezTo>
                      <a:pt x="30419" y="1181"/>
                      <a:pt x="30954" y="965"/>
                      <a:pt x="31515" y="965"/>
                    </a:cubicBezTo>
                    <a:close/>
                    <a:moveTo>
                      <a:pt x="28349" y="776"/>
                    </a:moveTo>
                    <a:cubicBezTo>
                      <a:pt x="28391" y="776"/>
                      <a:pt x="28433" y="776"/>
                      <a:pt x="28475" y="777"/>
                    </a:cubicBezTo>
                    <a:cubicBezTo>
                      <a:pt x="28489" y="821"/>
                      <a:pt x="28512" y="864"/>
                      <a:pt x="28541" y="902"/>
                    </a:cubicBezTo>
                    <a:cubicBezTo>
                      <a:pt x="32183" y="5619"/>
                      <a:pt x="34167" y="11629"/>
                      <a:pt x="38705" y="15633"/>
                    </a:cubicBezTo>
                    <a:cubicBezTo>
                      <a:pt x="33572" y="15768"/>
                      <a:pt x="28659" y="19324"/>
                      <a:pt x="26820" y="24089"/>
                    </a:cubicBezTo>
                    <a:cubicBezTo>
                      <a:pt x="23394" y="19191"/>
                      <a:pt x="19424" y="14552"/>
                      <a:pt x="15282" y="10249"/>
                    </a:cubicBezTo>
                    <a:cubicBezTo>
                      <a:pt x="16468" y="7534"/>
                      <a:pt x="17857" y="5070"/>
                      <a:pt x="20323" y="3298"/>
                    </a:cubicBezTo>
                    <a:cubicBezTo>
                      <a:pt x="22678" y="1605"/>
                      <a:pt x="25466" y="776"/>
                      <a:pt x="28349" y="776"/>
                    </a:cubicBezTo>
                    <a:close/>
                    <a:moveTo>
                      <a:pt x="12428" y="10408"/>
                    </a:moveTo>
                    <a:cubicBezTo>
                      <a:pt x="13219" y="10408"/>
                      <a:pt x="14002" y="10521"/>
                      <a:pt x="14754" y="10784"/>
                    </a:cubicBezTo>
                    <a:cubicBezTo>
                      <a:pt x="14765" y="10789"/>
                      <a:pt x="14775" y="10786"/>
                      <a:pt x="14788" y="10789"/>
                    </a:cubicBezTo>
                    <a:cubicBezTo>
                      <a:pt x="18852" y="15242"/>
                      <a:pt x="22638" y="19857"/>
                      <a:pt x="26406" y="24562"/>
                    </a:cubicBezTo>
                    <a:cubicBezTo>
                      <a:pt x="26343" y="24576"/>
                      <a:pt x="26282" y="24591"/>
                      <a:pt x="26219" y="24605"/>
                    </a:cubicBezTo>
                    <a:cubicBezTo>
                      <a:pt x="26184" y="24591"/>
                      <a:pt x="26145" y="24583"/>
                      <a:pt x="26103" y="24583"/>
                    </a:cubicBezTo>
                    <a:cubicBezTo>
                      <a:pt x="26050" y="24583"/>
                      <a:pt x="25994" y="24596"/>
                      <a:pt x="25934" y="24625"/>
                    </a:cubicBezTo>
                    <a:cubicBezTo>
                      <a:pt x="25869" y="24657"/>
                      <a:pt x="25803" y="24694"/>
                      <a:pt x="25737" y="24728"/>
                    </a:cubicBezTo>
                    <a:cubicBezTo>
                      <a:pt x="21350" y="25876"/>
                      <a:pt x="16177" y="28748"/>
                      <a:pt x="13976" y="32748"/>
                    </a:cubicBezTo>
                    <a:cubicBezTo>
                      <a:pt x="10130" y="27440"/>
                      <a:pt x="5574" y="22481"/>
                      <a:pt x="1244" y="17563"/>
                    </a:cubicBezTo>
                    <a:cubicBezTo>
                      <a:pt x="2343" y="14904"/>
                      <a:pt x="4198" y="13049"/>
                      <a:pt x="6828" y="11850"/>
                    </a:cubicBezTo>
                    <a:cubicBezTo>
                      <a:pt x="8529" y="11074"/>
                      <a:pt x="10503" y="10408"/>
                      <a:pt x="12428" y="10408"/>
                    </a:cubicBezTo>
                    <a:close/>
                    <a:moveTo>
                      <a:pt x="2611" y="20372"/>
                    </a:moveTo>
                    <a:cubicBezTo>
                      <a:pt x="6212" y="24677"/>
                      <a:pt x="9755" y="29093"/>
                      <a:pt x="13588" y="33164"/>
                    </a:cubicBezTo>
                    <a:cubicBezTo>
                      <a:pt x="13652" y="33232"/>
                      <a:pt x="13727" y="33260"/>
                      <a:pt x="13798" y="33260"/>
                    </a:cubicBezTo>
                    <a:cubicBezTo>
                      <a:pt x="13866" y="33260"/>
                      <a:pt x="13931" y="33234"/>
                      <a:pt x="13982" y="33191"/>
                    </a:cubicBezTo>
                    <a:cubicBezTo>
                      <a:pt x="14017" y="33209"/>
                      <a:pt x="14054" y="33219"/>
                      <a:pt x="14091" y="33219"/>
                    </a:cubicBezTo>
                    <a:cubicBezTo>
                      <a:pt x="14135" y="33219"/>
                      <a:pt x="14178" y="33205"/>
                      <a:pt x="14213" y="33173"/>
                    </a:cubicBezTo>
                    <a:cubicBezTo>
                      <a:pt x="15982" y="31588"/>
                      <a:pt x="17411" y="29805"/>
                      <a:pt x="19405" y="28454"/>
                    </a:cubicBezTo>
                    <a:cubicBezTo>
                      <a:pt x="20310" y="27846"/>
                      <a:pt x="21262" y="27310"/>
                      <a:pt x="22251" y="26850"/>
                    </a:cubicBezTo>
                    <a:lnTo>
                      <a:pt x="22251" y="26850"/>
                    </a:lnTo>
                    <a:cubicBezTo>
                      <a:pt x="18920" y="29286"/>
                      <a:pt x="16125" y="32614"/>
                      <a:pt x="14723" y="36427"/>
                    </a:cubicBezTo>
                    <a:cubicBezTo>
                      <a:pt x="12789" y="33886"/>
                      <a:pt x="10435" y="31591"/>
                      <a:pt x="8287" y="29229"/>
                    </a:cubicBezTo>
                    <a:cubicBezTo>
                      <a:pt x="6088" y="26807"/>
                      <a:pt x="3887" y="24389"/>
                      <a:pt x="1683" y="21972"/>
                    </a:cubicBezTo>
                    <a:cubicBezTo>
                      <a:pt x="1668" y="21958"/>
                      <a:pt x="1653" y="21946"/>
                      <a:pt x="1634" y="21935"/>
                    </a:cubicBezTo>
                    <a:cubicBezTo>
                      <a:pt x="1738" y="21617"/>
                      <a:pt x="1847" y="21312"/>
                      <a:pt x="2037" y="21027"/>
                    </a:cubicBezTo>
                    <a:cubicBezTo>
                      <a:pt x="2201" y="20779"/>
                      <a:pt x="2411" y="20583"/>
                      <a:pt x="2611" y="20372"/>
                    </a:cubicBezTo>
                    <a:close/>
                    <a:moveTo>
                      <a:pt x="34666" y="1238"/>
                    </a:moveTo>
                    <a:cubicBezTo>
                      <a:pt x="34672" y="1264"/>
                      <a:pt x="34681" y="1290"/>
                      <a:pt x="34694" y="1314"/>
                    </a:cubicBezTo>
                    <a:cubicBezTo>
                      <a:pt x="37866" y="6522"/>
                      <a:pt x="41019" y="11922"/>
                      <a:pt x="44768" y="16740"/>
                    </a:cubicBezTo>
                    <a:cubicBezTo>
                      <a:pt x="39396" y="18096"/>
                      <a:pt x="33847" y="20186"/>
                      <a:pt x="29381" y="23518"/>
                    </a:cubicBezTo>
                    <a:cubicBezTo>
                      <a:pt x="29350" y="23542"/>
                      <a:pt x="29325" y="23573"/>
                      <a:pt x="29313" y="23610"/>
                    </a:cubicBezTo>
                    <a:cubicBezTo>
                      <a:pt x="29131" y="23698"/>
                      <a:pt x="29021" y="23922"/>
                      <a:pt x="29186" y="24136"/>
                    </a:cubicBezTo>
                    <a:cubicBezTo>
                      <a:pt x="29653" y="24740"/>
                      <a:pt x="29382" y="25977"/>
                      <a:pt x="28920" y="26532"/>
                    </a:cubicBezTo>
                    <a:cubicBezTo>
                      <a:pt x="28681" y="26818"/>
                      <a:pt x="28433" y="26917"/>
                      <a:pt x="28179" y="26917"/>
                    </a:cubicBezTo>
                    <a:cubicBezTo>
                      <a:pt x="27644" y="26917"/>
                      <a:pt x="27083" y="26478"/>
                      <a:pt x="26530" y="26412"/>
                    </a:cubicBezTo>
                    <a:cubicBezTo>
                      <a:pt x="26522" y="26411"/>
                      <a:pt x="26513" y="26411"/>
                      <a:pt x="26505" y="26411"/>
                    </a:cubicBezTo>
                    <a:cubicBezTo>
                      <a:pt x="26454" y="26411"/>
                      <a:pt x="26405" y="26430"/>
                      <a:pt x="26368" y="26466"/>
                    </a:cubicBezTo>
                    <a:cubicBezTo>
                      <a:pt x="26331" y="26454"/>
                      <a:pt x="26293" y="26447"/>
                      <a:pt x="26253" y="26447"/>
                    </a:cubicBezTo>
                    <a:cubicBezTo>
                      <a:pt x="26180" y="26447"/>
                      <a:pt x="26103" y="26471"/>
                      <a:pt x="26029" y="26529"/>
                    </a:cubicBezTo>
                    <a:cubicBezTo>
                      <a:pt x="21517" y="30065"/>
                      <a:pt x="17289" y="34786"/>
                      <a:pt x="15022" y="40117"/>
                    </a:cubicBezTo>
                    <a:cubicBezTo>
                      <a:pt x="15020" y="40071"/>
                      <a:pt x="15005" y="40027"/>
                      <a:pt x="14977" y="39990"/>
                    </a:cubicBezTo>
                    <a:cubicBezTo>
                      <a:pt x="10752" y="34622"/>
                      <a:pt x="5549" y="29811"/>
                      <a:pt x="714" y="24997"/>
                    </a:cubicBezTo>
                    <a:cubicBezTo>
                      <a:pt x="680" y="24962"/>
                      <a:pt x="639" y="24934"/>
                      <a:pt x="593" y="24916"/>
                    </a:cubicBezTo>
                    <a:cubicBezTo>
                      <a:pt x="914" y="24271"/>
                      <a:pt x="1279" y="23703"/>
                      <a:pt x="1754" y="23155"/>
                    </a:cubicBezTo>
                    <a:cubicBezTo>
                      <a:pt x="3820" y="25421"/>
                      <a:pt x="5884" y="27688"/>
                      <a:pt x="7952" y="29955"/>
                    </a:cubicBezTo>
                    <a:cubicBezTo>
                      <a:pt x="10076" y="32283"/>
                      <a:pt x="12120" y="34810"/>
                      <a:pt x="14449" y="36936"/>
                    </a:cubicBezTo>
                    <a:cubicBezTo>
                      <a:pt x="14484" y="36966"/>
                      <a:pt x="14529" y="36988"/>
                      <a:pt x="14576" y="36993"/>
                    </a:cubicBezTo>
                    <a:cubicBezTo>
                      <a:pt x="14608" y="37088"/>
                      <a:pt x="14703" y="37145"/>
                      <a:pt x="14802" y="37145"/>
                    </a:cubicBezTo>
                    <a:cubicBezTo>
                      <a:pt x="14889" y="37145"/>
                      <a:pt x="14979" y="37101"/>
                      <a:pt x="15033" y="37002"/>
                    </a:cubicBezTo>
                    <a:cubicBezTo>
                      <a:pt x="17665" y="32052"/>
                      <a:pt x="20990" y="28108"/>
                      <a:pt x="25987" y="25463"/>
                    </a:cubicBezTo>
                    <a:cubicBezTo>
                      <a:pt x="26219" y="25394"/>
                      <a:pt x="26451" y="25326"/>
                      <a:pt x="26686" y="25264"/>
                    </a:cubicBezTo>
                    <a:cubicBezTo>
                      <a:pt x="26870" y="25215"/>
                      <a:pt x="26961" y="25071"/>
                      <a:pt x="26974" y="24922"/>
                    </a:cubicBezTo>
                    <a:cubicBezTo>
                      <a:pt x="27074" y="24908"/>
                      <a:pt x="27158" y="24844"/>
                      <a:pt x="27193" y="24751"/>
                    </a:cubicBezTo>
                    <a:cubicBezTo>
                      <a:pt x="27203" y="24732"/>
                      <a:pt x="27213" y="24714"/>
                      <a:pt x="27221" y="24695"/>
                    </a:cubicBezTo>
                    <a:cubicBezTo>
                      <a:pt x="27245" y="24704"/>
                      <a:pt x="27270" y="24710"/>
                      <a:pt x="27295" y="24710"/>
                    </a:cubicBezTo>
                    <a:cubicBezTo>
                      <a:pt x="27346" y="24710"/>
                      <a:pt x="27396" y="24689"/>
                      <a:pt x="27432" y="24637"/>
                    </a:cubicBezTo>
                    <a:cubicBezTo>
                      <a:pt x="30477" y="20206"/>
                      <a:pt x="36936" y="17446"/>
                      <a:pt x="42186" y="17215"/>
                    </a:cubicBezTo>
                    <a:cubicBezTo>
                      <a:pt x="42532" y="17200"/>
                      <a:pt x="42568" y="16828"/>
                      <a:pt x="42393" y="16609"/>
                    </a:cubicBezTo>
                    <a:cubicBezTo>
                      <a:pt x="42401" y="16540"/>
                      <a:pt x="42384" y="16471"/>
                      <a:pt x="42344" y="16414"/>
                    </a:cubicBezTo>
                    <a:cubicBezTo>
                      <a:pt x="39192" y="11631"/>
                      <a:pt x="36290" y="6787"/>
                      <a:pt x="33442" y="1826"/>
                    </a:cubicBezTo>
                    <a:cubicBezTo>
                      <a:pt x="33828" y="1588"/>
                      <a:pt x="34236" y="1379"/>
                      <a:pt x="34666" y="1238"/>
                    </a:cubicBezTo>
                    <a:close/>
                    <a:moveTo>
                      <a:pt x="28437" y="1"/>
                    </a:moveTo>
                    <a:cubicBezTo>
                      <a:pt x="22427" y="1"/>
                      <a:pt x="16158" y="3857"/>
                      <a:pt x="14801" y="9989"/>
                    </a:cubicBezTo>
                    <a:cubicBezTo>
                      <a:pt x="13986" y="9734"/>
                      <a:pt x="13104" y="9613"/>
                      <a:pt x="12193" y="9613"/>
                    </a:cubicBezTo>
                    <a:cubicBezTo>
                      <a:pt x="7406" y="9613"/>
                      <a:pt x="1802" y="12929"/>
                      <a:pt x="712" y="17384"/>
                    </a:cubicBezTo>
                    <a:cubicBezTo>
                      <a:pt x="509" y="17482"/>
                      <a:pt x="381" y="17736"/>
                      <a:pt x="571" y="17958"/>
                    </a:cubicBezTo>
                    <a:cubicBezTo>
                      <a:pt x="1115" y="18594"/>
                      <a:pt x="1657" y="19232"/>
                      <a:pt x="2196" y="19875"/>
                    </a:cubicBezTo>
                    <a:cubicBezTo>
                      <a:pt x="1558" y="20326"/>
                      <a:pt x="1109" y="21162"/>
                      <a:pt x="991" y="21909"/>
                    </a:cubicBezTo>
                    <a:cubicBezTo>
                      <a:pt x="979" y="21978"/>
                      <a:pt x="996" y="22050"/>
                      <a:pt x="1038" y="22107"/>
                    </a:cubicBezTo>
                    <a:cubicBezTo>
                      <a:pt x="1000" y="22211"/>
                      <a:pt x="1005" y="22331"/>
                      <a:pt x="1106" y="22441"/>
                    </a:cubicBezTo>
                    <a:lnTo>
                      <a:pt x="1349" y="22709"/>
                    </a:lnTo>
                    <a:cubicBezTo>
                      <a:pt x="737" y="23314"/>
                      <a:pt x="244" y="24090"/>
                      <a:pt x="23" y="24927"/>
                    </a:cubicBezTo>
                    <a:cubicBezTo>
                      <a:pt x="0" y="25006"/>
                      <a:pt x="17" y="25094"/>
                      <a:pt x="69" y="25159"/>
                    </a:cubicBezTo>
                    <a:cubicBezTo>
                      <a:pt x="41" y="25254"/>
                      <a:pt x="57" y="25359"/>
                      <a:pt x="153" y="25454"/>
                    </a:cubicBezTo>
                    <a:cubicBezTo>
                      <a:pt x="5065" y="30310"/>
                      <a:pt x="9608" y="35625"/>
                      <a:pt x="14650" y="40336"/>
                    </a:cubicBezTo>
                    <a:cubicBezTo>
                      <a:pt x="14692" y="40376"/>
                      <a:pt x="14737" y="40392"/>
                      <a:pt x="14781" y="40392"/>
                    </a:cubicBezTo>
                    <a:cubicBezTo>
                      <a:pt x="14834" y="40392"/>
                      <a:pt x="14886" y="40368"/>
                      <a:pt x="14928" y="40331"/>
                    </a:cubicBezTo>
                    <a:lnTo>
                      <a:pt x="14928" y="40331"/>
                    </a:lnTo>
                    <a:cubicBezTo>
                      <a:pt x="14918" y="40356"/>
                      <a:pt x="14905" y="40380"/>
                      <a:pt x="14895" y="40405"/>
                    </a:cubicBezTo>
                    <a:cubicBezTo>
                      <a:pt x="14826" y="40575"/>
                      <a:pt x="14987" y="40731"/>
                      <a:pt x="15139" y="40731"/>
                    </a:cubicBezTo>
                    <a:cubicBezTo>
                      <a:pt x="15205" y="40731"/>
                      <a:pt x="15270" y="40701"/>
                      <a:pt x="15313" y="40630"/>
                    </a:cubicBezTo>
                    <a:cubicBezTo>
                      <a:pt x="18420" y="35443"/>
                      <a:pt x="21713" y="30906"/>
                      <a:pt x="26506" y="27115"/>
                    </a:cubicBezTo>
                    <a:cubicBezTo>
                      <a:pt x="26526" y="27100"/>
                      <a:pt x="26543" y="27083"/>
                      <a:pt x="26559" y="27065"/>
                    </a:cubicBezTo>
                    <a:cubicBezTo>
                      <a:pt x="26937" y="27428"/>
                      <a:pt x="27484" y="27618"/>
                      <a:pt x="28023" y="27618"/>
                    </a:cubicBezTo>
                    <a:cubicBezTo>
                      <a:pt x="28564" y="27618"/>
                      <a:pt x="29097" y="27426"/>
                      <a:pt x="29442" y="27026"/>
                    </a:cubicBezTo>
                    <a:cubicBezTo>
                      <a:pt x="30084" y="26281"/>
                      <a:pt x="30483" y="24677"/>
                      <a:pt x="29842" y="23812"/>
                    </a:cubicBezTo>
                    <a:cubicBezTo>
                      <a:pt x="34813" y="21147"/>
                      <a:pt x="39638" y="18771"/>
                      <a:pt x="45165" y="17413"/>
                    </a:cubicBezTo>
                    <a:cubicBezTo>
                      <a:pt x="45546" y="17319"/>
                      <a:pt x="45534" y="16806"/>
                      <a:pt x="45262" y="16685"/>
                    </a:cubicBezTo>
                    <a:cubicBezTo>
                      <a:pt x="45280" y="16627"/>
                      <a:pt x="45271" y="16564"/>
                      <a:pt x="45239" y="16514"/>
                    </a:cubicBezTo>
                    <a:cubicBezTo>
                      <a:pt x="42082" y="11268"/>
                      <a:pt x="38506" y="6266"/>
                      <a:pt x="35322" y="1031"/>
                    </a:cubicBezTo>
                    <a:cubicBezTo>
                      <a:pt x="35266" y="939"/>
                      <a:pt x="35173" y="876"/>
                      <a:pt x="35067" y="862"/>
                    </a:cubicBezTo>
                    <a:cubicBezTo>
                      <a:pt x="35063" y="711"/>
                      <a:pt x="34975" y="566"/>
                      <a:pt x="34816" y="566"/>
                    </a:cubicBezTo>
                    <a:cubicBezTo>
                      <a:pt x="34789" y="566"/>
                      <a:pt x="34760" y="570"/>
                      <a:pt x="34729" y="579"/>
                    </a:cubicBezTo>
                    <a:cubicBezTo>
                      <a:pt x="34153" y="749"/>
                      <a:pt x="33640" y="1011"/>
                      <a:pt x="33203" y="1412"/>
                    </a:cubicBezTo>
                    <a:cubicBezTo>
                      <a:pt x="33102" y="1236"/>
                      <a:pt x="33001" y="1060"/>
                      <a:pt x="32900" y="884"/>
                    </a:cubicBezTo>
                    <a:cubicBezTo>
                      <a:pt x="32885" y="858"/>
                      <a:pt x="32868" y="835"/>
                      <a:pt x="32850" y="813"/>
                    </a:cubicBezTo>
                    <a:cubicBezTo>
                      <a:pt x="32863" y="703"/>
                      <a:pt x="32828" y="591"/>
                      <a:pt x="32706" y="524"/>
                    </a:cubicBezTo>
                    <a:cubicBezTo>
                      <a:pt x="32362" y="334"/>
                      <a:pt x="31977" y="243"/>
                      <a:pt x="31592" y="243"/>
                    </a:cubicBezTo>
                    <a:cubicBezTo>
                      <a:pt x="30859" y="243"/>
                      <a:pt x="30126" y="573"/>
                      <a:pt x="29688" y="1176"/>
                    </a:cubicBezTo>
                    <a:cubicBezTo>
                      <a:pt x="29506" y="922"/>
                      <a:pt x="29322" y="669"/>
                      <a:pt x="29132" y="421"/>
                    </a:cubicBezTo>
                    <a:cubicBezTo>
                      <a:pt x="29083" y="354"/>
                      <a:pt x="29013" y="306"/>
                      <a:pt x="28933" y="286"/>
                    </a:cubicBezTo>
                    <a:cubicBezTo>
                      <a:pt x="28910" y="133"/>
                      <a:pt x="28803" y="3"/>
                      <a:pt x="28599" y="2"/>
                    </a:cubicBezTo>
                    <a:cubicBezTo>
                      <a:pt x="28545" y="1"/>
                      <a:pt x="28491" y="1"/>
                      <a:pt x="2843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51" name="Google Shape;451;p23"/>
              <p:cNvSpPr/>
              <p:nvPr/>
            </p:nvSpPr>
            <p:spPr>
              <a:xfrm>
                <a:off x="454890" y="5262949"/>
                <a:ext cx="305477" cy="214175"/>
              </a:xfrm>
              <a:custGeom>
                <a:avLst/>
                <a:gdLst/>
                <a:ahLst/>
                <a:cxnLst/>
                <a:rect l="l" t="t" r="r" b="b"/>
                <a:pathLst>
                  <a:path w="9231" h="6472" extrusionOk="0">
                    <a:moveTo>
                      <a:pt x="8889" y="1"/>
                    </a:moveTo>
                    <a:cubicBezTo>
                      <a:pt x="8886" y="1"/>
                      <a:pt x="8883" y="1"/>
                      <a:pt x="8881" y="1"/>
                    </a:cubicBezTo>
                    <a:cubicBezTo>
                      <a:pt x="5016" y="123"/>
                      <a:pt x="1414" y="2612"/>
                      <a:pt x="51" y="6248"/>
                    </a:cubicBezTo>
                    <a:cubicBezTo>
                      <a:pt x="1" y="6381"/>
                      <a:pt x="104" y="6472"/>
                      <a:pt x="211" y="6472"/>
                    </a:cubicBezTo>
                    <a:cubicBezTo>
                      <a:pt x="273" y="6472"/>
                      <a:pt x="337" y="6441"/>
                      <a:pt x="373" y="6369"/>
                    </a:cubicBezTo>
                    <a:cubicBezTo>
                      <a:pt x="2066" y="2961"/>
                      <a:pt x="5111" y="886"/>
                      <a:pt x="8903" y="586"/>
                    </a:cubicBezTo>
                    <a:cubicBezTo>
                      <a:pt x="9230" y="560"/>
                      <a:pt x="9216" y="1"/>
                      <a:pt x="88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52" name="Google Shape;452;p23"/>
              <p:cNvSpPr/>
              <p:nvPr/>
            </p:nvSpPr>
            <p:spPr>
              <a:xfrm>
                <a:off x="384105" y="5156755"/>
                <a:ext cx="306900" cy="223209"/>
              </a:xfrm>
              <a:custGeom>
                <a:avLst/>
                <a:gdLst/>
                <a:ahLst/>
                <a:cxnLst/>
                <a:rect l="l" t="t" r="r" b="b"/>
                <a:pathLst>
                  <a:path w="9274" h="6745" extrusionOk="0">
                    <a:moveTo>
                      <a:pt x="8838" y="1"/>
                    </a:moveTo>
                    <a:cubicBezTo>
                      <a:pt x="8814" y="1"/>
                      <a:pt x="8790" y="4"/>
                      <a:pt x="8763" y="9"/>
                    </a:cubicBezTo>
                    <a:cubicBezTo>
                      <a:pt x="5080" y="769"/>
                      <a:pt x="1744" y="3038"/>
                      <a:pt x="72" y="6465"/>
                    </a:cubicBezTo>
                    <a:cubicBezTo>
                      <a:pt x="0" y="6611"/>
                      <a:pt x="144" y="6744"/>
                      <a:pt x="281" y="6744"/>
                    </a:cubicBezTo>
                    <a:cubicBezTo>
                      <a:pt x="340" y="6744"/>
                      <a:pt x="398" y="6720"/>
                      <a:pt x="436" y="6661"/>
                    </a:cubicBezTo>
                    <a:cubicBezTo>
                      <a:pt x="2441" y="3577"/>
                      <a:pt x="5216" y="1387"/>
                      <a:pt x="8877" y="669"/>
                    </a:cubicBezTo>
                    <a:cubicBezTo>
                      <a:pt x="9274" y="591"/>
                      <a:pt x="9199" y="1"/>
                      <a:pt x="883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53" name="Google Shape;453;p23"/>
              <p:cNvSpPr/>
              <p:nvPr/>
            </p:nvSpPr>
            <p:spPr>
              <a:xfrm>
                <a:off x="323910" y="5058404"/>
                <a:ext cx="287441" cy="225989"/>
              </a:xfrm>
              <a:custGeom>
                <a:avLst/>
                <a:gdLst/>
                <a:ahLst/>
                <a:cxnLst/>
                <a:rect l="l" t="t" r="r" b="b"/>
                <a:pathLst>
                  <a:path w="8686" h="6829" extrusionOk="0">
                    <a:moveTo>
                      <a:pt x="8294" y="1"/>
                    </a:moveTo>
                    <a:cubicBezTo>
                      <a:pt x="8268" y="1"/>
                      <a:pt x="8242" y="3"/>
                      <a:pt x="8213" y="10"/>
                    </a:cubicBezTo>
                    <a:cubicBezTo>
                      <a:pt x="4782" y="751"/>
                      <a:pt x="1382" y="3252"/>
                      <a:pt x="57" y="6566"/>
                    </a:cubicBezTo>
                    <a:cubicBezTo>
                      <a:pt x="1" y="6706"/>
                      <a:pt x="127" y="6828"/>
                      <a:pt x="251" y="6828"/>
                    </a:cubicBezTo>
                    <a:cubicBezTo>
                      <a:pt x="306" y="6828"/>
                      <a:pt x="360" y="6805"/>
                      <a:pt x="397" y="6749"/>
                    </a:cubicBezTo>
                    <a:cubicBezTo>
                      <a:pt x="2441" y="3724"/>
                      <a:pt x="4767" y="1682"/>
                      <a:pt x="8323" y="648"/>
                    </a:cubicBezTo>
                    <a:cubicBezTo>
                      <a:pt x="8686" y="543"/>
                      <a:pt x="8640" y="1"/>
                      <a:pt x="82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54" name="Google Shape;454;p23"/>
              <p:cNvSpPr/>
              <p:nvPr/>
            </p:nvSpPr>
            <p:spPr>
              <a:xfrm>
                <a:off x="251239" y="4971867"/>
                <a:ext cx="284331" cy="227345"/>
              </a:xfrm>
              <a:custGeom>
                <a:avLst/>
                <a:gdLst/>
                <a:ahLst/>
                <a:cxnLst/>
                <a:rect l="l" t="t" r="r" b="b"/>
                <a:pathLst>
                  <a:path w="8592" h="6870" extrusionOk="0">
                    <a:moveTo>
                      <a:pt x="8135" y="1"/>
                    </a:moveTo>
                    <a:cubicBezTo>
                      <a:pt x="8051" y="1"/>
                      <a:pt x="7971" y="31"/>
                      <a:pt x="7908" y="85"/>
                    </a:cubicBezTo>
                    <a:cubicBezTo>
                      <a:pt x="7184" y="445"/>
                      <a:pt x="6177" y="523"/>
                      <a:pt x="5431" y="869"/>
                    </a:cubicBezTo>
                    <a:cubicBezTo>
                      <a:pt x="4620" y="1248"/>
                      <a:pt x="3859" y="1724"/>
                      <a:pt x="3163" y="2288"/>
                    </a:cubicBezTo>
                    <a:cubicBezTo>
                      <a:pt x="1756" y="3423"/>
                      <a:pt x="713" y="4882"/>
                      <a:pt x="69" y="6567"/>
                    </a:cubicBezTo>
                    <a:cubicBezTo>
                      <a:pt x="1" y="6747"/>
                      <a:pt x="140" y="6869"/>
                      <a:pt x="285" y="6869"/>
                    </a:cubicBezTo>
                    <a:cubicBezTo>
                      <a:pt x="370" y="6869"/>
                      <a:pt x="457" y="6827"/>
                      <a:pt x="506" y="6731"/>
                    </a:cubicBezTo>
                    <a:cubicBezTo>
                      <a:pt x="1481" y="4784"/>
                      <a:pt x="2900" y="3090"/>
                      <a:pt x="4800" y="1984"/>
                    </a:cubicBezTo>
                    <a:cubicBezTo>
                      <a:pt x="5536" y="1560"/>
                      <a:pt x="6320" y="1228"/>
                      <a:pt x="7138" y="998"/>
                    </a:cubicBezTo>
                    <a:cubicBezTo>
                      <a:pt x="7622" y="862"/>
                      <a:pt x="8081" y="888"/>
                      <a:pt x="8424" y="522"/>
                    </a:cubicBezTo>
                    <a:cubicBezTo>
                      <a:pt x="8591" y="341"/>
                      <a:pt x="8423" y="4"/>
                      <a:pt x="8188" y="1"/>
                    </a:cubicBezTo>
                    <a:lnTo>
                      <a:pt x="8141" y="1"/>
                    </a:lnTo>
                    <a:cubicBezTo>
                      <a:pt x="8139" y="1"/>
                      <a:pt x="8137" y="1"/>
                      <a:pt x="81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55" name="Google Shape;455;p23"/>
              <p:cNvSpPr/>
              <p:nvPr/>
            </p:nvSpPr>
            <p:spPr>
              <a:xfrm>
                <a:off x="157223" y="4893206"/>
                <a:ext cx="328873" cy="206530"/>
              </a:xfrm>
              <a:custGeom>
                <a:avLst/>
                <a:gdLst/>
                <a:ahLst/>
                <a:cxnLst/>
                <a:rect l="l" t="t" r="r" b="b"/>
                <a:pathLst>
                  <a:path w="9938" h="6241" extrusionOk="0">
                    <a:moveTo>
                      <a:pt x="9460" y="1"/>
                    </a:moveTo>
                    <a:cubicBezTo>
                      <a:pt x="9440" y="1"/>
                      <a:pt x="9419" y="2"/>
                      <a:pt x="9398" y="6"/>
                    </a:cubicBezTo>
                    <a:cubicBezTo>
                      <a:pt x="5592" y="598"/>
                      <a:pt x="1854" y="2360"/>
                      <a:pt x="75" y="5954"/>
                    </a:cubicBezTo>
                    <a:cubicBezTo>
                      <a:pt x="1" y="6104"/>
                      <a:pt x="148" y="6240"/>
                      <a:pt x="288" y="6240"/>
                    </a:cubicBezTo>
                    <a:cubicBezTo>
                      <a:pt x="348" y="6240"/>
                      <a:pt x="407" y="6214"/>
                      <a:pt x="446" y="6153"/>
                    </a:cubicBezTo>
                    <a:cubicBezTo>
                      <a:pt x="2544" y="2899"/>
                      <a:pt x="5771" y="1292"/>
                      <a:pt x="9516" y="692"/>
                    </a:cubicBezTo>
                    <a:cubicBezTo>
                      <a:pt x="9938" y="625"/>
                      <a:pt x="9852" y="1"/>
                      <a:pt x="94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56" name="Google Shape;456;p23"/>
              <p:cNvSpPr/>
              <p:nvPr/>
            </p:nvSpPr>
            <p:spPr>
              <a:xfrm>
                <a:off x="856798" y="4962469"/>
                <a:ext cx="304054" cy="210667"/>
              </a:xfrm>
              <a:custGeom>
                <a:avLst/>
                <a:gdLst/>
                <a:ahLst/>
                <a:cxnLst/>
                <a:rect l="l" t="t" r="r" b="b"/>
                <a:pathLst>
                  <a:path w="9188" h="6366" extrusionOk="0">
                    <a:moveTo>
                      <a:pt x="8737" y="0"/>
                    </a:moveTo>
                    <a:cubicBezTo>
                      <a:pt x="8720" y="0"/>
                      <a:pt x="8704" y="1"/>
                      <a:pt x="8686" y="3"/>
                    </a:cubicBezTo>
                    <a:cubicBezTo>
                      <a:pt x="5361" y="398"/>
                      <a:pt x="1228" y="2872"/>
                      <a:pt x="47" y="6149"/>
                    </a:cubicBezTo>
                    <a:cubicBezTo>
                      <a:pt x="1" y="6278"/>
                      <a:pt x="97" y="6366"/>
                      <a:pt x="201" y="6366"/>
                    </a:cubicBezTo>
                    <a:cubicBezTo>
                      <a:pt x="249" y="6366"/>
                      <a:pt x="298" y="6347"/>
                      <a:pt x="336" y="6306"/>
                    </a:cubicBezTo>
                    <a:cubicBezTo>
                      <a:pt x="1488" y="5065"/>
                      <a:pt x="2430" y="3734"/>
                      <a:pt x="3831" y="2740"/>
                    </a:cubicBezTo>
                    <a:cubicBezTo>
                      <a:pt x="5355" y="1659"/>
                      <a:pt x="7003" y="1104"/>
                      <a:pt x="8797" y="651"/>
                    </a:cubicBezTo>
                    <a:cubicBezTo>
                      <a:pt x="9188" y="551"/>
                      <a:pt x="9118" y="0"/>
                      <a:pt x="87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57" name="Google Shape;457;p23"/>
              <p:cNvSpPr/>
              <p:nvPr/>
            </p:nvSpPr>
            <p:spPr>
              <a:xfrm>
                <a:off x="797894" y="4865475"/>
                <a:ext cx="315338" cy="236280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7140" extrusionOk="0">
                    <a:moveTo>
                      <a:pt x="9009" y="1"/>
                    </a:moveTo>
                    <a:cubicBezTo>
                      <a:pt x="8996" y="1"/>
                      <a:pt x="8983" y="2"/>
                      <a:pt x="8970" y="3"/>
                    </a:cubicBezTo>
                    <a:cubicBezTo>
                      <a:pt x="5058" y="366"/>
                      <a:pt x="1220" y="3018"/>
                      <a:pt x="49" y="6872"/>
                    </a:cubicBezTo>
                    <a:cubicBezTo>
                      <a:pt x="1" y="7033"/>
                      <a:pt x="117" y="7139"/>
                      <a:pt x="240" y="7139"/>
                    </a:cubicBezTo>
                    <a:cubicBezTo>
                      <a:pt x="312" y="7139"/>
                      <a:pt x="387" y="7102"/>
                      <a:pt x="430" y="7016"/>
                    </a:cubicBezTo>
                    <a:cubicBezTo>
                      <a:pt x="2214" y="3504"/>
                      <a:pt x="5084" y="1122"/>
                      <a:pt x="9088" y="697"/>
                    </a:cubicBezTo>
                    <a:cubicBezTo>
                      <a:pt x="9528" y="650"/>
                      <a:pt x="9426" y="1"/>
                      <a:pt x="90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58" name="Google Shape;458;p23"/>
              <p:cNvSpPr/>
              <p:nvPr/>
            </p:nvSpPr>
            <p:spPr>
              <a:xfrm>
                <a:off x="732437" y="4757031"/>
                <a:ext cx="309216" cy="243098"/>
              </a:xfrm>
              <a:custGeom>
                <a:avLst/>
                <a:gdLst/>
                <a:ahLst/>
                <a:cxnLst/>
                <a:rect l="l" t="t" r="r" b="b"/>
                <a:pathLst>
                  <a:path w="9344" h="7346" extrusionOk="0">
                    <a:moveTo>
                      <a:pt x="8861" y="1"/>
                    </a:moveTo>
                    <a:cubicBezTo>
                      <a:pt x="8851" y="1"/>
                      <a:pt x="8841" y="1"/>
                      <a:pt x="8830" y="2"/>
                    </a:cubicBezTo>
                    <a:cubicBezTo>
                      <a:pt x="4877" y="316"/>
                      <a:pt x="873" y="3101"/>
                      <a:pt x="28" y="7138"/>
                    </a:cubicBezTo>
                    <a:cubicBezTo>
                      <a:pt x="0" y="7272"/>
                      <a:pt x="106" y="7345"/>
                      <a:pt x="216" y="7345"/>
                    </a:cubicBezTo>
                    <a:cubicBezTo>
                      <a:pt x="295" y="7345"/>
                      <a:pt x="377" y="7307"/>
                      <a:pt x="412" y="7227"/>
                    </a:cubicBezTo>
                    <a:cubicBezTo>
                      <a:pt x="2031" y="3597"/>
                      <a:pt x="4822" y="961"/>
                      <a:pt x="8939" y="641"/>
                    </a:cubicBezTo>
                    <a:cubicBezTo>
                      <a:pt x="9343" y="609"/>
                      <a:pt x="9249" y="1"/>
                      <a:pt x="886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59" name="Google Shape;459;p23"/>
              <p:cNvSpPr/>
              <p:nvPr/>
            </p:nvSpPr>
            <p:spPr>
              <a:xfrm>
                <a:off x="647422" y="4663743"/>
                <a:ext cx="319740" cy="244719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7395" extrusionOk="0">
                    <a:moveTo>
                      <a:pt x="9162" y="0"/>
                    </a:moveTo>
                    <a:cubicBezTo>
                      <a:pt x="9152" y="0"/>
                      <a:pt x="9142" y="1"/>
                      <a:pt x="9132" y="1"/>
                    </a:cubicBezTo>
                    <a:cubicBezTo>
                      <a:pt x="4959" y="317"/>
                      <a:pt x="1872" y="3604"/>
                      <a:pt x="67" y="7154"/>
                    </a:cubicBezTo>
                    <a:cubicBezTo>
                      <a:pt x="0" y="7286"/>
                      <a:pt x="124" y="7395"/>
                      <a:pt x="245" y="7395"/>
                    </a:cubicBezTo>
                    <a:cubicBezTo>
                      <a:pt x="298" y="7395"/>
                      <a:pt x="349" y="7375"/>
                      <a:pt x="385" y="7327"/>
                    </a:cubicBezTo>
                    <a:cubicBezTo>
                      <a:pt x="2723" y="4229"/>
                      <a:pt x="5034" y="963"/>
                      <a:pt x="9244" y="659"/>
                    </a:cubicBezTo>
                    <a:cubicBezTo>
                      <a:pt x="9661" y="629"/>
                      <a:pt x="9563" y="0"/>
                      <a:pt x="91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60" name="Google Shape;460;p23"/>
              <p:cNvSpPr/>
              <p:nvPr/>
            </p:nvSpPr>
            <p:spPr>
              <a:xfrm>
                <a:off x="585241" y="4582997"/>
                <a:ext cx="320335" cy="251768"/>
              </a:xfrm>
              <a:custGeom>
                <a:avLst/>
                <a:gdLst/>
                <a:ahLst/>
                <a:cxnLst/>
                <a:rect l="l" t="t" r="r" b="b"/>
                <a:pathLst>
                  <a:path w="9680" h="7608" extrusionOk="0">
                    <a:moveTo>
                      <a:pt x="9301" y="1"/>
                    </a:moveTo>
                    <a:cubicBezTo>
                      <a:pt x="9271" y="1"/>
                      <a:pt x="9238" y="5"/>
                      <a:pt x="9204" y="15"/>
                    </a:cubicBezTo>
                    <a:cubicBezTo>
                      <a:pt x="5334" y="1121"/>
                      <a:pt x="1872" y="3705"/>
                      <a:pt x="68" y="7350"/>
                    </a:cubicBezTo>
                    <a:cubicBezTo>
                      <a:pt x="1" y="7487"/>
                      <a:pt x="133" y="7608"/>
                      <a:pt x="260" y="7608"/>
                    </a:cubicBezTo>
                    <a:cubicBezTo>
                      <a:pt x="316" y="7608"/>
                      <a:pt x="370" y="7585"/>
                      <a:pt x="406" y="7531"/>
                    </a:cubicBezTo>
                    <a:cubicBezTo>
                      <a:pt x="2627" y="4241"/>
                      <a:pt x="5479" y="1836"/>
                      <a:pt x="9314" y="666"/>
                    </a:cubicBezTo>
                    <a:cubicBezTo>
                      <a:pt x="9679" y="554"/>
                      <a:pt x="9629" y="1"/>
                      <a:pt x="930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461" name="Google Shape;461;p23"/>
            <p:cNvSpPr/>
            <p:nvPr/>
          </p:nvSpPr>
          <p:spPr>
            <a:xfrm>
              <a:off x="1364603" y="5136171"/>
              <a:ext cx="119166" cy="46296"/>
            </a:xfrm>
            <a:custGeom>
              <a:avLst/>
              <a:gdLst/>
              <a:ahLst/>
              <a:cxnLst/>
              <a:rect l="l" t="t" r="r" b="b"/>
              <a:pathLst>
                <a:path w="3601" h="1399" extrusionOk="0">
                  <a:moveTo>
                    <a:pt x="3358" y="0"/>
                  </a:moveTo>
                  <a:cubicBezTo>
                    <a:pt x="3340" y="0"/>
                    <a:pt x="3320" y="4"/>
                    <a:pt x="3300" y="12"/>
                  </a:cubicBezTo>
                  <a:cubicBezTo>
                    <a:pt x="2275" y="421"/>
                    <a:pt x="1274" y="804"/>
                    <a:pt x="200" y="1066"/>
                  </a:cubicBezTo>
                  <a:cubicBezTo>
                    <a:pt x="0" y="1113"/>
                    <a:pt x="66" y="1399"/>
                    <a:pt x="248" y="1399"/>
                  </a:cubicBezTo>
                  <a:cubicBezTo>
                    <a:pt x="261" y="1399"/>
                    <a:pt x="276" y="1397"/>
                    <a:pt x="290" y="1394"/>
                  </a:cubicBezTo>
                  <a:cubicBezTo>
                    <a:pt x="1364" y="1149"/>
                    <a:pt x="2447" y="830"/>
                    <a:pt x="3439" y="344"/>
                  </a:cubicBezTo>
                  <a:cubicBezTo>
                    <a:pt x="3601" y="264"/>
                    <a:pt x="3515" y="0"/>
                    <a:pt x="33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1437505" y="5176610"/>
              <a:ext cx="117842" cy="27599"/>
            </a:xfrm>
            <a:custGeom>
              <a:avLst/>
              <a:gdLst/>
              <a:ahLst/>
              <a:cxnLst/>
              <a:rect l="l" t="t" r="r" b="b"/>
              <a:pathLst>
                <a:path w="3561" h="834" extrusionOk="0">
                  <a:moveTo>
                    <a:pt x="3329" y="1"/>
                  </a:moveTo>
                  <a:cubicBezTo>
                    <a:pt x="3311" y="1"/>
                    <a:pt x="3291" y="4"/>
                    <a:pt x="3270" y="11"/>
                  </a:cubicBezTo>
                  <a:cubicBezTo>
                    <a:pt x="2261" y="346"/>
                    <a:pt x="1258" y="522"/>
                    <a:pt x="193" y="528"/>
                  </a:cubicBezTo>
                  <a:cubicBezTo>
                    <a:pt x="0" y="530"/>
                    <a:pt x="2" y="819"/>
                    <a:pt x="193" y="827"/>
                  </a:cubicBezTo>
                  <a:cubicBezTo>
                    <a:pt x="305" y="831"/>
                    <a:pt x="417" y="834"/>
                    <a:pt x="529" y="834"/>
                  </a:cubicBezTo>
                  <a:cubicBezTo>
                    <a:pt x="1493" y="834"/>
                    <a:pt x="2453" y="674"/>
                    <a:pt x="3365" y="358"/>
                  </a:cubicBezTo>
                  <a:cubicBezTo>
                    <a:pt x="3561" y="289"/>
                    <a:pt x="3505" y="1"/>
                    <a:pt x="33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63" name="Google Shape;463;p23"/>
          <p:cNvGrpSpPr/>
          <p:nvPr/>
        </p:nvGrpSpPr>
        <p:grpSpPr>
          <a:xfrm>
            <a:off x="2219139" y="5451592"/>
            <a:ext cx="1383443" cy="1254339"/>
            <a:chOff x="1664354" y="4088694"/>
            <a:chExt cx="1037582" cy="940754"/>
          </a:xfrm>
        </p:grpSpPr>
        <p:grpSp>
          <p:nvGrpSpPr>
            <p:cNvPr id="464" name="Google Shape;464;p23"/>
            <p:cNvGrpSpPr/>
            <p:nvPr/>
          </p:nvGrpSpPr>
          <p:grpSpPr>
            <a:xfrm>
              <a:off x="1664354" y="4088694"/>
              <a:ext cx="1037582" cy="832607"/>
              <a:chOff x="1664354" y="4088694"/>
              <a:chExt cx="1037582" cy="832607"/>
            </a:xfrm>
          </p:grpSpPr>
          <p:sp>
            <p:nvSpPr>
              <p:cNvPr id="465" name="Google Shape;465;p23"/>
              <p:cNvSpPr/>
              <p:nvPr/>
            </p:nvSpPr>
            <p:spPr>
              <a:xfrm>
                <a:off x="2035818" y="4196940"/>
                <a:ext cx="429938" cy="217219"/>
              </a:xfrm>
              <a:custGeom>
                <a:avLst/>
                <a:gdLst/>
                <a:ahLst/>
                <a:cxnLst/>
                <a:rect l="l" t="t" r="r" b="b"/>
                <a:pathLst>
                  <a:path w="12992" h="6564" extrusionOk="0">
                    <a:moveTo>
                      <a:pt x="3639" y="1"/>
                    </a:moveTo>
                    <a:cubicBezTo>
                      <a:pt x="3311" y="1"/>
                      <a:pt x="2981" y="148"/>
                      <a:pt x="2754" y="504"/>
                    </a:cubicBezTo>
                    <a:cubicBezTo>
                      <a:pt x="2252" y="1293"/>
                      <a:pt x="1682" y="1813"/>
                      <a:pt x="869" y="2274"/>
                    </a:cubicBezTo>
                    <a:cubicBezTo>
                      <a:pt x="1" y="2766"/>
                      <a:pt x="295" y="3941"/>
                      <a:pt x="1126" y="4252"/>
                    </a:cubicBezTo>
                    <a:cubicBezTo>
                      <a:pt x="3479" y="5131"/>
                      <a:pt x="5873" y="6070"/>
                      <a:pt x="8357" y="6506"/>
                    </a:cubicBezTo>
                    <a:cubicBezTo>
                      <a:pt x="8578" y="6545"/>
                      <a:pt x="8791" y="6563"/>
                      <a:pt x="8998" y="6563"/>
                    </a:cubicBezTo>
                    <a:cubicBezTo>
                      <a:pt x="10417" y="6563"/>
                      <a:pt x="11511" y="5693"/>
                      <a:pt x="12462" y="4546"/>
                    </a:cubicBezTo>
                    <a:cubicBezTo>
                      <a:pt x="12992" y="3906"/>
                      <a:pt x="12797" y="3014"/>
                      <a:pt x="11984" y="2737"/>
                    </a:cubicBezTo>
                    <a:cubicBezTo>
                      <a:pt x="9954" y="2045"/>
                      <a:pt x="7924" y="1355"/>
                      <a:pt x="5880" y="705"/>
                    </a:cubicBezTo>
                    <a:cubicBezTo>
                      <a:pt x="5449" y="567"/>
                      <a:pt x="4975" y="426"/>
                      <a:pt x="4520" y="386"/>
                    </a:cubicBezTo>
                    <a:cubicBezTo>
                      <a:pt x="4298" y="150"/>
                      <a:pt x="3969" y="1"/>
                      <a:pt x="3639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66" name="Google Shape;466;p23"/>
              <p:cNvSpPr/>
              <p:nvPr/>
            </p:nvSpPr>
            <p:spPr>
              <a:xfrm>
                <a:off x="1664354" y="4088694"/>
                <a:ext cx="1037582" cy="832607"/>
              </a:xfrm>
              <a:custGeom>
                <a:avLst/>
                <a:gdLst/>
                <a:ahLst/>
                <a:cxnLst/>
                <a:rect l="l" t="t" r="r" b="b"/>
                <a:pathLst>
                  <a:path w="31354" h="25160" extrusionOk="0">
                    <a:moveTo>
                      <a:pt x="28528" y="1104"/>
                    </a:moveTo>
                    <a:lnTo>
                      <a:pt x="28528" y="1104"/>
                    </a:lnTo>
                    <a:cubicBezTo>
                      <a:pt x="28254" y="1542"/>
                      <a:pt x="28130" y="2055"/>
                      <a:pt x="28144" y="2586"/>
                    </a:cubicBezTo>
                    <a:cubicBezTo>
                      <a:pt x="28148" y="2775"/>
                      <a:pt x="28288" y="2879"/>
                      <a:pt x="28445" y="2879"/>
                    </a:cubicBezTo>
                    <a:cubicBezTo>
                      <a:pt x="28495" y="2879"/>
                      <a:pt x="28547" y="2869"/>
                      <a:pt x="28597" y="2847"/>
                    </a:cubicBezTo>
                    <a:cubicBezTo>
                      <a:pt x="29055" y="2646"/>
                      <a:pt x="29517" y="2516"/>
                      <a:pt x="30017" y="2488"/>
                    </a:cubicBezTo>
                    <a:cubicBezTo>
                      <a:pt x="30060" y="2486"/>
                      <a:pt x="30102" y="2485"/>
                      <a:pt x="30145" y="2485"/>
                    </a:cubicBezTo>
                    <a:cubicBezTo>
                      <a:pt x="30292" y="2485"/>
                      <a:pt x="30437" y="2497"/>
                      <a:pt x="30582" y="2505"/>
                    </a:cubicBezTo>
                    <a:cubicBezTo>
                      <a:pt x="29468" y="3063"/>
                      <a:pt x="28554" y="4193"/>
                      <a:pt x="28046" y="5288"/>
                    </a:cubicBezTo>
                    <a:cubicBezTo>
                      <a:pt x="27059" y="4772"/>
                      <a:pt x="25961" y="4383"/>
                      <a:pt x="25047" y="4034"/>
                    </a:cubicBezTo>
                    <a:cubicBezTo>
                      <a:pt x="25474" y="3417"/>
                      <a:pt x="25858" y="2805"/>
                      <a:pt x="26440" y="2292"/>
                    </a:cubicBezTo>
                    <a:cubicBezTo>
                      <a:pt x="27068" y="1739"/>
                      <a:pt x="27767" y="1392"/>
                      <a:pt x="28528" y="1104"/>
                    </a:cubicBezTo>
                    <a:close/>
                    <a:moveTo>
                      <a:pt x="13590" y="614"/>
                    </a:moveTo>
                    <a:cubicBezTo>
                      <a:pt x="16278" y="1536"/>
                      <a:pt x="18980" y="2393"/>
                      <a:pt x="21627" y="3435"/>
                    </a:cubicBezTo>
                    <a:cubicBezTo>
                      <a:pt x="23227" y="4066"/>
                      <a:pt x="24811" y="4740"/>
                      <a:pt x="26375" y="5457"/>
                    </a:cubicBezTo>
                    <a:cubicBezTo>
                      <a:pt x="27938" y="6173"/>
                      <a:pt x="29845" y="6797"/>
                      <a:pt x="29908" y="8786"/>
                    </a:cubicBezTo>
                    <a:cubicBezTo>
                      <a:pt x="29963" y="10509"/>
                      <a:pt x="28468" y="11995"/>
                      <a:pt x="27436" y="13236"/>
                    </a:cubicBezTo>
                    <a:cubicBezTo>
                      <a:pt x="26505" y="14354"/>
                      <a:pt x="25563" y="15464"/>
                      <a:pt x="24613" y="16567"/>
                    </a:cubicBezTo>
                    <a:cubicBezTo>
                      <a:pt x="22916" y="18533"/>
                      <a:pt x="21179" y="20460"/>
                      <a:pt x="19430" y="22379"/>
                    </a:cubicBezTo>
                    <a:cubicBezTo>
                      <a:pt x="19427" y="22108"/>
                      <a:pt x="19378" y="21838"/>
                      <a:pt x="19285" y="21584"/>
                    </a:cubicBezTo>
                    <a:cubicBezTo>
                      <a:pt x="19100" y="20532"/>
                      <a:pt x="18367" y="19941"/>
                      <a:pt x="17502" y="19377"/>
                    </a:cubicBezTo>
                    <a:cubicBezTo>
                      <a:pt x="15810" y="18271"/>
                      <a:pt x="13961" y="17354"/>
                      <a:pt x="12116" y="16535"/>
                    </a:cubicBezTo>
                    <a:cubicBezTo>
                      <a:pt x="9052" y="15173"/>
                      <a:pt x="5801" y="14032"/>
                      <a:pt x="2471" y="13554"/>
                    </a:cubicBezTo>
                    <a:cubicBezTo>
                      <a:pt x="2433" y="13510"/>
                      <a:pt x="2382" y="13474"/>
                      <a:pt x="2327" y="13455"/>
                    </a:cubicBezTo>
                    <a:cubicBezTo>
                      <a:pt x="6191" y="9287"/>
                      <a:pt x="9769" y="4835"/>
                      <a:pt x="13586" y="621"/>
                    </a:cubicBezTo>
                    <a:cubicBezTo>
                      <a:pt x="13587" y="618"/>
                      <a:pt x="13589" y="615"/>
                      <a:pt x="13590" y="614"/>
                    </a:cubicBezTo>
                    <a:close/>
                    <a:moveTo>
                      <a:pt x="2696" y="14107"/>
                    </a:moveTo>
                    <a:lnTo>
                      <a:pt x="2696" y="14107"/>
                    </a:lnTo>
                    <a:cubicBezTo>
                      <a:pt x="5294" y="14815"/>
                      <a:pt x="7878" y="15499"/>
                      <a:pt x="10383" y="16516"/>
                    </a:cubicBezTo>
                    <a:cubicBezTo>
                      <a:pt x="11941" y="17149"/>
                      <a:pt x="13463" y="17869"/>
                      <a:pt x="14943" y="18671"/>
                    </a:cubicBezTo>
                    <a:cubicBezTo>
                      <a:pt x="16229" y="19368"/>
                      <a:pt x="18404" y="20223"/>
                      <a:pt x="18649" y="21822"/>
                    </a:cubicBezTo>
                    <a:cubicBezTo>
                      <a:pt x="18655" y="21871"/>
                      <a:pt x="18674" y="21917"/>
                      <a:pt x="18703" y="21956"/>
                    </a:cubicBezTo>
                    <a:cubicBezTo>
                      <a:pt x="18965" y="23733"/>
                      <a:pt x="17749" y="24299"/>
                      <a:pt x="16074" y="24299"/>
                    </a:cubicBezTo>
                    <a:cubicBezTo>
                      <a:pt x="13563" y="24299"/>
                      <a:pt x="10020" y="23028"/>
                      <a:pt x="8870" y="22655"/>
                    </a:cubicBezTo>
                    <a:cubicBezTo>
                      <a:pt x="6161" y="21774"/>
                      <a:pt x="3585" y="20622"/>
                      <a:pt x="941" y="19585"/>
                    </a:cubicBezTo>
                    <a:cubicBezTo>
                      <a:pt x="2615" y="18343"/>
                      <a:pt x="3292" y="16087"/>
                      <a:pt x="2696" y="14107"/>
                    </a:cubicBezTo>
                    <a:close/>
                    <a:moveTo>
                      <a:pt x="13646" y="1"/>
                    </a:moveTo>
                    <a:cubicBezTo>
                      <a:pt x="13587" y="1"/>
                      <a:pt x="13529" y="19"/>
                      <a:pt x="13480" y="55"/>
                    </a:cubicBezTo>
                    <a:cubicBezTo>
                      <a:pt x="13429" y="26"/>
                      <a:pt x="13372" y="8"/>
                      <a:pt x="13314" y="8"/>
                    </a:cubicBezTo>
                    <a:cubicBezTo>
                      <a:pt x="13235" y="8"/>
                      <a:pt x="13154" y="40"/>
                      <a:pt x="13082" y="119"/>
                    </a:cubicBezTo>
                    <a:cubicBezTo>
                      <a:pt x="9134" y="4426"/>
                      <a:pt x="5037" y="8772"/>
                      <a:pt x="1566" y="13482"/>
                    </a:cubicBezTo>
                    <a:cubicBezTo>
                      <a:pt x="1425" y="13673"/>
                      <a:pt x="1621" y="13889"/>
                      <a:pt x="1817" y="13889"/>
                    </a:cubicBezTo>
                    <a:cubicBezTo>
                      <a:pt x="1832" y="13889"/>
                      <a:pt x="1847" y="13888"/>
                      <a:pt x="1862" y="13885"/>
                    </a:cubicBezTo>
                    <a:lnTo>
                      <a:pt x="1862" y="13885"/>
                    </a:lnTo>
                    <a:cubicBezTo>
                      <a:pt x="2630" y="15900"/>
                      <a:pt x="1964" y="17976"/>
                      <a:pt x="318" y="19328"/>
                    </a:cubicBezTo>
                    <a:cubicBezTo>
                      <a:pt x="305" y="19340"/>
                      <a:pt x="295" y="19354"/>
                      <a:pt x="286" y="19368"/>
                    </a:cubicBezTo>
                    <a:cubicBezTo>
                      <a:pt x="89" y="19408"/>
                      <a:pt x="1" y="19729"/>
                      <a:pt x="209" y="19847"/>
                    </a:cubicBezTo>
                    <a:cubicBezTo>
                      <a:pt x="4265" y="22145"/>
                      <a:pt x="9011" y="23679"/>
                      <a:pt x="13523" y="24776"/>
                    </a:cubicBezTo>
                    <a:cubicBezTo>
                      <a:pt x="14320" y="24970"/>
                      <a:pt x="15192" y="25159"/>
                      <a:pt x="16039" y="25159"/>
                    </a:cubicBezTo>
                    <a:cubicBezTo>
                      <a:pt x="16887" y="25159"/>
                      <a:pt x="17709" y="24969"/>
                      <a:pt x="18404" y="24402"/>
                    </a:cubicBezTo>
                    <a:cubicBezTo>
                      <a:pt x="18562" y="24271"/>
                      <a:pt x="18706" y="24125"/>
                      <a:pt x="18835" y="23964"/>
                    </a:cubicBezTo>
                    <a:cubicBezTo>
                      <a:pt x="18836" y="23964"/>
                      <a:pt x="18838" y="23964"/>
                      <a:pt x="18840" y="23964"/>
                    </a:cubicBezTo>
                    <a:cubicBezTo>
                      <a:pt x="18936" y="23964"/>
                      <a:pt x="19026" y="23923"/>
                      <a:pt x="19089" y="23852"/>
                    </a:cubicBezTo>
                    <a:cubicBezTo>
                      <a:pt x="21694" y="21077"/>
                      <a:pt x="24212" y="18215"/>
                      <a:pt x="26670" y="15309"/>
                    </a:cubicBezTo>
                    <a:cubicBezTo>
                      <a:pt x="28208" y="13493"/>
                      <a:pt x="31181" y="10863"/>
                      <a:pt x="30686" y="8171"/>
                    </a:cubicBezTo>
                    <a:cubicBezTo>
                      <a:pt x="30479" y="7051"/>
                      <a:pt x="29643" y="6236"/>
                      <a:pt x="28595" y="5599"/>
                    </a:cubicBezTo>
                    <a:cubicBezTo>
                      <a:pt x="28903" y="5008"/>
                      <a:pt x="29248" y="4458"/>
                      <a:pt x="29704" y="3966"/>
                    </a:cubicBezTo>
                    <a:cubicBezTo>
                      <a:pt x="30144" y="3490"/>
                      <a:pt x="30658" y="3126"/>
                      <a:pt x="31144" y="2701"/>
                    </a:cubicBezTo>
                    <a:cubicBezTo>
                      <a:pt x="31211" y="2642"/>
                      <a:pt x="31216" y="2554"/>
                      <a:pt x="31187" y="2478"/>
                    </a:cubicBezTo>
                    <a:cubicBezTo>
                      <a:pt x="31354" y="2419"/>
                      <a:pt x="31343" y="2182"/>
                      <a:pt x="31210" y="2090"/>
                    </a:cubicBezTo>
                    <a:cubicBezTo>
                      <a:pt x="30936" y="1902"/>
                      <a:pt x="30588" y="1828"/>
                      <a:pt x="30219" y="1828"/>
                    </a:cubicBezTo>
                    <a:cubicBezTo>
                      <a:pt x="29726" y="1828"/>
                      <a:pt x="29194" y="1960"/>
                      <a:pt x="28750" y="2127"/>
                    </a:cubicBezTo>
                    <a:cubicBezTo>
                      <a:pt x="28796" y="1693"/>
                      <a:pt x="28965" y="1304"/>
                      <a:pt x="29229" y="922"/>
                    </a:cubicBezTo>
                    <a:cubicBezTo>
                      <a:pt x="29324" y="785"/>
                      <a:pt x="29219" y="643"/>
                      <a:pt x="29087" y="609"/>
                    </a:cubicBezTo>
                    <a:cubicBezTo>
                      <a:pt x="29055" y="478"/>
                      <a:pt x="28943" y="364"/>
                      <a:pt x="28775" y="364"/>
                    </a:cubicBezTo>
                    <a:cubicBezTo>
                      <a:pt x="28754" y="364"/>
                      <a:pt x="28731" y="366"/>
                      <a:pt x="28707" y="370"/>
                    </a:cubicBezTo>
                    <a:cubicBezTo>
                      <a:pt x="27032" y="654"/>
                      <a:pt x="25061" y="2118"/>
                      <a:pt x="24573" y="3848"/>
                    </a:cubicBezTo>
                    <a:cubicBezTo>
                      <a:pt x="24482" y="3812"/>
                      <a:pt x="24387" y="3773"/>
                      <a:pt x="24301" y="3737"/>
                    </a:cubicBezTo>
                    <a:cubicBezTo>
                      <a:pt x="20872" y="2282"/>
                      <a:pt x="17343" y="931"/>
                      <a:pt x="13728" y="13"/>
                    </a:cubicBezTo>
                    <a:cubicBezTo>
                      <a:pt x="13701" y="5"/>
                      <a:pt x="13674" y="1"/>
                      <a:pt x="1364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67" name="Google Shape;467;p23"/>
              <p:cNvSpPr/>
              <p:nvPr/>
            </p:nvSpPr>
            <p:spPr>
              <a:xfrm>
                <a:off x="2025592" y="4188303"/>
                <a:ext cx="454625" cy="249815"/>
              </a:xfrm>
              <a:custGeom>
                <a:avLst/>
                <a:gdLst/>
                <a:ahLst/>
                <a:cxnLst/>
                <a:rect l="l" t="t" r="r" b="b"/>
                <a:pathLst>
                  <a:path w="13738" h="7549" extrusionOk="0">
                    <a:moveTo>
                      <a:pt x="3583" y="397"/>
                    </a:moveTo>
                    <a:cubicBezTo>
                      <a:pt x="6805" y="1365"/>
                      <a:pt x="9919" y="2514"/>
                      <a:pt x="13026" y="3801"/>
                    </a:cubicBezTo>
                    <a:cubicBezTo>
                      <a:pt x="12466" y="4366"/>
                      <a:pt x="11954" y="4983"/>
                      <a:pt x="11397" y="5554"/>
                    </a:cubicBezTo>
                    <a:cubicBezTo>
                      <a:pt x="10968" y="5994"/>
                      <a:pt x="10493" y="6413"/>
                      <a:pt x="10095" y="6887"/>
                    </a:cubicBezTo>
                    <a:cubicBezTo>
                      <a:pt x="10051" y="6839"/>
                      <a:pt x="9992" y="6805"/>
                      <a:pt x="9930" y="6789"/>
                    </a:cubicBezTo>
                    <a:cubicBezTo>
                      <a:pt x="6810" y="5965"/>
                      <a:pt x="3753" y="4969"/>
                      <a:pt x="685" y="3974"/>
                    </a:cubicBezTo>
                    <a:cubicBezTo>
                      <a:pt x="1680" y="2856"/>
                      <a:pt x="2687" y="1679"/>
                      <a:pt x="3554" y="460"/>
                    </a:cubicBezTo>
                    <a:cubicBezTo>
                      <a:pt x="3567" y="440"/>
                      <a:pt x="3577" y="419"/>
                      <a:pt x="3583" y="397"/>
                    </a:cubicBezTo>
                    <a:close/>
                    <a:moveTo>
                      <a:pt x="3574" y="1"/>
                    </a:moveTo>
                    <a:cubicBezTo>
                      <a:pt x="3484" y="1"/>
                      <a:pt x="3422" y="63"/>
                      <a:pt x="3397" y="135"/>
                    </a:cubicBezTo>
                    <a:cubicBezTo>
                      <a:pt x="3380" y="131"/>
                      <a:pt x="3362" y="129"/>
                      <a:pt x="3344" y="129"/>
                    </a:cubicBezTo>
                    <a:cubicBezTo>
                      <a:pt x="3290" y="129"/>
                      <a:pt x="3237" y="149"/>
                      <a:pt x="3195" y="184"/>
                    </a:cubicBezTo>
                    <a:cubicBezTo>
                      <a:pt x="2062" y="1181"/>
                      <a:pt x="1023" y="2401"/>
                      <a:pt x="117" y="3608"/>
                    </a:cubicBezTo>
                    <a:cubicBezTo>
                      <a:pt x="0" y="3762"/>
                      <a:pt x="74" y="3937"/>
                      <a:pt x="206" y="4036"/>
                    </a:cubicBezTo>
                    <a:cubicBezTo>
                      <a:pt x="132" y="4179"/>
                      <a:pt x="166" y="4392"/>
                      <a:pt x="359" y="4471"/>
                    </a:cubicBezTo>
                    <a:cubicBezTo>
                      <a:pt x="3400" y="5723"/>
                      <a:pt x="6549" y="6678"/>
                      <a:pt x="9727" y="7516"/>
                    </a:cubicBezTo>
                    <a:cubicBezTo>
                      <a:pt x="9757" y="7524"/>
                      <a:pt x="9788" y="7528"/>
                      <a:pt x="9818" y="7528"/>
                    </a:cubicBezTo>
                    <a:cubicBezTo>
                      <a:pt x="9860" y="7528"/>
                      <a:pt x="9901" y="7520"/>
                      <a:pt x="9940" y="7505"/>
                    </a:cubicBezTo>
                    <a:cubicBezTo>
                      <a:pt x="9985" y="7532"/>
                      <a:pt x="10037" y="7548"/>
                      <a:pt x="10088" y="7548"/>
                    </a:cubicBezTo>
                    <a:cubicBezTo>
                      <a:pt x="10126" y="7548"/>
                      <a:pt x="10163" y="7540"/>
                      <a:pt x="10198" y="7521"/>
                    </a:cubicBezTo>
                    <a:cubicBezTo>
                      <a:pt x="10878" y="7147"/>
                      <a:pt x="11455" y="6531"/>
                      <a:pt x="11997" y="5985"/>
                    </a:cubicBezTo>
                    <a:cubicBezTo>
                      <a:pt x="12553" y="5422"/>
                      <a:pt x="13118" y="4844"/>
                      <a:pt x="13587" y="4205"/>
                    </a:cubicBezTo>
                    <a:cubicBezTo>
                      <a:pt x="13737" y="3997"/>
                      <a:pt x="13582" y="3773"/>
                      <a:pt x="13380" y="3710"/>
                    </a:cubicBezTo>
                    <a:cubicBezTo>
                      <a:pt x="13475" y="3571"/>
                      <a:pt x="13480" y="3358"/>
                      <a:pt x="13302" y="3274"/>
                    </a:cubicBezTo>
                    <a:cubicBezTo>
                      <a:pt x="10214" y="1831"/>
                      <a:pt x="6948" y="751"/>
                      <a:pt x="3624" y="7"/>
                    </a:cubicBezTo>
                    <a:cubicBezTo>
                      <a:pt x="3607" y="3"/>
                      <a:pt x="3590" y="1"/>
                      <a:pt x="357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68" name="Google Shape;468;p23"/>
              <p:cNvSpPr/>
              <p:nvPr/>
            </p:nvSpPr>
            <p:spPr>
              <a:xfrm>
                <a:off x="1739838" y="4716261"/>
                <a:ext cx="461210" cy="159671"/>
              </a:xfrm>
              <a:custGeom>
                <a:avLst/>
                <a:gdLst/>
                <a:ahLst/>
                <a:cxnLst/>
                <a:rect l="l" t="t" r="r" b="b"/>
                <a:pathLst>
                  <a:path w="13937" h="4825" extrusionOk="0">
                    <a:moveTo>
                      <a:pt x="215" y="1"/>
                    </a:moveTo>
                    <a:cubicBezTo>
                      <a:pt x="79" y="1"/>
                      <a:pt x="0" y="215"/>
                      <a:pt x="141" y="283"/>
                    </a:cubicBezTo>
                    <a:cubicBezTo>
                      <a:pt x="4325" y="2318"/>
                      <a:pt x="9009" y="3619"/>
                      <a:pt x="13490" y="4815"/>
                    </a:cubicBezTo>
                    <a:cubicBezTo>
                      <a:pt x="13516" y="4822"/>
                      <a:pt x="13541" y="4825"/>
                      <a:pt x="13564" y="4825"/>
                    </a:cubicBezTo>
                    <a:cubicBezTo>
                      <a:pt x="13840" y="4825"/>
                      <a:pt x="13936" y="4384"/>
                      <a:pt x="13631" y="4303"/>
                    </a:cubicBezTo>
                    <a:cubicBezTo>
                      <a:pt x="9081" y="3101"/>
                      <a:pt x="4736" y="1412"/>
                      <a:pt x="258" y="7"/>
                    </a:cubicBezTo>
                    <a:cubicBezTo>
                      <a:pt x="243" y="3"/>
                      <a:pt x="229" y="1"/>
                      <a:pt x="2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69" name="Google Shape;469;p23"/>
              <p:cNvSpPr/>
              <p:nvPr/>
            </p:nvSpPr>
            <p:spPr>
              <a:xfrm>
                <a:off x="1771012" y="4676384"/>
                <a:ext cx="280260" cy="110363"/>
              </a:xfrm>
              <a:custGeom>
                <a:avLst/>
                <a:gdLst/>
                <a:ahLst/>
                <a:cxnLst/>
                <a:rect l="l" t="t" r="r" b="b"/>
                <a:pathLst>
                  <a:path w="8469" h="3335" extrusionOk="0">
                    <a:moveTo>
                      <a:pt x="219" y="1"/>
                    </a:moveTo>
                    <a:cubicBezTo>
                      <a:pt x="49" y="1"/>
                      <a:pt x="1" y="263"/>
                      <a:pt x="182" y="332"/>
                    </a:cubicBezTo>
                    <a:cubicBezTo>
                      <a:pt x="2804" y="1338"/>
                      <a:pt x="5437" y="2392"/>
                      <a:pt x="8085" y="3323"/>
                    </a:cubicBezTo>
                    <a:cubicBezTo>
                      <a:pt x="8109" y="3331"/>
                      <a:pt x="8131" y="3335"/>
                      <a:pt x="8153" y="3335"/>
                    </a:cubicBezTo>
                    <a:cubicBezTo>
                      <a:pt x="8353" y="3335"/>
                      <a:pt x="8469" y="3011"/>
                      <a:pt x="8260" y="2912"/>
                    </a:cubicBezTo>
                    <a:cubicBezTo>
                      <a:pt x="5725" y="1716"/>
                      <a:pt x="2965" y="768"/>
                      <a:pt x="271" y="8"/>
                    </a:cubicBezTo>
                    <a:cubicBezTo>
                      <a:pt x="253" y="3"/>
                      <a:pt x="235" y="1"/>
                      <a:pt x="21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1770648" y="4633132"/>
                <a:ext cx="435729" cy="159109"/>
              </a:xfrm>
              <a:custGeom>
                <a:avLst/>
                <a:gdLst/>
                <a:ahLst/>
                <a:cxnLst/>
                <a:rect l="l" t="t" r="r" b="b"/>
                <a:pathLst>
                  <a:path w="13167" h="4808" extrusionOk="0">
                    <a:moveTo>
                      <a:pt x="229" y="0"/>
                    </a:moveTo>
                    <a:cubicBezTo>
                      <a:pt x="57" y="0"/>
                      <a:pt x="1" y="264"/>
                      <a:pt x="187" y="323"/>
                    </a:cubicBezTo>
                    <a:cubicBezTo>
                      <a:pt x="4450" y="1672"/>
                      <a:pt x="8594" y="3201"/>
                      <a:pt x="12769" y="4794"/>
                    </a:cubicBezTo>
                    <a:cubicBezTo>
                      <a:pt x="12794" y="4803"/>
                      <a:pt x="12818" y="4807"/>
                      <a:pt x="12841" y="4807"/>
                    </a:cubicBezTo>
                    <a:cubicBezTo>
                      <a:pt x="13047" y="4807"/>
                      <a:pt x="13166" y="4465"/>
                      <a:pt x="12950" y="4365"/>
                    </a:cubicBezTo>
                    <a:cubicBezTo>
                      <a:pt x="8933" y="2493"/>
                      <a:pt x="4578" y="1047"/>
                      <a:pt x="275" y="6"/>
                    </a:cubicBezTo>
                    <a:cubicBezTo>
                      <a:pt x="259" y="2"/>
                      <a:pt x="244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71" name="Google Shape;471;p23"/>
              <p:cNvSpPr/>
              <p:nvPr/>
            </p:nvSpPr>
            <p:spPr>
              <a:xfrm>
                <a:off x="1843186" y="4600007"/>
                <a:ext cx="272318" cy="119729"/>
              </a:xfrm>
              <a:custGeom>
                <a:avLst/>
                <a:gdLst/>
                <a:ahLst/>
                <a:cxnLst/>
                <a:rect l="l" t="t" r="r" b="b"/>
                <a:pathLst>
                  <a:path w="8229" h="3618" extrusionOk="0">
                    <a:moveTo>
                      <a:pt x="213" y="1"/>
                    </a:moveTo>
                    <a:cubicBezTo>
                      <a:pt x="49" y="1"/>
                      <a:pt x="0" y="248"/>
                      <a:pt x="175" y="312"/>
                    </a:cubicBezTo>
                    <a:cubicBezTo>
                      <a:pt x="2797" y="1252"/>
                      <a:pt x="5304" y="2277"/>
                      <a:pt x="7765" y="3588"/>
                    </a:cubicBezTo>
                    <a:cubicBezTo>
                      <a:pt x="7804" y="3609"/>
                      <a:pt x="7843" y="3618"/>
                      <a:pt x="7879" y="3618"/>
                    </a:cubicBezTo>
                    <a:cubicBezTo>
                      <a:pt x="8090" y="3618"/>
                      <a:pt x="8229" y="3308"/>
                      <a:pt x="8003" y="3180"/>
                    </a:cubicBezTo>
                    <a:cubicBezTo>
                      <a:pt x="5593" y="1814"/>
                      <a:pt x="2951" y="673"/>
                      <a:pt x="259" y="7"/>
                    </a:cubicBezTo>
                    <a:cubicBezTo>
                      <a:pt x="243" y="3"/>
                      <a:pt x="228" y="1"/>
                      <a:pt x="21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472" name="Google Shape;472;p23"/>
            <p:cNvGrpSpPr/>
            <p:nvPr/>
          </p:nvGrpSpPr>
          <p:grpSpPr>
            <a:xfrm>
              <a:off x="2242315" y="4930402"/>
              <a:ext cx="155932" cy="99046"/>
              <a:chOff x="2242315" y="4930402"/>
              <a:chExt cx="155932" cy="99046"/>
            </a:xfrm>
          </p:grpSpPr>
          <p:sp>
            <p:nvSpPr>
              <p:cNvPr id="473" name="Google Shape;473;p23"/>
              <p:cNvSpPr/>
              <p:nvPr/>
            </p:nvSpPr>
            <p:spPr>
              <a:xfrm>
                <a:off x="2242315" y="4930402"/>
                <a:ext cx="83856" cy="58508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1768" extrusionOk="0">
                    <a:moveTo>
                      <a:pt x="2324" y="0"/>
                    </a:moveTo>
                    <a:cubicBezTo>
                      <a:pt x="2255" y="0"/>
                      <a:pt x="2186" y="39"/>
                      <a:pt x="2157" y="130"/>
                    </a:cubicBezTo>
                    <a:cubicBezTo>
                      <a:pt x="1887" y="959"/>
                      <a:pt x="1227" y="1495"/>
                      <a:pt x="370" y="1495"/>
                    </a:cubicBezTo>
                    <a:cubicBezTo>
                      <a:pt x="302" y="1495"/>
                      <a:pt x="233" y="1492"/>
                      <a:pt x="163" y="1485"/>
                    </a:cubicBezTo>
                    <a:cubicBezTo>
                      <a:pt x="159" y="1485"/>
                      <a:pt x="155" y="1485"/>
                      <a:pt x="152" y="1485"/>
                    </a:cubicBezTo>
                    <a:cubicBezTo>
                      <a:pt x="24" y="1485"/>
                      <a:pt x="1" y="1696"/>
                      <a:pt x="129" y="1724"/>
                    </a:cubicBezTo>
                    <a:cubicBezTo>
                      <a:pt x="258" y="1753"/>
                      <a:pt x="390" y="1768"/>
                      <a:pt x="523" y="1768"/>
                    </a:cubicBezTo>
                    <a:cubicBezTo>
                      <a:pt x="1417" y="1768"/>
                      <a:pt x="2344" y="1130"/>
                      <a:pt x="2509" y="226"/>
                    </a:cubicBezTo>
                    <a:cubicBezTo>
                      <a:pt x="2534" y="89"/>
                      <a:pt x="2428" y="0"/>
                      <a:pt x="232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74" name="Google Shape;474;p23"/>
              <p:cNvSpPr/>
              <p:nvPr/>
            </p:nvSpPr>
            <p:spPr>
              <a:xfrm>
                <a:off x="2304595" y="4969484"/>
                <a:ext cx="93652" cy="59964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1812" extrusionOk="0">
                    <a:moveTo>
                      <a:pt x="2577" y="0"/>
                    </a:moveTo>
                    <a:cubicBezTo>
                      <a:pt x="2521" y="0"/>
                      <a:pt x="2465" y="28"/>
                      <a:pt x="2428" y="96"/>
                    </a:cubicBezTo>
                    <a:cubicBezTo>
                      <a:pt x="1966" y="938"/>
                      <a:pt x="1175" y="1481"/>
                      <a:pt x="200" y="1502"/>
                    </a:cubicBezTo>
                    <a:cubicBezTo>
                      <a:pt x="1" y="1507"/>
                      <a:pt x="1" y="1811"/>
                      <a:pt x="200" y="1811"/>
                    </a:cubicBezTo>
                    <a:cubicBezTo>
                      <a:pt x="207" y="1811"/>
                      <a:pt x="214" y="1811"/>
                      <a:pt x="221" y="1811"/>
                    </a:cubicBezTo>
                    <a:cubicBezTo>
                      <a:pt x="1269" y="1811"/>
                      <a:pt x="2287" y="1241"/>
                      <a:pt x="2756" y="287"/>
                    </a:cubicBezTo>
                    <a:cubicBezTo>
                      <a:pt x="2830" y="138"/>
                      <a:pt x="2702" y="0"/>
                      <a:pt x="25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475" name="Google Shape;475;p23"/>
          <p:cNvGrpSpPr/>
          <p:nvPr/>
        </p:nvGrpSpPr>
        <p:grpSpPr>
          <a:xfrm>
            <a:off x="3548708" y="6346193"/>
            <a:ext cx="848448" cy="818400"/>
            <a:chOff x="2661531" y="4759645"/>
            <a:chExt cx="636336" cy="613800"/>
          </a:xfrm>
        </p:grpSpPr>
        <p:sp>
          <p:nvSpPr>
            <p:cNvPr id="476" name="Google Shape;476;p23"/>
            <p:cNvSpPr/>
            <p:nvPr/>
          </p:nvSpPr>
          <p:spPr>
            <a:xfrm>
              <a:off x="2661531" y="4759645"/>
              <a:ext cx="526601" cy="606916"/>
            </a:xfrm>
            <a:custGeom>
              <a:avLst/>
              <a:gdLst/>
              <a:ahLst/>
              <a:cxnLst/>
              <a:rect l="l" t="t" r="r" b="b"/>
              <a:pathLst>
                <a:path w="15913" h="18340" extrusionOk="0">
                  <a:moveTo>
                    <a:pt x="6413" y="0"/>
                  </a:moveTo>
                  <a:cubicBezTo>
                    <a:pt x="3152" y="0"/>
                    <a:pt x="187" y="3584"/>
                    <a:pt x="8" y="6636"/>
                  </a:cubicBezTo>
                  <a:cubicBezTo>
                    <a:pt x="0" y="6771"/>
                    <a:pt x="101" y="6850"/>
                    <a:pt x="211" y="6866"/>
                  </a:cubicBezTo>
                  <a:cubicBezTo>
                    <a:pt x="201" y="6993"/>
                    <a:pt x="279" y="7111"/>
                    <a:pt x="400" y="7148"/>
                  </a:cubicBezTo>
                  <a:cubicBezTo>
                    <a:pt x="1273" y="7460"/>
                    <a:pt x="2126" y="7825"/>
                    <a:pt x="2955" y="8241"/>
                  </a:cubicBezTo>
                  <a:cubicBezTo>
                    <a:pt x="3001" y="8265"/>
                    <a:pt x="3051" y="8277"/>
                    <a:pt x="3102" y="8277"/>
                  </a:cubicBezTo>
                  <a:cubicBezTo>
                    <a:pt x="3129" y="8277"/>
                    <a:pt x="3156" y="8274"/>
                    <a:pt x="3183" y="8267"/>
                  </a:cubicBezTo>
                  <a:cubicBezTo>
                    <a:pt x="3189" y="8267"/>
                    <a:pt x="3197" y="8266"/>
                    <a:pt x="3203" y="8264"/>
                  </a:cubicBezTo>
                  <a:cubicBezTo>
                    <a:pt x="3212" y="8263"/>
                    <a:pt x="3221" y="8261"/>
                    <a:pt x="3229" y="8258"/>
                  </a:cubicBezTo>
                  <a:cubicBezTo>
                    <a:pt x="3262" y="8249"/>
                    <a:pt x="3292" y="8232"/>
                    <a:pt x="3314" y="8207"/>
                  </a:cubicBezTo>
                  <a:cubicBezTo>
                    <a:pt x="3457" y="8097"/>
                    <a:pt x="3515" y="7889"/>
                    <a:pt x="3391" y="7742"/>
                  </a:cubicBezTo>
                  <a:cubicBezTo>
                    <a:pt x="3504" y="7207"/>
                    <a:pt x="3934" y="6799"/>
                    <a:pt x="4420" y="6799"/>
                  </a:cubicBezTo>
                  <a:cubicBezTo>
                    <a:pt x="4657" y="6799"/>
                    <a:pt x="4908" y="6896"/>
                    <a:pt x="5142" y="7122"/>
                  </a:cubicBezTo>
                  <a:cubicBezTo>
                    <a:pt x="5918" y="7869"/>
                    <a:pt x="5341" y="8874"/>
                    <a:pt x="4532" y="9252"/>
                  </a:cubicBezTo>
                  <a:cubicBezTo>
                    <a:pt x="4245" y="9386"/>
                    <a:pt x="4400" y="9844"/>
                    <a:pt x="4678" y="9844"/>
                  </a:cubicBezTo>
                  <a:cubicBezTo>
                    <a:pt x="4692" y="9844"/>
                    <a:pt x="4706" y="9843"/>
                    <a:pt x="4720" y="9840"/>
                  </a:cubicBezTo>
                  <a:cubicBezTo>
                    <a:pt x="4757" y="9926"/>
                    <a:pt x="4835" y="9995"/>
                    <a:pt x="4964" y="9998"/>
                  </a:cubicBezTo>
                  <a:cubicBezTo>
                    <a:pt x="6431" y="10041"/>
                    <a:pt x="8444" y="9995"/>
                    <a:pt x="9286" y="11477"/>
                  </a:cubicBezTo>
                  <a:cubicBezTo>
                    <a:pt x="9770" y="12332"/>
                    <a:pt x="9545" y="13398"/>
                    <a:pt x="8580" y="13769"/>
                  </a:cubicBezTo>
                  <a:cubicBezTo>
                    <a:pt x="8352" y="13857"/>
                    <a:pt x="8124" y="13891"/>
                    <a:pt x="7898" y="13891"/>
                  </a:cubicBezTo>
                  <a:cubicBezTo>
                    <a:pt x="7418" y="13891"/>
                    <a:pt x="6943" y="13735"/>
                    <a:pt x="6473" y="13606"/>
                  </a:cubicBezTo>
                  <a:cubicBezTo>
                    <a:pt x="6422" y="13539"/>
                    <a:pt x="6339" y="13500"/>
                    <a:pt x="6260" y="13500"/>
                  </a:cubicBezTo>
                  <a:cubicBezTo>
                    <a:pt x="6218" y="13500"/>
                    <a:pt x="6178" y="13511"/>
                    <a:pt x="6143" y="13534"/>
                  </a:cubicBezTo>
                  <a:cubicBezTo>
                    <a:pt x="6141" y="13534"/>
                    <a:pt x="6139" y="13534"/>
                    <a:pt x="6137" y="13534"/>
                  </a:cubicBezTo>
                  <a:cubicBezTo>
                    <a:pt x="5853" y="13534"/>
                    <a:pt x="5704" y="13916"/>
                    <a:pt x="5966" y="14087"/>
                  </a:cubicBezTo>
                  <a:cubicBezTo>
                    <a:pt x="5774" y="14971"/>
                    <a:pt x="5564" y="15826"/>
                    <a:pt x="5203" y="16669"/>
                  </a:cubicBezTo>
                  <a:cubicBezTo>
                    <a:pt x="5083" y="16949"/>
                    <a:pt x="5323" y="17206"/>
                    <a:pt x="5547" y="17206"/>
                  </a:cubicBezTo>
                  <a:cubicBezTo>
                    <a:pt x="5649" y="17206"/>
                    <a:pt x="5747" y="17152"/>
                    <a:pt x="5806" y="17023"/>
                  </a:cubicBezTo>
                  <a:cubicBezTo>
                    <a:pt x="6188" y="16190"/>
                    <a:pt x="6467" y="15276"/>
                    <a:pt x="6519" y="14352"/>
                  </a:cubicBezTo>
                  <a:cubicBezTo>
                    <a:pt x="6914" y="14498"/>
                    <a:pt x="7342" y="14573"/>
                    <a:pt x="7763" y="14573"/>
                  </a:cubicBezTo>
                  <a:cubicBezTo>
                    <a:pt x="9133" y="14573"/>
                    <a:pt x="10422" y="13785"/>
                    <a:pt x="10236" y="12128"/>
                  </a:cubicBezTo>
                  <a:cubicBezTo>
                    <a:pt x="9988" y="9922"/>
                    <a:pt x="7659" y="9417"/>
                    <a:pt x="5755" y="9417"/>
                  </a:cubicBezTo>
                  <a:cubicBezTo>
                    <a:pt x="5643" y="9417"/>
                    <a:pt x="5533" y="9419"/>
                    <a:pt x="5425" y="9422"/>
                  </a:cubicBezTo>
                  <a:cubicBezTo>
                    <a:pt x="6254" y="8661"/>
                    <a:pt x="6416" y="7293"/>
                    <a:pt x="5382" y="6533"/>
                  </a:cubicBezTo>
                  <a:cubicBezTo>
                    <a:pt x="5109" y="6333"/>
                    <a:pt x="4787" y="6243"/>
                    <a:pt x="4465" y="6243"/>
                  </a:cubicBezTo>
                  <a:cubicBezTo>
                    <a:pt x="3720" y="6243"/>
                    <a:pt x="2979" y="6729"/>
                    <a:pt x="2873" y="7448"/>
                  </a:cubicBezTo>
                  <a:cubicBezTo>
                    <a:pt x="2135" y="7085"/>
                    <a:pt x="1342" y="6792"/>
                    <a:pt x="547" y="6615"/>
                  </a:cubicBezTo>
                  <a:cubicBezTo>
                    <a:pt x="532" y="6612"/>
                    <a:pt x="515" y="6612"/>
                    <a:pt x="498" y="6612"/>
                  </a:cubicBezTo>
                  <a:cubicBezTo>
                    <a:pt x="1111" y="4218"/>
                    <a:pt x="3050" y="1378"/>
                    <a:pt x="5607" y="877"/>
                  </a:cubicBezTo>
                  <a:cubicBezTo>
                    <a:pt x="5875" y="825"/>
                    <a:pt x="6145" y="799"/>
                    <a:pt x="6411" y="799"/>
                  </a:cubicBezTo>
                  <a:cubicBezTo>
                    <a:pt x="7774" y="799"/>
                    <a:pt x="9054" y="1485"/>
                    <a:pt x="9596" y="2830"/>
                  </a:cubicBezTo>
                  <a:cubicBezTo>
                    <a:pt x="10308" y="4591"/>
                    <a:pt x="9268" y="5867"/>
                    <a:pt x="8167" y="7111"/>
                  </a:cubicBezTo>
                  <a:cubicBezTo>
                    <a:pt x="7938" y="7370"/>
                    <a:pt x="8171" y="7715"/>
                    <a:pt x="8432" y="7715"/>
                  </a:cubicBezTo>
                  <a:cubicBezTo>
                    <a:pt x="8447" y="7715"/>
                    <a:pt x="8462" y="7714"/>
                    <a:pt x="8477" y="7711"/>
                  </a:cubicBezTo>
                  <a:cubicBezTo>
                    <a:pt x="8493" y="7714"/>
                    <a:pt x="8508" y="7716"/>
                    <a:pt x="8524" y="7716"/>
                  </a:cubicBezTo>
                  <a:cubicBezTo>
                    <a:pt x="8546" y="7716"/>
                    <a:pt x="8569" y="7712"/>
                    <a:pt x="8591" y="7705"/>
                  </a:cubicBezTo>
                  <a:cubicBezTo>
                    <a:pt x="9118" y="7540"/>
                    <a:pt x="9645" y="7462"/>
                    <a:pt x="10156" y="7462"/>
                  </a:cubicBezTo>
                  <a:cubicBezTo>
                    <a:pt x="13306" y="7462"/>
                    <a:pt x="15848" y="10406"/>
                    <a:pt x="14279" y="13740"/>
                  </a:cubicBezTo>
                  <a:cubicBezTo>
                    <a:pt x="13035" y="16386"/>
                    <a:pt x="10978" y="17479"/>
                    <a:pt x="8514" y="17479"/>
                  </a:cubicBezTo>
                  <a:cubicBezTo>
                    <a:pt x="7742" y="17479"/>
                    <a:pt x="6929" y="17371"/>
                    <a:pt x="6088" y="17170"/>
                  </a:cubicBezTo>
                  <a:cubicBezTo>
                    <a:pt x="6055" y="17162"/>
                    <a:pt x="6023" y="17159"/>
                    <a:pt x="5993" y="17159"/>
                  </a:cubicBezTo>
                  <a:cubicBezTo>
                    <a:pt x="5609" y="17159"/>
                    <a:pt x="5475" y="17754"/>
                    <a:pt x="5894" y="17872"/>
                  </a:cubicBezTo>
                  <a:cubicBezTo>
                    <a:pt x="6868" y="18146"/>
                    <a:pt x="7898" y="18339"/>
                    <a:pt x="8910" y="18339"/>
                  </a:cubicBezTo>
                  <a:cubicBezTo>
                    <a:pt x="10134" y="18339"/>
                    <a:pt x="11331" y="18057"/>
                    <a:pt x="12371" y="17291"/>
                  </a:cubicBezTo>
                  <a:cubicBezTo>
                    <a:pt x="13878" y="16184"/>
                    <a:pt x="15236" y="14273"/>
                    <a:pt x="15488" y="12395"/>
                  </a:cubicBezTo>
                  <a:cubicBezTo>
                    <a:pt x="15913" y="9217"/>
                    <a:pt x="13365" y="6756"/>
                    <a:pt x="10508" y="6756"/>
                  </a:cubicBezTo>
                  <a:cubicBezTo>
                    <a:pt x="10101" y="6756"/>
                    <a:pt x="9688" y="6805"/>
                    <a:pt x="9277" y="6910"/>
                  </a:cubicBezTo>
                  <a:cubicBezTo>
                    <a:pt x="10125" y="5875"/>
                    <a:pt x="10775" y="4712"/>
                    <a:pt x="10510" y="3302"/>
                  </a:cubicBezTo>
                  <a:cubicBezTo>
                    <a:pt x="10208" y="1689"/>
                    <a:pt x="8934" y="442"/>
                    <a:pt x="7341" y="99"/>
                  </a:cubicBezTo>
                  <a:cubicBezTo>
                    <a:pt x="7030" y="32"/>
                    <a:pt x="6720" y="0"/>
                    <a:pt x="64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3141173" y="5288794"/>
              <a:ext cx="74193" cy="84651"/>
            </a:xfrm>
            <a:custGeom>
              <a:avLst/>
              <a:gdLst/>
              <a:ahLst/>
              <a:cxnLst/>
              <a:rect l="l" t="t" r="r" b="b"/>
              <a:pathLst>
                <a:path w="2242" h="2558" extrusionOk="0">
                  <a:moveTo>
                    <a:pt x="2065" y="0"/>
                  </a:moveTo>
                  <a:cubicBezTo>
                    <a:pt x="1994" y="0"/>
                    <a:pt x="1922" y="37"/>
                    <a:pt x="1902" y="117"/>
                  </a:cubicBezTo>
                  <a:cubicBezTo>
                    <a:pt x="1658" y="1076"/>
                    <a:pt x="1098" y="1886"/>
                    <a:pt x="156" y="2265"/>
                  </a:cubicBezTo>
                  <a:cubicBezTo>
                    <a:pt x="1" y="2326"/>
                    <a:pt x="40" y="2558"/>
                    <a:pt x="181" y="2558"/>
                  </a:cubicBezTo>
                  <a:cubicBezTo>
                    <a:pt x="197" y="2558"/>
                    <a:pt x="215" y="2555"/>
                    <a:pt x="234" y="2548"/>
                  </a:cubicBezTo>
                  <a:cubicBezTo>
                    <a:pt x="1274" y="2177"/>
                    <a:pt x="2104" y="1280"/>
                    <a:pt x="2230" y="162"/>
                  </a:cubicBezTo>
                  <a:cubicBezTo>
                    <a:pt x="2241" y="58"/>
                    <a:pt x="2154" y="0"/>
                    <a:pt x="20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3220761" y="5295379"/>
              <a:ext cx="77106" cy="76973"/>
            </a:xfrm>
            <a:custGeom>
              <a:avLst/>
              <a:gdLst/>
              <a:ahLst/>
              <a:cxnLst/>
              <a:rect l="l" t="t" r="r" b="b"/>
              <a:pathLst>
                <a:path w="2330" h="2326" extrusionOk="0">
                  <a:moveTo>
                    <a:pt x="2062" y="1"/>
                  </a:moveTo>
                  <a:cubicBezTo>
                    <a:pt x="2001" y="1"/>
                    <a:pt x="1940" y="29"/>
                    <a:pt x="1898" y="96"/>
                  </a:cubicBezTo>
                  <a:cubicBezTo>
                    <a:pt x="1413" y="862"/>
                    <a:pt x="852" y="1507"/>
                    <a:pt x="123" y="2049"/>
                  </a:cubicBezTo>
                  <a:cubicBezTo>
                    <a:pt x="0" y="2141"/>
                    <a:pt x="70" y="2325"/>
                    <a:pt x="193" y="2325"/>
                  </a:cubicBezTo>
                  <a:cubicBezTo>
                    <a:pt x="217" y="2325"/>
                    <a:pt x="243" y="2318"/>
                    <a:pt x="270" y="2302"/>
                  </a:cubicBezTo>
                  <a:cubicBezTo>
                    <a:pt x="1073" y="1813"/>
                    <a:pt x="1780" y="1118"/>
                    <a:pt x="2241" y="297"/>
                  </a:cubicBezTo>
                  <a:cubicBezTo>
                    <a:pt x="2329" y="141"/>
                    <a:pt x="2197" y="1"/>
                    <a:pt x="20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79" name="Google Shape;479;p23"/>
          <p:cNvGrpSpPr/>
          <p:nvPr/>
        </p:nvGrpSpPr>
        <p:grpSpPr>
          <a:xfrm>
            <a:off x="4347825" y="5540280"/>
            <a:ext cx="1420816" cy="1402107"/>
            <a:chOff x="3260869" y="4155210"/>
            <a:chExt cx="1065612" cy="1051580"/>
          </a:xfrm>
        </p:grpSpPr>
        <p:grpSp>
          <p:nvGrpSpPr>
            <p:cNvPr id="480" name="Google Shape;480;p23"/>
            <p:cNvGrpSpPr/>
            <p:nvPr/>
          </p:nvGrpSpPr>
          <p:grpSpPr>
            <a:xfrm>
              <a:off x="3260869" y="4155210"/>
              <a:ext cx="1065612" cy="1051580"/>
              <a:chOff x="3260869" y="4155210"/>
              <a:chExt cx="1065612" cy="1051580"/>
            </a:xfrm>
          </p:grpSpPr>
          <p:sp>
            <p:nvSpPr>
              <p:cNvPr id="481" name="Google Shape;481;p23"/>
              <p:cNvSpPr/>
              <p:nvPr/>
            </p:nvSpPr>
            <p:spPr>
              <a:xfrm>
                <a:off x="3260869" y="4155210"/>
                <a:ext cx="1065612" cy="1051580"/>
              </a:xfrm>
              <a:custGeom>
                <a:avLst/>
                <a:gdLst/>
                <a:ahLst/>
                <a:cxnLst/>
                <a:rect l="l" t="t" r="r" b="b"/>
                <a:pathLst>
                  <a:path w="32201" h="31777" extrusionOk="0">
                    <a:moveTo>
                      <a:pt x="16276" y="824"/>
                    </a:moveTo>
                    <a:cubicBezTo>
                      <a:pt x="16873" y="824"/>
                      <a:pt x="17436" y="900"/>
                      <a:pt x="17911" y="1112"/>
                    </a:cubicBezTo>
                    <a:cubicBezTo>
                      <a:pt x="17554" y="1518"/>
                      <a:pt x="17208" y="1932"/>
                      <a:pt x="16861" y="2345"/>
                    </a:cubicBezTo>
                    <a:lnTo>
                      <a:pt x="16243" y="3081"/>
                    </a:lnTo>
                    <a:cubicBezTo>
                      <a:pt x="15990" y="3383"/>
                      <a:pt x="15868" y="3721"/>
                      <a:pt x="15544" y="3721"/>
                    </a:cubicBezTo>
                    <a:cubicBezTo>
                      <a:pt x="15495" y="3721"/>
                      <a:pt x="15441" y="3713"/>
                      <a:pt x="15382" y="3696"/>
                    </a:cubicBezTo>
                    <a:cubicBezTo>
                      <a:pt x="14860" y="3548"/>
                      <a:pt x="14324" y="2832"/>
                      <a:pt x="13924" y="2474"/>
                    </a:cubicBezTo>
                    <a:cubicBezTo>
                      <a:pt x="13474" y="2068"/>
                      <a:pt x="13023" y="1664"/>
                      <a:pt x="12571" y="1261"/>
                    </a:cubicBezTo>
                    <a:cubicBezTo>
                      <a:pt x="13626" y="1156"/>
                      <a:pt x="15026" y="824"/>
                      <a:pt x="16276" y="824"/>
                    </a:cubicBezTo>
                    <a:close/>
                    <a:moveTo>
                      <a:pt x="12107" y="1497"/>
                    </a:moveTo>
                    <a:cubicBezTo>
                      <a:pt x="12784" y="2194"/>
                      <a:pt x="13464" y="2884"/>
                      <a:pt x="14147" y="3574"/>
                    </a:cubicBezTo>
                    <a:cubicBezTo>
                      <a:pt x="14469" y="3895"/>
                      <a:pt x="14978" y="4653"/>
                      <a:pt x="15511" y="4678"/>
                    </a:cubicBezTo>
                    <a:cubicBezTo>
                      <a:pt x="15519" y="4678"/>
                      <a:pt x="15528" y="4679"/>
                      <a:pt x="15537" y="4679"/>
                    </a:cubicBezTo>
                    <a:cubicBezTo>
                      <a:pt x="15956" y="4679"/>
                      <a:pt x="16222" y="4247"/>
                      <a:pt x="16462" y="3973"/>
                    </a:cubicBezTo>
                    <a:cubicBezTo>
                      <a:pt x="17166" y="3174"/>
                      <a:pt x="17863" y="2355"/>
                      <a:pt x="18529" y="1520"/>
                    </a:cubicBezTo>
                    <a:cubicBezTo>
                      <a:pt x="20049" y="2881"/>
                      <a:pt x="21302" y="4787"/>
                      <a:pt x="22645" y="6323"/>
                    </a:cubicBezTo>
                    <a:cubicBezTo>
                      <a:pt x="23999" y="7870"/>
                      <a:pt x="25365" y="9404"/>
                      <a:pt x="26748" y="10927"/>
                    </a:cubicBezTo>
                    <a:cubicBezTo>
                      <a:pt x="27115" y="11331"/>
                      <a:pt x="30090" y="14523"/>
                      <a:pt x="31378" y="15704"/>
                    </a:cubicBezTo>
                    <a:lnTo>
                      <a:pt x="31336" y="15748"/>
                    </a:lnTo>
                    <a:cubicBezTo>
                      <a:pt x="31255" y="15836"/>
                      <a:pt x="31222" y="15957"/>
                      <a:pt x="31246" y="16075"/>
                    </a:cubicBezTo>
                    <a:cubicBezTo>
                      <a:pt x="27250" y="21680"/>
                      <a:pt x="21393" y="25437"/>
                      <a:pt x="17142" y="30795"/>
                    </a:cubicBezTo>
                    <a:lnTo>
                      <a:pt x="9052" y="21823"/>
                    </a:lnTo>
                    <a:cubicBezTo>
                      <a:pt x="6297" y="18769"/>
                      <a:pt x="3651" y="15517"/>
                      <a:pt x="636" y="12714"/>
                    </a:cubicBezTo>
                    <a:cubicBezTo>
                      <a:pt x="654" y="12705"/>
                      <a:pt x="673" y="12694"/>
                      <a:pt x="689" y="12682"/>
                    </a:cubicBezTo>
                    <a:cubicBezTo>
                      <a:pt x="2817" y="10745"/>
                      <a:pt x="4894" y="8749"/>
                      <a:pt x="6954" y="6738"/>
                    </a:cubicBezTo>
                    <a:cubicBezTo>
                      <a:pt x="8635" y="5098"/>
                      <a:pt x="10712" y="3436"/>
                      <a:pt x="12107" y="1497"/>
                    </a:cubicBezTo>
                    <a:close/>
                    <a:moveTo>
                      <a:pt x="16705" y="1"/>
                    </a:moveTo>
                    <a:cubicBezTo>
                      <a:pt x="15281" y="1"/>
                      <a:pt x="13554" y="491"/>
                      <a:pt x="12398" y="687"/>
                    </a:cubicBezTo>
                    <a:cubicBezTo>
                      <a:pt x="12371" y="670"/>
                      <a:pt x="12340" y="661"/>
                      <a:pt x="12308" y="661"/>
                    </a:cubicBezTo>
                    <a:cubicBezTo>
                      <a:pt x="12274" y="661"/>
                      <a:pt x="12240" y="671"/>
                      <a:pt x="12210" y="691"/>
                    </a:cubicBezTo>
                    <a:cubicBezTo>
                      <a:pt x="10060" y="2119"/>
                      <a:pt x="8278" y="4415"/>
                      <a:pt x="6431" y="6217"/>
                    </a:cubicBezTo>
                    <a:cubicBezTo>
                      <a:pt x="4371" y="8228"/>
                      <a:pt x="2272" y="10195"/>
                      <a:pt x="179" y="12172"/>
                    </a:cubicBezTo>
                    <a:cubicBezTo>
                      <a:pt x="0" y="12341"/>
                      <a:pt x="60" y="12558"/>
                      <a:pt x="204" y="12682"/>
                    </a:cubicBezTo>
                    <a:cubicBezTo>
                      <a:pt x="144" y="12748"/>
                      <a:pt x="143" y="12849"/>
                      <a:pt x="199" y="12918"/>
                    </a:cubicBezTo>
                    <a:cubicBezTo>
                      <a:pt x="2638" y="16166"/>
                      <a:pt x="5546" y="19090"/>
                      <a:pt x="8263" y="22103"/>
                    </a:cubicBezTo>
                    <a:lnTo>
                      <a:pt x="16883" y="31661"/>
                    </a:lnTo>
                    <a:cubicBezTo>
                      <a:pt x="16955" y="31742"/>
                      <a:pt x="17043" y="31776"/>
                      <a:pt x="17131" y="31776"/>
                    </a:cubicBezTo>
                    <a:cubicBezTo>
                      <a:pt x="17267" y="31776"/>
                      <a:pt x="17405" y="31696"/>
                      <a:pt x="17491" y="31583"/>
                    </a:cubicBezTo>
                    <a:cubicBezTo>
                      <a:pt x="21727" y="26056"/>
                      <a:pt x="28230" y="22455"/>
                      <a:pt x="31879" y="16456"/>
                    </a:cubicBezTo>
                    <a:cubicBezTo>
                      <a:pt x="31885" y="16456"/>
                      <a:pt x="31889" y="16456"/>
                      <a:pt x="31897" y="16454"/>
                    </a:cubicBezTo>
                    <a:cubicBezTo>
                      <a:pt x="32067" y="16430"/>
                      <a:pt x="32174" y="16237"/>
                      <a:pt x="32180" y="16082"/>
                    </a:cubicBezTo>
                    <a:cubicBezTo>
                      <a:pt x="32200" y="15552"/>
                      <a:pt x="31817" y="15289"/>
                      <a:pt x="31473" y="14914"/>
                    </a:cubicBezTo>
                    <a:cubicBezTo>
                      <a:pt x="30543" y="13906"/>
                      <a:pt x="29604" y="12909"/>
                      <a:pt x="28679" y="11898"/>
                    </a:cubicBezTo>
                    <a:cubicBezTo>
                      <a:pt x="26751" y="9793"/>
                      <a:pt x="24847" y="7666"/>
                      <a:pt x="22968" y="5517"/>
                    </a:cubicBezTo>
                    <a:cubicBezTo>
                      <a:pt x="22064" y="4487"/>
                      <a:pt x="21167" y="3451"/>
                      <a:pt x="20274" y="2413"/>
                    </a:cubicBezTo>
                    <a:cubicBezTo>
                      <a:pt x="19676" y="1717"/>
                      <a:pt x="19064" y="707"/>
                      <a:pt x="18212" y="285"/>
                    </a:cubicBezTo>
                    <a:cubicBezTo>
                      <a:pt x="17795" y="79"/>
                      <a:pt x="17274" y="1"/>
                      <a:pt x="167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82" name="Google Shape;482;p23"/>
              <p:cNvSpPr/>
              <p:nvPr/>
            </p:nvSpPr>
            <p:spPr>
              <a:xfrm>
                <a:off x="3412631" y="4384608"/>
                <a:ext cx="250146" cy="242800"/>
              </a:xfrm>
              <a:custGeom>
                <a:avLst/>
                <a:gdLst/>
                <a:ahLst/>
                <a:cxnLst/>
                <a:rect l="l" t="t" r="r" b="b"/>
                <a:pathLst>
                  <a:path w="7559" h="7337" extrusionOk="0">
                    <a:moveTo>
                      <a:pt x="7112" y="1"/>
                    </a:moveTo>
                    <a:cubicBezTo>
                      <a:pt x="7043" y="1"/>
                      <a:pt x="6972" y="25"/>
                      <a:pt x="6907" y="83"/>
                    </a:cubicBezTo>
                    <a:cubicBezTo>
                      <a:pt x="4539" y="2209"/>
                      <a:pt x="2103" y="4508"/>
                      <a:pt x="119" y="7003"/>
                    </a:cubicBezTo>
                    <a:cubicBezTo>
                      <a:pt x="0" y="7152"/>
                      <a:pt x="115" y="7337"/>
                      <a:pt x="261" y="7337"/>
                    </a:cubicBezTo>
                    <a:cubicBezTo>
                      <a:pt x="305" y="7337"/>
                      <a:pt x="352" y="7320"/>
                      <a:pt x="396" y="7280"/>
                    </a:cubicBezTo>
                    <a:cubicBezTo>
                      <a:pt x="2793" y="5137"/>
                      <a:pt x="5040" y="2763"/>
                      <a:pt x="7339" y="514"/>
                    </a:cubicBezTo>
                    <a:cubicBezTo>
                      <a:pt x="7558" y="299"/>
                      <a:pt x="7352" y="1"/>
                      <a:pt x="711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83" name="Google Shape;483;p23"/>
              <p:cNvSpPr/>
              <p:nvPr/>
            </p:nvSpPr>
            <p:spPr>
              <a:xfrm>
                <a:off x="3509923" y="4364918"/>
                <a:ext cx="413027" cy="344261"/>
              </a:xfrm>
              <a:custGeom>
                <a:avLst/>
                <a:gdLst/>
                <a:ahLst/>
                <a:cxnLst/>
                <a:rect l="l" t="t" r="r" b="b"/>
                <a:pathLst>
                  <a:path w="12481" h="10403" extrusionOk="0">
                    <a:moveTo>
                      <a:pt x="11998" y="1"/>
                    </a:moveTo>
                    <a:cubicBezTo>
                      <a:pt x="11928" y="1"/>
                      <a:pt x="11855" y="24"/>
                      <a:pt x="11789" y="79"/>
                    </a:cubicBezTo>
                    <a:cubicBezTo>
                      <a:pt x="7868" y="3351"/>
                      <a:pt x="3903" y="6627"/>
                      <a:pt x="146" y="10087"/>
                    </a:cubicBezTo>
                    <a:cubicBezTo>
                      <a:pt x="0" y="10222"/>
                      <a:pt x="135" y="10403"/>
                      <a:pt x="290" y="10403"/>
                    </a:cubicBezTo>
                    <a:cubicBezTo>
                      <a:pt x="333" y="10403"/>
                      <a:pt x="377" y="10389"/>
                      <a:pt x="417" y="10358"/>
                    </a:cubicBezTo>
                    <a:cubicBezTo>
                      <a:pt x="4459" y="7223"/>
                      <a:pt x="8352" y="3853"/>
                      <a:pt x="12236" y="527"/>
                    </a:cubicBezTo>
                    <a:cubicBezTo>
                      <a:pt x="12481" y="317"/>
                      <a:pt x="12256" y="1"/>
                      <a:pt x="119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84" name="Google Shape;484;p23"/>
              <p:cNvSpPr/>
              <p:nvPr/>
            </p:nvSpPr>
            <p:spPr>
              <a:xfrm>
                <a:off x="3598644" y="4439773"/>
                <a:ext cx="398467" cy="361172"/>
              </a:xfrm>
              <a:custGeom>
                <a:avLst/>
                <a:gdLst/>
                <a:ahLst/>
                <a:cxnLst/>
                <a:rect l="l" t="t" r="r" b="b"/>
                <a:pathLst>
                  <a:path w="12041" h="10914" extrusionOk="0">
                    <a:moveTo>
                      <a:pt x="11581" y="1"/>
                    </a:moveTo>
                    <a:cubicBezTo>
                      <a:pt x="11511" y="1"/>
                      <a:pt x="11437" y="25"/>
                      <a:pt x="11370" y="83"/>
                    </a:cubicBezTo>
                    <a:cubicBezTo>
                      <a:pt x="9416" y="1764"/>
                      <a:pt x="7560" y="3572"/>
                      <a:pt x="5668" y="5325"/>
                    </a:cubicBezTo>
                    <a:cubicBezTo>
                      <a:pt x="3796" y="7060"/>
                      <a:pt x="1720" y="8725"/>
                      <a:pt x="75" y="10678"/>
                    </a:cubicBezTo>
                    <a:cubicBezTo>
                      <a:pt x="1" y="10766"/>
                      <a:pt x="67" y="10914"/>
                      <a:pt x="167" y="10914"/>
                    </a:cubicBezTo>
                    <a:cubicBezTo>
                      <a:pt x="189" y="10914"/>
                      <a:pt x="213" y="10906"/>
                      <a:pt x="237" y="10889"/>
                    </a:cubicBezTo>
                    <a:cubicBezTo>
                      <a:pt x="2247" y="9476"/>
                      <a:pt x="4014" y="7636"/>
                      <a:pt x="5832" y="5988"/>
                    </a:cubicBezTo>
                    <a:cubicBezTo>
                      <a:pt x="7831" y="4176"/>
                      <a:pt x="9885" y="2409"/>
                      <a:pt x="11814" y="525"/>
                    </a:cubicBezTo>
                    <a:cubicBezTo>
                      <a:pt x="12041" y="303"/>
                      <a:pt x="11829" y="1"/>
                      <a:pt x="1158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85" name="Google Shape;485;p23"/>
              <p:cNvSpPr/>
              <p:nvPr/>
            </p:nvSpPr>
            <p:spPr>
              <a:xfrm>
                <a:off x="3701264" y="4530512"/>
                <a:ext cx="379505" cy="352832"/>
              </a:xfrm>
              <a:custGeom>
                <a:avLst/>
                <a:gdLst/>
                <a:ahLst/>
                <a:cxnLst/>
                <a:rect l="l" t="t" r="r" b="b"/>
                <a:pathLst>
                  <a:path w="11468" h="10662" extrusionOk="0">
                    <a:moveTo>
                      <a:pt x="10990" y="1"/>
                    </a:moveTo>
                    <a:cubicBezTo>
                      <a:pt x="10919" y="1"/>
                      <a:pt x="10844" y="26"/>
                      <a:pt x="10776" y="84"/>
                    </a:cubicBezTo>
                    <a:cubicBezTo>
                      <a:pt x="7058" y="3254"/>
                      <a:pt x="3526" y="6737"/>
                      <a:pt x="158" y="10273"/>
                    </a:cubicBezTo>
                    <a:cubicBezTo>
                      <a:pt x="0" y="10438"/>
                      <a:pt x="151" y="10662"/>
                      <a:pt x="326" y="10662"/>
                    </a:cubicBezTo>
                    <a:cubicBezTo>
                      <a:pt x="378" y="10662"/>
                      <a:pt x="431" y="10642"/>
                      <a:pt x="480" y="10596"/>
                    </a:cubicBezTo>
                    <a:cubicBezTo>
                      <a:pt x="4036" y="7213"/>
                      <a:pt x="7666" y="3910"/>
                      <a:pt x="11230" y="537"/>
                    </a:cubicBezTo>
                    <a:cubicBezTo>
                      <a:pt x="11468" y="313"/>
                      <a:pt x="11246" y="1"/>
                      <a:pt x="109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86" name="Google Shape;486;p23"/>
              <p:cNvSpPr/>
              <p:nvPr/>
            </p:nvSpPr>
            <p:spPr>
              <a:xfrm>
                <a:off x="3803520" y="4626150"/>
                <a:ext cx="361866" cy="345320"/>
              </a:xfrm>
              <a:custGeom>
                <a:avLst/>
                <a:gdLst/>
                <a:ahLst/>
                <a:cxnLst/>
                <a:rect l="l" t="t" r="r" b="b"/>
                <a:pathLst>
                  <a:path w="10935" h="10435" extrusionOk="0">
                    <a:moveTo>
                      <a:pt x="10476" y="1"/>
                    </a:moveTo>
                    <a:cubicBezTo>
                      <a:pt x="10207" y="1"/>
                      <a:pt x="9988" y="323"/>
                      <a:pt x="10226" y="555"/>
                    </a:cubicBezTo>
                    <a:cubicBezTo>
                      <a:pt x="10225" y="555"/>
                      <a:pt x="10223" y="554"/>
                      <a:pt x="10221" y="554"/>
                    </a:cubicBezTo>
                    <a:cubicBezTo>
                      <a:pt x="9960" y="554"/>
                      <a:pt x="980" y="9294"/>
                      <a:pt x="146" y="10102"/>
                    </a:cubicBezTo>
                    <a:cubicBezTo>
                      <a:pt x="1" y="10243"/>
                      <a:pt x="136" y="10435"/>
                      <a:pt x="295" y="10435"/>
                    </a:cubicBezTo>
                    <a:cubicBezTo>
                      <a:pt x="339" y="10435"/>
                      <a:pt x="386" y="10420"/>
                      <a:pt x="428" y="10384"/>
                    </a:cubicBezTo>
                    <a:cubicBezTo>
                      <a:pt x="2474" y="8633"/>
                      <a:pt x="4449" y="6797"/>
                      <a:pt x="6414" y="4956"/>
                    </a:cubicBezTo>
                    <a:cubicBezTo>
                      <a:pt x="7353" y="4075"/>
                      <a:pt x="8288" y="3190"/>
                      <a:pt x="9218" y="2300"/>
                    </a:cubicBezTo>
                    <a:cubicBezTo>
                      <a:pt x="9785" y="1758"/>
                      <a:pt x="10653" y="1251"/>
                      <a:pt x="10892" y="482"/>
                    </a:cubicBezTo>
                    <a:cubicBezTo>
                      <a:pt x="10935" y="344"/>
                      <a:pt x="10866" y="153"/>
                      <a:pt x="10731" y="87"/>
                    </a:cubicBezTo>
                    <a:lnTo>
                      <a:pt x="10627" y="36"/>
                    </a:lnTo>
                    <a:cubicBezTo>
                      <a:pt x="10577" y="12"/>
                      <a:pt x="10525" y="1"/>
                      <a:pt x="104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487" name="Google Shape;487;p23"/>
            <p:cNvSpPr/>
            <p:nvPr/>
          </p:nvSpPr>
          <p:spPr>
            <a:xfrm>
              <a:off x="3992710" y="4206570"/>
              <a:ext cx="70950" cy="81573"/>
            </a:xfrm>
            <a:custGeom>
              <a:avLst/>
              <a:gdLst/>
              <a:ahLst/>
              <a:cxnLst/>
              <a:rect l="l" t="t" r="r" b="b"/>
              <a:pathLst>
                <a:path w="2144" h="2465" extrusionOk="0">
                  <a:moveTo>
                    <a:pt x="204" y="0"/>
                  </a:moveTo>
                  <a:cubicBezTo>
                    <a:pt x="104" y="0"/>
                    <a:pt x="0" y="116"/>
                    <a:pt x="72" y="216"/>
                  </a:cubicBezTo>
                  <a:cubicBezTo>
                    <a:pt x="612" y="965"/>
                    <a:pt x="1185" y="1705"/>
                    <a:pt x="1779" y="2412"/>
                  </a:cubicBezTo>
                  <a:cubicBezTo>
                    <a:pt x="1811" y="2449"/>
                    <a:pt x="1850" y="2465"/>
                    <a:pt x="1891" y="2465"/>
                  </a:cubicBezTo>
                  <a:cubicBezTo>
                    <a:pt x="2014" y="2465"/>
                    <a:pt x="2144" y="2321"/>
                    <a:pt x="2054" y="2201"/>
                  </a:cubicBezTo>
                  <a:cubicBezTo>
                    <a:pt x="1498" y="1463"/>
                    <a:pt x="905" y="737"/>
                    <a:pt x="297" y="43"/>
                  </a:cubicBezTo>
                  <a:cubicBezTo>
                    <a:pt x="271" y="13"/>
                    <a:pt x="238" y="0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4071933" y="4230363"/>
              <a:ext cx="60890" cy="66946"/>
            </a:xfrm>
            <a:custGeom>
              <a:avLst/>
              <a:gdLst/>
              <a:ahLst/>
              <a:cxnLst/>
              <a:rect l="l" t="t" r="r" b="b"/>
              <a:pathLst>
                <a:path w="1840" h="2023" extrusionOk="0">
                  <a:moveTo>
                    <a:pt x="198" y="1"/>
                  </a:moveTo>
                  <a:cubicBezTo>
                    <a:pt x="91" y="1"/>
                    <a:pt x="1" y="149"/>
                    <a:pt x="88" y="261"/>
                  </a:cubicBezTo>
                  <a:cubicBezTo>
                    <a:pt x="540" y="843"/>
                    <a:pt x="1017" y="1413"/>
                    <a:pt x="1505" y="1967"/>
                  </a:cubicBezTo>
                  <a:cubicBezTo>
                    <a:pt x="1539" y="2006"/>
                    <a:pt x="1578" y="2022"/>
                    <a:pt x="1615" y="2022"/>
                  </a:cubicBezTo>
                  <a:cubicBezTo>
                    <a:pt x="1734" y="2022"/>
                    <a:pt x="1840" y="1857"/>
                    <a:pt x="1740" y="1733"/>
                  </a:cubicBezTo>
                  <a:cubicBezTo>
                    <a:pt x="1277" y="1159"/>
                    <a:pt x="796" y="594"/>
                    <a:pt x="298" y="50"/>
                  </a:cubicBezTo>
                  <a:cubicBezTo>
                    <a:pt x="267" y="15"/>
                    <a:pt x="232" y="1"/>
                    <a:pt x="1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89" name="Google Shape;489;p23"/>
          <p:cNvGrpSpPr/>
          <p:nvPr/>
        </p:nvGrpSpPr>
        <p:grpSpPr>
          <a:xfrm>
            <a:off x="6341361" y="5108711"/>
            <a:ext cx="189819" cy="92351"/>
            <a:chOff x="4756021" y="3831533"/>
            <a:chExt cx="142364" cy="69263"/>
          </a:xfrm>
        </p:grpSpPr>
        <p:sp>
          <p:nvSpPr>
            <p:cNvPr id="490" name="Google Shape;490;p23"/>
            <p:cNvSpPr/>
            <p:nvPr/>
          </p:nvSpPr>
          <p:spPr>
            <a:xfrm>
              <a:off x="4756021" y="3831533"/>
              <a:ext cx="118802" cy="28923"/>
            </a:xfrm>
            <a:custGeom>
              <a:avLst/>
              <a:gdLst/>
              <a:ahLst/>
              <a:cxnLst/>
              <a:rect l="l" t="t" r="r" b="b"/>
              <a:pathLst>
                <a:path w="3590" h="874" extrusionOk="0">
                  <a:moveTo>
                    <a:pt x="3290" y="1"/>
                  </a:moveTo>
                  <a:cubicBezTo>
                    <a:pt x="3279" y="1"/>
                    <a:pt x="3267" y="2"/>
                    <a:pt x="3254" y="4"/>
                  </a:cubicBezTo>
                  <a:cubicBezTo>
                    <a:pt x="2219" y="177"/>
                    <a:pt x="1176" y="361"/>
                    <a:pt x="151" y="587"/>
                  </a:cubicBezTo>
                  <a:cubicBezTo>
                    <a:pt x="0" y="621"/>
                    <a:pt x="24" y="873"/>
                    <a:pt x="172" y="873"/>
                  </a:cubicBezTo>
                  <a:cubicBezTo>
                    <a:pt x="178" y="873"/>
                    <a:pt x="184" y="873"/>
                    <a:pt x="189" y="872"/>
                  </a:cubicBezTo>
                  <a:cubicBezTo>
                    <a:pt x="1246" y="741"/>
                    <a:pt x="2308" y="564"/>
                    <a:pt x="3357" y="378"/>
                  </a:cubicBezTo>
                  <a:cubicBezTo>
                    <a:pt x="3589" y="335"/>
                    <a:pt x="3507" y="1"/>
                    <a:pt x="32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4801887" y="3872303"/>
              <a:ext cx="96498" cy="28493"/>
            </a:xfrm>
            <a:custGeom>
              <a:avLst/>
              <a:gdLst/>
              <a:ahLst/>
              <a:cxnLst/>
              <a:rect l="l" t="t" r="r" b="b"/>
              <a:pathLst>
                <a:path w="2916" h="861" extrusionOk="0">
                  <a:moveTo>
                    <a:pt x="2651" y="0"/>
                  </a:moveTo>
                  <a:cubicBezTo>
                    <a:pt x="2622" y="0"/>
                    <a:pt x="2591" y="8"/>
                    <a:pt x="2559" y="26"/>
                  </a:cubicBezTo>
                  <a:cubicBezTo>
                    <a:pt x="1994" y="348"/>
                    <a:pt x="1400" y="522"/>
                    <a:pt x="772" y="522"/>
                  </a:cubicBezTo>
                  <a:cubicBezTo>
                    <a:pt x="611" y="522"/>
                    <a:pt x="448" y="510"/>
                    <a:pt x="283" y="487"/>
                  </a:cubicBezTo>
                  <a:cubicBezTo>
                    <a:pt x="274" y="486"/>
                    <a:pt x="266" y="485"/>
                    <a:pt x="257" y="485"/>
                  </a:cubicBezTo>
                  <a:cubicBezTo>
                    <a:pt x="76" y="485"/>
                    <a:pt x="1" y="760"/>
                    <a:pt x="197" y="795"/>
                  </a:cubicBezTo>
                  <a:cubicBezTo>
                    <a:pt x="430" y="838"/>
                    <a:pt x="664" y="860"/>
                    <a:pt x="896" y="860"/>
                  </a:cubicBezTo>
                  <a:cubicBezTo>
                    <a:pt x="1543" y="860"/>
                    <a:pt x="2180" y="691"/>
                    <a:pt x="2744" y="345"/>
                  </a:cubicBezTo>
                  <a:cubicBezTo>
                    <a:pt x="2915" y="240"/>
                    <a:pt x="2812" y="0"/>
                    <a:pt x="26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92" name="Google Shape;492;p23"/>
          <p:cNvGrpSpPr/>
          <p:nvPr/>
        </p:nvGrpSpPr>
        <p:grpSpPr>
          <a:xfrm>
            <a:off x="5799969" y="6402539"/>
            <a:ext cx="788660" cy="944107"/>
            <a:chOff x="4349976" y="4801904"/>
            <a:chExt cx="591495" cy="708080"/>
          </a:xfrm>
        </p:grpSpPr>
        <p:sp>
          <p:nvSpPr>
            <p:cNvPr id="493" name="Google Shape;493;p23"/>
            <p:cNvSpPr/>
            <p:nvPr/>
          </p:nvSpPr>
          <p:spPr>
            <a:xfrm>
              <a:off x="4349976" y="4903597"/>
              <a:ext cx="591495" cy="606387"/>
            </a:xfrm>
            <a:custGeom>
              <a:avLst/>
              <a:gdLst/>
              <a:ahLst/>
              <a:cxnLst/>
              <a:rect l="l" t="t" r="r" b="b"/>
              <a:pathLst>
                <a:path w="17874" h="18324" extrusionOk="0">
                  <a:moveTo>
                    <a:pt x="10896" y="776"/>
                  </a:moveTo>
                  <a:cubicBezTo>
                    <a:pt x="13647" y="776"/>
                    <a:pt x="15832" y="3106"/>
                    <a:pt x="14867" y="5891"/>
                  </a:cubicBezTo>
                  <a:cubicBezTo>
                    <a:pt x="13631" y="9465"/>
                    <a:pt x="8479" y="10828"/>
                    <a:pt x="5400" y="12215"/>
                  </a:cubicBezTo>
                  <a:cubicBezTo>
                    <a:pt x="5191" y="12309"/>
                    <a:pt x="5166" y="12500"/>
                    <a:pt x="5240" y="12661"/>
                  </a:cubicBezTo>
                  <a:cubicBezTo>
                    <a:pt x="5243" y="12742"/>
                    <a:pt x="5282" y="12816"/>
                    <a:pt x="5345" y="12865"/>
                  </a:cubicBezTo>
                  <a:cubicBezTo>
                    <a:pt x="6742" y="13836"/>
                    <a:pt x="8825" y="14304"/>
                    <a:pt x="10496" y="14759"/>
                  </a:cubicBezTo>
                  <a:cubicBezTo>
                    <a:pt x="9866" y="15596"/>
                    <a:pt x="9298" y="16476"/>
                    <a:pt x="8793" y="17392"/>
                  </a:cubicBezTo>
                  <a:cubicBezTo>
                    <a:pt x="6381" y="16017"/>
                    <a:pt x="3613" y="14332"/>
                    <a:pt x="881" y="13787"/>
                  </a:cubicBezTo>
                  <a:cubicBezTo>
                    <a:pt x="1280" y="13047"/>
                    <a:pt x="1656" y="12312"/>
                    <a:pt x="2143" y="11621"/>
                  </a:cubicBezTo>
                  <a:cubicBezTo>
                    <a:pt x="2640" y="10913"/>
                    <a:pt x="3235" y="10290"/>
                    <a:pt x="3754" y="9604"/>
                  </a:cubicBezTo>
                  <a:cubicBezTo>
                    <a:pt x="3811" y="9639"/>
                    <a:pt x="3876" y="9657"/>
                    <a:pt x="3942" y="9657"/>
                  </a:cubicBezTo>
                  <a:cubicBezTo>
                    <a:pt x="3973" y="9657"/>
                    <a:pt x="4005" y="9653"/>
                    <a:pt x="4036" y="9645"/>
                  </a:cubicBezTo>
                  <a:lnTo>
                    <a:pt x="4074" y="9636"/>
                  </a:lnTo>
                  <a:cubicBezTo>
                    <a:pt x="4106" y="9627"/>
                    <a:pt x="4137" y="9613"/>
                    <a:pt x="4164" y="9596"/>
                  </a:cubicBezTo>
                  <a:cubicBezTo>
                    <a:pt x="6305" y="9593"/>
                    <a:pt x="12412" y="7547"/>
                    <a:pt x="11396" y="4956"/>
                  </a:cubicBezTo>
                  <a:cubicBezTo>
                    <a:pt x="11507" y="4137"/>
                    <a:pt x="10764" y="3743"/>
                    <a:pt x="9935" y="3743"/>
                  </a:cubicBezTo>
                  <a:cubicBezTo>
                    <a:pt x="9183" y="3743"/>
                    <a:pt x="8362" y="4068"/>
                    <a:pt x="8045" y="4697"/>
                  </a:cubicBezTo>
                  <a:cubicBezTo>
                    <a:pt x="7388" y="4302"/>
                    <a:pt x="6733" y="3880"/>
                    <a:pt x="6054" y="3527"/>
                  </a:cubicBezTo>
                  <a:cubicBezTo>
                    <a:pt x="7168" y="1883"/>
                    <a:pt x="8707" y="833"/>
                    <a:pt x="10769" y="777"/>
                  </a:cubicBezTo>
                  <a:cubicBezTo>
                    <a:pt x="10811" y="776"/>
                    <a:pt x="10854" y="776"/>
                    <a:pt x="10896" y="776"/>
                  </a:cubicBezTo>
                  <a:close/>
                  <a:moveTo>
                    <a:pt x="10742" y="0"/>
                  </a:moveTo>
                  <a:cubicBezTo>
                    <a:pt x="8458" y="0"/>
                    <a:pt x="6146" y="1179"/>
                    <a:pt x="5520" y="3435"/>
                  </a:cubicBezTo>
                  <a:cubicBezTo>
                    <a:pt x="5497" y="3508"/>
                    <a:pt x="5512" y="3588"/>
                    <a:pt x="5560" y="3648"/>
                  </a:cubicBezTo>
                  <a:cubicBezTo>
                    <a:pt x="5550" y="3720"/>
                    <a:pt x="5575" y="3793"/>
                    <a:pt x="5627" y="3847"/>
                  </a:cubicBezTo>
                  <a:cubicBezTo>
                    <a:pt x="6263" y="4518"/>
                    <a:pt x="7126" y="5063"/>
                    <a:pt x="7943" y="5490"/>
                  </a:cubicBezTo>
                  <a:cubicBezTo>
                    <a:pt x="8004" y="5522"/>
                    <a:pt x="8064" y="5536"/>
                    <a:pt x="8120" y="5536"/>
                  </a:cubicBezTo>
                  <a:cubicBezTo>
                    <a:pt x="8375" y="5536"/>
                    <a:pt x="8556" y="5246"/>
                    <a:pt x="8457" y="5021"/>
                  </a:cubicBezTo>
                  <a:cubicBezTo>
                    <a:pt x="8788" y="4729"/>
                    <a:pt x="9067" y="4443"/>
                    <a:pt x="9546" y="4341"/>
                  </a:cubicBezTo>
                  <a:cubicBezTo>
                    <a:pt x="9645" y="4321"/>
                    <a:pt x="9749" y="4310"/>
                    <a:pt x="9855" y="4310"/>
                  </a:cubicBezTo>
                  <a:cubicBezTo>
                    <a:pt x="10334" y="4310"/>
                    <a:pt x="10834" y="4533"/>
                    <a:pt x="10860" y="5075"/>
                  </a:cubicBezTo>
                  <a:cubicBezTo>
                    <a:pt x="10862" y="5139"/>
                    <a:pt x="10888" y="5201"/>
                    <a:pt x="10934" y="5245"/>
                  </a:cubicBezTo>
                  <a:cubicBezTo>
                    <a:pt x="10703" y="7295"/>
                    <a:pt x="5913" y="8841"/>
                    <a:pt x="4138" y="8841"/>
                  </a:cubicBezTo>
                  <a:cubicBezTo>
                    <a:pt x="4068" y="8841"/>
                    <a:pt x="4002" y="8839"/>
                    <a:pt x="3941" y="8834"/>
                  </a:cubicBezTo>
                  <a:cubicBezTo>
                    <a:pt x="3933" y="8833"/>
                    <a:pt x="3926" y="8833"/>
                    <a:pt x="3918" y="8833"/>
                  </a:cubicBezTo>
                  <a:cubicBezTo>
                    <a:pt x="3768" y="8833"/>
                    <a:pt x="3615" y="8963"/>
                    <a:pt x="3573" y="9111"/>
                  </a:cubicBezTo>
                  <a:cubicBezTo>
                    <a:pt x="3546" y="9115"/>
                    <a:pt x="3520" y="9126"/>
                    <a:pt x="3497" y="9141"/>
                  </a:cubicBezTo>
                  <a:cubicBezTo>
                    <a:pt x="1983" y="10139"/>
                    <a:pt x="720" y="12039"/>
                    <a:pt x="96" y="13716"/>
                  </a:cubicBezTo>
                  <a:cubicBezTo>
                    <a:pt x="0" y="13974"/>
                    <a:pt x="234" y="14168"/>
                    <a:pt x="463" y="14168"/>
                  </a:cubicBezTo>
                  <a:cubicBezTo>
                    <a:pt x="514" y="14168"/>
                    <a:pt x="564" y="14158"/>
                    <a:pt x="611" y="14137"/>
                  </a:cubicBezTo>
                  <a:cubicBezTo>
                    <a:pt x="1849" y="14931"/>
                    <a:pt x="3305" y="15441"/>
                    <a:pt x="4625" y="16084"/>
                  </a:cubicBezTo>
                  <a:cubicBezTo>
                    <a:pt x="6030" y="16769"/>
                    <a:pt x="7408" y="17498"/>
                    <a:pt x="8764" y="18270"/>
                  </a:cubicBezTo>
                  <a:cubicBezTo>
                    <a:pt x="8830" y="18307"/>
                    <a:pt x="8894" y="18323"/>
                    <a:pt x="8956" y="18323"/>
                  </a:cubicBezTo>
                  <a:cubicBezTo>
                    <a:pt x="9242" y="18323"/>
                    <a:pt x="9447" y="17963"/>
                    <a:pt x="9289" y="17723"/>
                  </a:cubicBezTo>
                  <a:cubicBezTo>
                    <a:pt x="9971" y="16859"/>
                    <a:pt x="10625" y="15922"/>
                    <a:pt x="11155" y="14977"/>
                  </a:cubicBezTo>
                  <a:cubicBezTo>
                    <a:pt x="11200" y="14893"/>
                    <a:pt x="11205" y="14791"/>
                    <a:pt x="11165" y="14704"/>
                  </a:cubicBezTo>
                  <a:cubicBezTo>
                    <a:pt x="11303" y="14513"/>
                    <a:pt x="11274" y="14190"/>
                    <a:pt x="10977" y="14098"/>
                  </a:cubicBezTo>
                  <a:cubicBezTo>
                    <a:pt x="10004" y="13799"/>
                    <a:pt x="9027" y="13508"/>
                    <a:pt x="8061" y="13188"/>
                  </a:cubicBezTo>
                  <a:cubicBezTo>
                    <a:pt x="7512" y="13006"/>
                    <a:pt x="6963" y="12782"/>
                    <a:pt x="6404" y="12618"/>
                  </a:cubicBezTo>
                  <a:cubicBezTo>
                    <a:pt x="10288" y="10950"/>
                    <a:pt x="17874" y="8164"/>
                    <a:pt x="15520" y="2761"/>
                  </a:cubicBezTo>
                  <a:cubicBezTo>
                    <a:pt x="14708" y="898"/>
                    <a:pt x="12735" y="0"/>
                    <a:pt x="10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4533971" y="4859452"/>
              <a:ext cx="92626" cy="57482"/>
            </a:xfrm>
            <a:custGeom>
              <a:avLst/>
              <a:gdLst/>
              <a:ahLst/>
              <a:cxnLst/>
              <a:rect l="l" t="t" r="r" b="b"/>
              <a:pathLst>
                <a:path w="2799" h="1737" extrusionOk="0">
                  <a:moveTo>
                    <a:pt x="2576" y="1"/>
                  </a:moveTo>
                  <a:cubicBezTo>
                    <a:pt x="2572" y="1"/>
                    <a:pt x="2569" y="1"/>
                    <a:pt x="2565" y="1"/>
                  </a:cubicBezTo>
                  <a:cubicBezTo>
                    <a:pt x="1547" y="58"/>
                    <a:pt x="598" y="695"/>
                    <a:pt x="64" y="1545"/>
                  </a:cubicBezTo>
                  <a:cubicBezTo>
                    <a:pt x="0" y="1648"/>
                    <a:pt x="87" y="1737"/>
                    <a:pt x="180" y="1737"/>
                  </a:cubicBezTo>
                  <a:cubicBezTo>
                    <a:pt x="220" y="1737"/>
                    <a:pt x="262" y="1720"/>
                    <a:pt x="292" y="1680"/>
                  </a:cubicBezTo>
                  <a:cubicBezTo>
                    <a:pt x="882" y="894"/>
                    <a:pt x="1663" y="509"/>
                    <a:pt x="2611" y="341"/>
                  </a:cubicBezTo>
                  <a:cubicBezTo>
                    <a:pt x="2799" y="308"/>
                    <a:pt x="2761" y="1"/>
                    <a:pt x="25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4548134" y="4801904"/>
              <a:ext cx="94777" cy="51823"/>
            </a:xfrm>
            <a:custGeom>
              <a:avLst/>
              <a:gdLst/>
              <a:ahLst/>
              <a:cxnLst/>
              <a:rect l="l" t="t" r="r" b="b"/>
              <a:pathLst>
                <a:path w="2864" h="1566" extrusionOk="0">
                  <a:moveTo>
                    <a:pt x="2592" y="0"/>
                  </a:moveTo>
                  <a:cubicBezTo>
                    <a:pt x="2565" y="0"/>
                    <a:pt x="2537" y="7"/>
                    <a:pt x="2508" y="21"/>
                  </a:cubicBezTo>
                  <a:cubicBezTo>
                    <a:pt x="1707" y="420"/>
                    <a:pt x="919" y="853"/>
                    <a:pt x="143" y="1297"/>
                  </a:cubicBezTo>
                  <a:cubicBezTo>
                    <a:pt x="1" y="1378"/>
                    <a:pt x="88" y="1565"/>
                    <a:pt x="221" y="1565"/>
                  </a:cubicBezTo>
                  <a:cubicBezTo>
                    <a:pt x="243" y="1565"/>
                    <a:pt x="266" y="1560"/>
                    <a:pt x="290" y="1548"/>
                  </a:cubicBezTo>
                  <a:cubicBezTo>
                    <a:pt x="1097" y="1163"/>
                    <a:pt x="1904" y="761"/>
                    <a:pt x="2688" y="331"/>
                  </a:cubicBezTo>
                  <a:cubicBezTo>
                    <a:pt x="2863" y="235"/>
                    <a:pt x="2755" y="0"/>
                    <a:pt x="25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96" name="Google Shape;496;p23"/>
          <p:cNvGrpSpPr/>
          <p:nvPr/>
        </p:nvGrpSpPr>
        <p:grpSpPr>
          <a:xfrm>
            <a:off x="7507939" y="6795237"/>
            <a:ext cx="196835" cy="136649"/>
            <a:chOff x="5630954" y="5096427"/>
            <a:chExt cx="147626" cy="102487"/>
          </a:xfrm>
        </p:grpSpPr>
        <p:sp>
          <p:nvSpPr>
            <p:cNvPr id="497" name="Google Shape;497;p23"/>
            <p:cNvSpPr/>
            <p:nvPr/>
          </p:nvSpPr>
          <p:spPr>
            <a:xfrm>
              <a:off x="5630954" y="5129023"/>
              <a:ext cx="86173" cy="60195"/>
            </a:xfrm>
            <a:custGeom>
              <a:avLst/>
              <a:gdLst/>
              <a:ahLst/>
              <a:cxnLst/>
              <a:rect l="l" t="t" r="r" b="b"/>
              <a:pathLst>
                <a:path w="2604" h="1819" extrusionOk="0">
                  <a:moveTo>
                    <a:pt x="2344" y="1"/>
                  </a:moveTo>
                  <a:cubicBezTo>
                    <a:pt x="2285" y="1"/>
                    <a:pt x="2225" y="25"/>
                    <a:pt x="2181" y="83"/>
                  </a:cubicBezTo>
                  <a:cubicBezTo>
                    <a:pt x="1645" y="776"/>
                    <a:pt x="1019" y="1286"/>
                    <a:pt x="164" y="1535"/>
                  </a:cubicBezTo>
                  <a:cubicBezTo>
                    <a:pt x="0" y="1583"/>
                    <a:pt x="50" y="1818"/>
                    <a:pt x="201" y="1818"/>
                  </a:cubicBezTo>
                  <a:cubicBezTo>
                    <a:pt x="214" y="1818"/>
                    <a:pt x="227" y="1817"/>
                    <a:pt x="241" y="1813"/>
                  </a:cubicBezTo>
                  <a:cubicBezTo>
                    <a:pt x="1137" y="1588"/>
                    <a:pt x="2001" y="1060"/>
                    <a:pt x="2509" y="274"/>
                  </a:cubicBezTo>
                  <a:cubicBezTo>
                    <a:pt x="2604" y="127"/>
                    <a:pt x="2478" y="1"/>
                    <a:pt x="23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5696146" y="5096427"/>
              <a:ext cx="82433" cy="102487"/>
            </a:xfrm>
            <a:custGeom>
              <a:avLst/>
              <a:gdLst/>
              <a:ahLst/>
              <a:cxnLst/>
              <a:rect l="l" t="t" r="r" b="b"/>
              <a:pathLst>
                <a:path w="2491" h="3097" extrusionOk="0">
                  <a:moveTo>
                    <a:pt x="2244" y="0"/>
                  </a:moveTo>
                  <a:cubicBezTo>
                    <a:pt x="2166" y="0"/>
                    <a:pt x="2093" y="45"/>
                    <a:pt x="2072" y="149"/>
                  </a:cubicBezTo>
                  <a:cubicBezTo>
                    <a:pt x="1823" y="1340"/>
                    <a:pt x="1156" y="2212"/>
                    <a:pt x="119" y="2827"/>
                  </a:cubicBezTo>
                  <a:cubicBezTo>
                    <a:pt x="1" y="2897"/>
                    <a:pt x="58" y="3096"/>
                    <a:pt x="180" y="3096"/>
                  </a:cubicBezTo>
                  <a:cubicBezTo>
                    <a:pt x="195" y="3096"/>
                    <a:pt x="211" y="3093"/>
                    <a:pt x="228" y="3086"/>
                  </a:cubicBezTo>
                  <a:cubicBezTo>
                    <a:pt x="1397" y="2619"/>
                    <a:pt x="2268" y="1492"/>
                    <a:pt x="2466" y="256"/>
                  </a:cubicBezTo>
                  <a:cubicBezTo>
                    <a:pt x="2491" y="103"/>
                    <a:pt x="2362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99" name="Google Shape;499;p23"/>
          <p:cNvGrpSpPr/>
          <p:nvPr/>
        </p:nvGrpSpPr>
        <p:grpSpPr>
          <a:xfrm>
            <a:off x="7450269" y="5301793"/>
            <a:ext cx="692472" cy="839491"/>
            <a:chOff x="5587702" y="3976345"/>
            <a:chExt cx="519354" cy="629618"/>
          </a:xfrm>
        </p:grpSpPr>
        <p:sp>
          <p:nvSpPr>
            <p:cNvPr id="500" name="Google Shape;500;p23"/>
            <p:cNvSpPr/>
            <p:nvPr/>
          </p:nvSpPr>
          <p:spPr>
            <a:xfrm>
              <a:off x="5587702" y="3976345"/>
              <a:ext cx="374839" cy="629618"/>
            </a:xfrm>
            <a:custGeom>
              <a:avLst/>
              <a:gdLst/>
              <a:ahLst/>
              <a:cxnLst/>
              <a:rect l="l" t="t" r="r" b="b"/>
              <a:pathLst>
                <a:path w="11327" h="19026" extrusionOk="0">
                  <a:moveTo>
                    <a:pt x="4224" y="645"/>
                  </a:moveTo>
                  <a:cubicBezTo>
                    <a:pt x="4688" y="645"/>
                    <a:pt x="5148" y="737"/>
                    <a:pt x="5620" y="941"/>
                  </a:cubicBezTo>
                  <a:cubicBezTo>
                    <a:pt x="5636" y="946"/>
                    <a:pt x="5651" y="949"/>
                    <a:pt x="5668" y="952"/>
                  </a:cubicBezTo>
                  <a:cubicBezTo>
                    <a:pt x="5920" y="2108"/>
                    <a:pt x="4559" y="2543"/>
                    <a:pt x="3641" y="2745"/>
                  </a:cubicBezTo>
                  <a:cubicBezTo>
                    <a:pt x="3193" y="2844"/>
                    <a:pt x="2751" y="2921"/>
                    <a:pt x="2327" y="2921"/>
                  </a:cubicBezTo>
                  <a:cubicBezTo>
                    <a:pt x="1879" y="2921"/>
                    <a:pt x="1451" y="2835"/>
                    <a:pt x="1053" y="2597"/>
                  </a:cubicBezTo>
                  <a:cubicBezTo>
                    <a:pt x="1047" y="2543"/>
                    <a:pt x="1021" y="2494"/>
                    <a:pt x="978" y="2462"/>
                  </a:cubicBezTo>
                  <a:cubicBezTo>
                    <a:pt x="174" y="1799"/>
                    <a:pt x="2744" y="913"/>
                    <a:pt x="2955" y="849"/>
                  </a:cubicBezTo>
                  <a:cubicBezTo>
                    <a:pt x="3390" y="718"/>
                    <a:pt x="3809" y="645"/>
                    <a:pt x="4224" y="645"/>
                  </a:cubicBezTo>
                  <a:close/>
                  <a:moveTo>
                    <a:pt x="5018" y="2924"/>
                  </a:moveTo>
                  <a:cubicBezTo>
                    <a:pt x="5481" y="4961"/>
                    <a:pt x="6427" y="7031"/>
                    <a:pt x="8302" y="8100"/>
                  </a:cubicBezTo>
                  <a:cubicBezTo>
                    <a:pt x="8350" y="8128"/>
                    <a:pt x="8405" y="8143"/>
                    <a:pt x="8460" y="8143"/>
                  </a:cubicBezTo>
                  <a:cubicBezTo>
                    <a:pt x="8488" y="8143"/>
                    <a:pt x="8515" y="8139"/>
                    <a:pt x="8543" y="8132"/>
                  </a:cubicBezTo>
                  <a:lnTo>
                    <a:pt x="8543" y="8132"/>
                  </a:lnTo>
                  <a:cubicBezTo>
                    <a:pt x="7916" y="9591"/>
                    <a:pt x="6709" y="10260"/>
                    <a:pt x="5364" y="10260"/>
                  </a:cubicBezTo>
                  <a:cubicBezTo>
                    <a:pt x="4773" y="10260"/>
                    <a:pt x="4155" y="10131"/>
                    <a:pt x="3548" y="9882"/>
                  </a:cubicBezTo>
                  <a:cubicBezTo>
                    <a:pt x="3565" y="9850"/>
                    <a:pt x="3576" y="9815"/>
                    <a:pt x="3582" y="9778"/>
                  </a:cubicBezTo>
                  <a:cubicBezTo>
                    <a:pt x="3837" y="7744"/>
                    <a:pt x="3724" y="5421"/>
                    <a:pt x="2968" y="3473"/>
                  </a:cubicBezTo>
                  <a:cubicBezTo>
                    <a:pt x="3690" y="3428"/>
                    <a:pt x="4426" y="3235"/>
                    <a:pt x="5018" y="2924"/>
                  </a:cubicBezTo>
                  <a:close/>
                  <a:moveTo>
                    <a:pt x="7748" y="6868"/>
                  </a:moveTo>
                  <a:cubicBezTo>
                    <a:pt x="9103" y="6925"/>
                    <a:pt x="10350" y="7343"/>
                    <a:pt x="10457" y="8940"/>
                  </a:cubicBezTo>
                  <a:cubicBezTo>
                    <a:pt x="10570" y="10587"/>
                    <a:pt x="8936" y="11585"/>
                    <a:pt x="7596" y="12063"/>
                  </a:cubicBezTo>
                  <a:cubicBezTo>
                    <a:pt x="6743" y="12367"/>
                    <a:pt x="5773" y="12623"/>
                    <a:pt x="4835" y="12623"/>
                  </a:cubicBezTo>
                  <a:cubicBezTo>
                    <a:pt x="4453" y="12623"/>
                    <a:pt x="4077" y="12580"/>
                    <a:pt x="3715" y="12481"/>
                  </a:cubicBezTo>
                  <a:cubicBezTo>
                    <a:pt x="1889" y="11984"/>
                    <a:pt x="892" y="9282"/>
                    <a:pt x="3000" y="8580"/>
                  </a:cubicBezTo>
                  <a:lnTo>
                    <a:pt x="3000" y="8580"/>
                  </a:lnTo>
                  <a:cubicBezTo>
                    <a:pt x="2998" y="8974"/>
                    <a:pt x="2987" y="9371"/>
                    <a:pt x="2955" y="9778"/>
                  </a:cubicBezTo>
                  <a:cubicBezTo>
                    <a:pt x="2946" y="9885"/>
                    <a:pt x="2984" y="9962"/>
                    <a:pt x="3043" y="10011"/>
                  </a:cubicBezTo>
                  <a:cubicBezTo>
                    <a:pt x="3047" y="10060"/>
                    <a:pt x="3072" y="10104"/>
                    <a:pt x="3110" y="10135"/>
                  </a:cubicBezTo>
                  <a:cubicBezTo>
                    <a:pt x="3802" y="10735"/>
                    <a:pt x="4604" y="11000"/>
                    <a:pt x="5401" y="11000"/>
                  </a:cubicBezTo>
                  <a:cubicBezTo>
                    <a:pt x="7043" y="11000"/>
                    <a:pt x="8663" y="9875"/>
                    <a:pt x="9255" y="8216"/>
                  </a:cubicBezTo>
                  <a:cubicBezTo>
                    <a:pt x="9346" y="7962"/>
                    <a:pt x="9146" y="7801"/>
                    <a:pt x="8937" y="7801"/>
                  </a:cubicBezTo>
                  <a:cubicBezTo>
                    <a:pt x="8886" y="7801"/>
                    <a:pt x="8835" y="7810"/>
                    <a:pt x="8788" y="7830"/>
                  </a:cubicBezTo>
                  <a:cubicBezTo>
                    <a:pt x="8803" y="7709"/>
                    <a:pt x="8742" y="7590"/>
                    <a:pt x="8634" y="7531"/>
                  </a:cubicBezTo>
                  <a:cubicBezTo>
                    <a:pt x="8314" y="7346"/>
                    <a:pt x="8017" y="7122"/>
                    <a:pt x="7748" y="6868"/>
                  </a:cubicBezTo>
                  <a:close/>
                  <a:moveTo>
                    <a:pt x="8431" y="12402"/>
                  </a:moveTo>
                  <a:cubicBezTo>
                    <a:pt x="8396" y="12466"/>
                    <a:pt x="8383" y="12541"/>
                    <a:pt x="8396" y="12613"/>
                  </a:cubicBezTo>
                  <a:cubicBezTo>
                    <a:pt x="8685" y="14260"/>
                    <a:pt x="9027" y="15894"/>
                    <a:pt x="9327" y="17537"/>
                  </a:cubicBezTo>
                  <a:cubicBezTo>
                    <a:pt x="8135" y="16090"/>
                    <a:pt x="7029" y="14580"/>
                    <a:pt x="5844" y="13128"/>
                  </a:cubicBezTo>
                  <a:cubicBezTo>
                    <a:pt x="6221" y="13079"/>
                    <a:pt x="6594" y="13007"/>
                    <a:pt x="6962" y="12912"/>
                  </a:cubicBezTo>
                  <a:cubicBezTo>
                    <a:pt x="7464" y="12783"/>
                    <a:pt x="7956" y="12612"/>
                    <a:pt x="8431" y="12402"/>
                  </a:cubicBezTo>
                  <a:close/>
                  <a:moveTo>
                    <a:pt x="4255" y="0"/>
                  </a:moveTo>
                  <a:cubicBezTo>
                    <a:pt x="3343" y="0"/>
                    <a:pt x="2421" y="308"/>
                    <a:pt x="1580" y="708"/>
                  </a:cubicBezTo>
                  <a:cubicBezTo>
                    <a:pt x="1032" y="969"/>
                    <a:pt x="1" y="1714"/>
                    <a:pt x="200" y="2342"/>
                  </a:cubicBezTo>
                  <a:cubicBezTo>
                    <a:pt x="198" y="2379"/>
                    <a:pt x="206" y="2417"/>
                    <a:pt x="226" y="2450"/>
                  </a:cubicBezTo>
                  <a:cubicBezTo>
                    <a:pt x="620" y="3122"/>
                    <a:pt x="1491" y="3440"/>
                    <a:pt x="2454" y="3477"/>
                  </a:cubicBezTo>
                  <a:cubicBezTo>
                    <a:pt x="2733" y="5085"/>
                    <a:pt x="2974" y="6594"/>
                    <a:pt x="3003" y="8178"/>
                  </a:cubicBezTo>
                  <a:cubicBezTo>
                    <a:pt x="1548" y="8257"/>
                    <a:pt x="705" y="9803"/>
                    <a:pt x="1246" y="11173"/>
                  </a:cubicBezTo>
                  <a:cubicBezTo>
                    <a:pt x="1850" y="12704"/>
                    <a:pt x="3341" y="13194"/>
                    <a:pt x="4851" y="13194"/>
                  </a:cubicBezTo>
                  <a:cubicBezTo>
                    <a:pt x="5008" y="13194"/>
                    <a:pt x="5165" y="13188"/>
                    <a:pt x="5322" y="13178"/>
                  </a:cubicBezTo>
                  <a:cubicBezTo>
                    <a:pt x="5323" y="13186"/>
                    <a:pt x="5326" y="13194"/>
                    <a:pt x="5329" y="13201"/>
                  </a:cubicBezTo>
                  <a:cubicBezTo>
                    <a:pt x="6486" y="15272"/>
                    <a:pt x="8078" y="17136"/>
                    <a:pt x="9630" y="18919"/>
                  </a:cubicBezTo>
                  <a:cubicBezTo>
                    <a:pt x="9696" y="18994"/>
                    <a:pt x="9771" y="19026"/>
                    <a:pt x="9844" y="19026"/>
                  </a:cubicBezTo>
                  <a:cubicBezTo>
                    <a:pt x="10035" y="19026"/>
                    <a:pt x="10213" y="18808"/>
                    <a:pt x="10180" y="18599"/>
                  </a:cubicBezTo>
                  <a:cubicBezTo>
                    <a:pt x="9854" y="16542"/>
                    <a:pt x="9527" y="14463"/>
                    <a:pt x="9013" y="12443"/>
                  </a:cubicBezTo>
                  <a:cubicBezTo>
                    <a:pt x="8979" y="12311"/>
                    <a:pt x="8893" y="12247"/>
                    <a:pt x="8797" y="12226"/>
                  </a:cubicBezTo>
                  <a:cubicBezTo>
                    <a:pt x="10019" y="11596"/>
                    <a:pt x="11030" y="10621"/>
                    <a:pt x="11146" y="9150"/>
                  </a:cubicBezTo>
                  <a:cubicBezTo>
                    <a:pt x="11326" y="6866"/>
                    <a:pt x="9352" y="6222"/>
                    <a:pt x="7479" y="6222"/>
                  </a:cubicBezTo>
                  <a:cubicBezTo>
                    <a:pt x="7378" y="6222"/>
                    <a:pt x="7277" y="6224"/>
                    <a:pt x="7176" y="6228"/>
                  </a:cubicBezTo>
                  <a:cubicBezTo>
                    <a:pt x="6392" y="5191"/>
                    <a:pt x="5973" y="3905"/>
                    <a:pt x="5453" y="2650"/>
                  </a:cubicBezTo>
                  <a:cubicBezTo>
                    <a:pt x="6158" y="2131"/>
                    <a:pt x="6510" y="1394"/>
                    <a:pt x="6086" y="512"/>
                  </a:cubicBezTo>
                  <a:cubicBezTo>
                    <a:pt x="6043" y="423"/>
                    <a:pt x="5962" y="388"/>
                    <a:pt x="5878" y="386"/>
                  </a:cubicBezTo>
                  <a:cubicBezTo>
                    <a:pt x="5355" y="113"/>
                    <a:pt x="4807" y="0"/>
                    <a:pt x="42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5989610" y="4164344"/>
              <a:ext cx="48050" cy="85544"/>
            </a:xfrm>
            <a:custGeom>
              <a:avLst/>
              <a:gdLst/>
              <a:ahLst/>
              <a:cxnLst/>
              <a:rect l="l" t="t" r="r" b="b"/>
              <a:pathLst>
                <a:path w="1452" h="2585" extrusionOk="0">
                  <a:moveTo>
                    <a:pt x="233" y="0"/>
                  </a:moveTo>
                  <a:cubicBezTo>
                    <a:pt x="110" y="0"/>
                    <a:pt x="0" y="185"/>
                    <a:pt x="116" y="280"/>
                  </a:cubicBezTo>
                  <a:cubicBezTo>
                    <a:pt x="740" y="797"/>
                    <a:pt x="1017" y="1546"/>
                    <a:pt x="902" y="2345"/>
                  </a:cubicBezTo>
                  <a:cubicBezTo>
                    <a:pt x="882" y="2488"/>
                    <a:pt x="1002" y="2584"/>
                    <a:pt x="1111" y="2584"/>
                  </a:cubicBezTo>
                  <a:cubicBezTo>
                    <a:pt x="1183" y="2584"/>
                    <a:pt x="1249" y="2543"/>
                    <a:pt x="1268" y="2446"/>
                  </a:cubicBezTo>
                  <a:cubicBezTo>
                    <a:pt x="1452" y="1512"/>
                    <a:pt x="1060" y="596"/>
                    <a:pt x="312" y="28"/>
                  </a:cubicBezTo>
                  <a:cubicBezTo>
                    <a:pt x="287" y="8"/>
                    <a:pt x="260" y="0"/>
                    <a:pt x="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6052188" y="4181552"/>
              <a:ext cx="54867" cy="92891"/>
            </a:xfrm>
            <a:custGeom>
              <a:avLst/>
              <a:gdLst/>
              <a:ahLst/>
              <a:cxnLst/>
              <a:rect l="l" t="t" r="r" b="b"/>
              <a:pathLst>
                <a:path w="1658" h="2807" extrusionOk="0">
                  <a:moveTo>
                    <a:pt x="229" y="1"/>
                  </a:moveTo>
                  <a:cubicBezTo>
                    <a:pt x="88" y="1"/>
                    <a:pt x="0" y="208"/>
                    <a:pt x="147" y="303"/>
                  </a:cubicBezTo>
                  <a:cubicBezTo>
                    <a:pt x="906" y="785"/>
                    <a:pt x="1242" y="1696"/>
                    <a:pt x="971" y="2554"/>
                  </a:cubicBezTo>
                  <a:cubicBezTo>
                    <a:pt x="923" y="2706"/>
                    <a:pt x="1051" y="2807"/>
                    <a:pt x="1176" y="2807"/>
                  </a:cubicBezTo>
                  <a:cubicBezTo>
                    <a:pt x="1258" y="2807"/>
                    <a:pt x="1338" y="2763"/>
                    <a:pt x="1367" y="2663"/>
                  </a:cubicBezTo>
                  <a:cubicBezTo>
                    <a:pt x="1658" y="1646"/>
                    <a:pt x="1230" y="552"/>
                    <a:pt x="311" y="24"/>
                  </a:cubicBezTo>
                  <a:cubicBezTo>
                    <a:pt x="283" y="8"/>
                    <a:pt x="255" y="1"/>
                    <a:pt x="2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503" name="Google Shape;503;p23"/>
          <p:cNvGrpSpPr/>
          <p:nvPr/>
        </p:nvGrpSpPr>
        <p:grpSpPr>
          <a:xfrm>
            <a:off x="8554810" y="4631472"/>
            <a:ext cx="97292" cy="152888"/>
            <a:chOff x="6416107" y="3473604"/>
            <a:chExt cx="72969" cy="114666"/>
          </a:xfrm>
        </p:grpSpPr>
        <p:sp>
          <p:nvSpPr>
            <p:cNvPr id="504" name="Google Shape;504;p23"/>
            <p:cNvSpPr/>
            <p:nvPr/>
          </p:nvSpPr>
          <p:spPr>
            <a:xfrm>
              <a:off x="6416107" y="3473604"/>
              <a:ext cx="23827" cy="114666"/>
            </a:xfrm>
            <a:custGeom>
              <a:avLst/>
              <a:gdLst/>
              <a:ahLst/>
              <a:cxnLst/>
              <a:rect l="l" t="t" r="r" b="b"/>
              <a:pathLst>
                <a:path w="720" h="3465" extrusionOk="0">
                  <a:moveTo>
                    <a:pt x="486" y="1"/>
                  </a:moveTo>
                  <a:cubicBezTo>
                    <a:pt x="411" y="1"/>
                    <a:pt x="339" y="43"/>
                    <a:pt x="313" y="142"/>
                  </a:cubicBezTo>
                  <a:cubicBezTo>
                    <a:pt x="43" y="1168"/>
                    <a:pt x="0" y="2272"/>
                    <a:pt x="129" y="3321"/>
                  </a:cubicBezTo>
                  <a:cubicBezTo>
                    <a:pt x="140" y="3415"/>
                    <a:pt x="218" y="3464"/>
                    <a:pt x="292" y="3464"/>
                  </a:cubicBezTo>
                  <a:cubicBezTo>
                    <a:pt x="364" y="3464"/>
                    <a:pt x="431" y="3418"/>
                    <a:pt x="427" y="3321"/>
                  </a:cubicBezTo>
                  <a:cubicBezTo>
                    <a:pt x="385" y="2271"/>
                    <a:pt x="492" y="1277"/>
                    <a:pt x="691" y="246"/>
                  </a:cubicBezTo>
                  <a:cubicBezTo>
                    <a:pt x="720" y="98"/>
                    <a:pt x="600" y="1"/>
                    <a:pt x="4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6450457" y="3497199"/>
              <a:ext cx="38619" cy="67641"/>
            </a:xfrm>
            <a:custGeom>
              <a:avLst/>
              <a:gdLst/>
              <a:ahLst/>
              <a:cxnLst/>
              <a:rect l="l" t="t" r="r" b="b"/>
              <a:pathLst>
                <a:path w="1167" h="2044" extrusionOk="0">
                  <a:moveTo>
                    <a:pt x="898" y="1"/>
                  </a:moveTo>
                  <a:cubicBezTo>
                    <a:pt x="833" y="1"/>
                    <a:pt x="771" y="31"/>
                    <a:pt x="739" y="101"/>
                  </a:cubicBezTo>
                  <a:cubicBezTo>
                    <a:pt x="475" y="663"/>
                    <a:pt x="249" y="1260"/>
                    <a:pt x="40" y="1845"/>
                  </a:cubicBezTo>
                  <a:cubicBezTo>
                    <a:pt x="1" y="1956"/>
                    <a:pt x="105" y="2044"/>
                    <a:pt x="203" y="2044"/>
                  </a:cubicBezTo>
                  <a:cubicBezTo>
                    <a:pt x="254" y="2044"/>
                    <a:pt x="302" y="2021"/>
                    <a:pt x="330" y="1966"/>
                  </a:cubicBezTo>
                  <a:cubicBezTo>
                    <a:pt x="609" y="1412"/>
                    <a:pt x="884" y="838"/>
                    <a:pt x="1111" y="259"/>
                  </a:cubicBezTo>
                  <a:cubicBezTo>
                    <a:pt x="1167" y="116"/>
                    <a:pt x="1027" y="1"/>
                    <a:pt x="8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506" name="Google Shape;506;p23"/>
          <p:cNvGrpSpPr/>
          <p:nvPr/>
        </p:nvGrpSpPr>
        <p:grpSpPr>
          <a:xfrm>
            <a:off x="8202353" y="5182926"/>
            <a:ext cx="1345497" cy="1751961"/>
            <a:chOff x="6151764" y="3887194"/>
            <a:chExt cx="1009123" cy="1313971"/>
          </a:xfrm>
        </p:grpSpPr>
        <p:grpSp>
          <p:nvGrpSpPr>
            <p:cNvPr id="507" name="Google Shape;507;p23"/>
            <p:cNvGrpSpPr/>
            <p:nvPr/>
          </p:nvGrpSpPr>
          <p:grpSpPr>
            <a:xfrm>
              <a:off x="6151764" y="3887194"/>
              <a:ext cx="1009123" cy="1235674"/>
              <a:chOff x="6151764" y="3887194"/>
              <a:chExt cx="1009123" cy="1235674"/>
            </a:xfrm>
          </p:grpSpPr>
          <p:sp>
            <p:nvSpPr>
              <p:cNvPr id="508" name="Google Shape;508;p23"/>
              <p:cNvSpPr/>
              <p:nvPr/>
            </p:nvSpPr>
            <p:spPr>
              <a:xfrm>
                <a:off x="6268944" y="4616950"/>
                <a:ext cx="769136" cy="427754"/>
              </a:xfrm>
              <a:custGeom>
                <a:avLst/>
                <a:gdLst/>
                <a:ahLst/>
                <a:cxnLst/>
                <a:rect l="l" t="t" r="r" b="b"/>
                <a:pathLst>
                  <a:path w="23242" h="12926" extrusionOk="0">
                    <a:moveTo>
                      <a:pt x="5836" y="1"/>
                    </a:moveTo>
                    <a:cubicBezTo>
                      <a:pt x="5564" y="1"/>
                      <a:pt x="5291" y="80"/>
                      <a:pt x="5020" y="261"/>
                    </a:cubicBezTo>
                    <a:cubicBezTo>
                      <a:pt x="3508" y="584"/>
                      <a:pt x="2128" y="1170"/>
                      <a:pt x="823" y="2111"/>
                    </a:cubicBezTo>
                    <a:cubicBezTo>
                      <a:pt x="248" y="2526"/>
                      <a:pt x="1" y="3626"/>
                      <a:pt x="823" y="3979"/>
                    </a:cubicBezTo>
                    <a:cubicBezTo>
                      <a:pt x="1047" y="4076"/>
                      <a:pt x="1248" y="4171"/>
                      <a:pt x="1439" y="4272"/>
                    </a:cubicBezTo>
                    <a:cubicBezTo>
                      <a:pt x="1511" y="4473"/>
                      <a:pt x="1647" y="4662"/>
                      <a:pt x="1862" y="4816"/>
                    </a:cubicBezTo>
                    <a:cubicBezTo>
                      <a:pt x="2156" y="5025"/>
                      <a:pt x="2312" y="5122"/>
                      <a:pt x="2528" y="5194"/>
                    </a:cubicBezTo>
                    <a:lnTo>
                      <a:pt x="4132" y="6102"/>
                    </a:lnTo>
                    <a:cubicBezTo>
                      <a:pt x="4139" y="6117"/>
                      <a:pt x="4145" y="6133"/>
                      <a:pt x="4153" y="6148"/>
                    </a:cubicBezTo>
                    <a:cubicBezTo>
                      <a:pt x="4701" y="7067"/>
                      <a:pt x="6029" y="7311"/>
                      <a:pt x="6954" y="7692"/>
                    </a:cubicBezTo>
                    <a:lnTo>
                      <a:pt x="11909" y="9743"/>
                    </a:lnTo>
                    <a:cubicBezTo>
                      <a:pt x="15066" y="11051"/>
                      <a:pt x="18201" y="12411"/>
                      <a:pt x="21606" y="12913"/>
                    </a:cubicBezTo>
                    <a:cubicBezTo>
                      <a:pt x="21663" y="12921"/>
                      <a:pt x="21721" y="12926"/>
                      <a:pt x="21781" y="12926"/>
                    </a:cubicBezTo>
                    <a:cubicBezTo>
                      <a:pt x="22468" y="12926"/>
                      <a:pt x="23241" y="12375"/>
                      <a:pt x="22938" y="11582"/>
                    </a:cubicBezTo>
                    <a:cubicBezTo>
                      <a:pt x="22396" y="10164"/>
                      <a:pt x="21993" y="8095"/>
                      <a:pt x="21024" y="6850"/>
                    </a:cubicBezTo>
                    <a:cubicBezTo>
                      <a:pt x="20993" y="6713"/>
                      <a:pt x="20952" y="6578"/>
                      <a:pt x="20899" y="6450"/>
                    </a:cubicBezTo>
                    <a:cubicBezTo>
                      <a:pt x="20695" y="5950"/>
                      <a:pt x="20248" y="5734"/>
                      <a:pt x="19812" y="5734"/>
                    </a:cubicBezTo>
                    <a:cubicBezTo>
                      <a:pt x="19659" y="5734"/>
                      <a:pt x="19507" y="5761"/>
                      <a:pt x="19368" y="5811"/>
                    </a:cubicBezTo>
                    <a:cubicBezTo>
                      <a:pt x="19238" y="5791"/>
                      <a:pt x="19103" y="5781"/>
                      <a:pt x="18962" y="5781"/>
                    </a:cubicBezTo>
                    <a:cubicBezTo>
                      <a:pt x="18729" y="5781"/>
                      <a:pt x="18480" y="5809"/>
                      <a:pt x="18212" y="5869"/>
                    </a:cubicBezTo>
                    <a:cubicBezTo>
                      <a:pt x="17343" y="6070"/>
                      <a:pt x="16458" y="6180"/>
                      <a:pt x="15566" y="6203"/>
                    </a:cubicBezTo>
                    <a:cubicBezTo>
                      <a:pt x="15242" y="6024"/>
                      <a:pt x="14954" y="5897"/>
                      <a:pt x="14828" y="5852"/>
                    </a:cubicBezTo>
                    <a:cubicBezTo>
                      <a:pt x="13246" y="5313"/>
                      <a:pt x="11770" y="5353"/>
                      <a:pt x="10399" y="4240"/>
                    </a:cubicBezTo>
                    <a:cubicBezTo>
                      <a:pt x="9653" y="3633"/>
                      <a:pt x="8558" y="1743"/>
                      <a:pt x="7348" y="702"/>
                    </a:cubicBezTo>
                    <a:cubicBezTo>
                      <a:pt x="7250" y="329"/>
                      <a:pt x="6969" y="34"/>
                      <a:pt x="6495" y="34"/>
                    </a:cubicBezTo>
                    <a:cubicBezTo>
                      <a:pt x="6451" y="34"/>
                      <a:pt x="6405" y="36"/>
                      <a:pt x="6357" y="42"/>
                    </a:cubicBezTo>
                    <a:cubicBezTo>
                      <a:pt x="6317" y="46"/>
                      <a:pt x="6279" y="52"/>
                      <a:pt x="6241" y="57"/>
                    </a:cubicBezTo>
                    <a:cubicBezTo>
                      <a:pt x="6106" y="20"/>
                      <a:pt x="5971" y="1"/>
                      <a:pt x="5836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09" name="Google Shape;509;p23"/>
              <p:cNvSpPr/>
              <p:nvPr/>
            </p:nvSpPr>
            <p:spPr>
              <a:xfrm>
                <a:off x="6842073" y="4193896"/>
                <a:ext cx="185550" cy="96994"/>
              </a:xfrm>
              <a:custGeom>
                <a:avLst/>
                <a:gdLst/>
                <a:ahLst/>
                <a:cxnLst/>
                <a:rect l="l" t="t" r="r" b="b"/>
                <a:pathLst>
                  <a:path w="5607" h="2931" extrusionOk="0">
                    <a:moveTo>
                      <a:pt x="293" y="0"/>
                    </a:moveTo>
                    <a:cubicBezTo>
                      <a:pt x="148" y="0"/>
                      <a:pt x="0" y="161"/>
                      <a:pt x="105" y="302"/>
                    </a:cubicBezTo>
                    <a:cubicBezTo>
                      <a:pt x="1312" y="1913"/>
                      <a:pt x="3179" y="2912"/>
                      <a:pt x="5207" y="2930"/>
                    </a:cubicBezTo>
                    <a:cubicBezTo>
                      <a:pt x="5209" y="2930"/>
                      <a:pt x="5210" y="2930"/>
                      <a:pt x="5212" y="2930"/>
                    </a:cubicBezTo>
                    <a:cubicBezTo>
                      <a:pt x="5607" y="2930"/>
                      <a:pt x="5596" y="2345"/>
                      <a:pt x="5207" y="2316"/>
                    </a:cubicBezTo>
                    <a:cubicBezTo>
                      <a:pt x="3332" y="2173"/>
                      <a:pt x="1720" y="1431"/>
                      <a:pt x="424" y="57"/>
                    </a:cubicBezTo>
                    <a:cubicBezTo>
                      <a:pt x="386" y="17"/>
                      <a:pt x="340" y="0"/>
                      <a:pt x="2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10" name="Google Shape;510;p23"/>
              <p:cNvSpPr/>
              <p:nvPr/>
            </p:nvSpPr>
            <p:spPr>
              <a:xfrm>
                <a:off x="6151764" y="4124236"/>
                <a:ext cx="1009123" cy="998632"/>
              </a:xfrm>
              <a:custGeom>
                <a:avLst/>
                <a:gdLst/>
                <a:ahLst/>
                <a:cxnLst/>
                <a:rect l="l" t="t" r="r" b="b"/>
                <a:pathLst>
                  <a:path w="30494" h="30177" extrusionOk="0">
                    <a:moveTo>
                      <a:pt x="20913" y="661"/>
                    </a:moveTo>
                    <a:cubicBezTo>
                      <a:pt x="23466" y="1350"/>
                      <a:pt x="30493" y="3243"/>
                      <a:pt x="27949" y="5730"/>
                    </a:cubicBezTo>
                    <a:cubicBezTo>
                      <a:pt x="27373" y="5991"/>
                      <a:pt x="26834" y="6082"/>
                      <a:pt x="26185" y="6082"/>
                    </a:cubicBezTo>
                    <a:cubicBezTo>
                      <a:pt x="26158" y="6082"/>
                      <a:pt x="26131" y="6081"/>
                      <a:pt x="26104" y="6081"/>
                    </a:cubicBezTo>
                    <a:cubicBezTo>
                      <a:pt x="26103" y="6081"/>
                      <a:pt x="26102" y="6081"/>
                      <a:pt x="26101" y="6081"/>
                    </a:cubicBezTo>
                    <a:cubicBezTo>
                      <a:pt x="25968" y="6081"/>
                      <a:pt x="25825" y="6182"/>
                      <a:pt x="25796" y="6315"/>
                    </a:cubicBezTo>
                    <a:cubicBezTo>
                      <a:pt x="25791" y="6335"/>
                      <a:pt x="25788" y="6354"/>
                      <a:pt x="25787" y="6374"/>
                    </a:cubicBezTo>
                    <a:cubicBezTo>
                      <a:pt x="25729" y="6378"/>
                      <a:pt x="25676" y="6404"/>
                      <a:pt x="25638" y="6447"/>
                    </a:cubicBezTo>
                    <a:cubicBezTo>
                      <a:pt x="23831" y="8467"/>
                      <a:pt x="22717" y="11105"/>
                      <a:pt x="22230" y="13753"/>
                    </a:cubicBezTo>
                    <a:cubicBezTo>
                      <a:pt x="22184" y="14001"/>
                      <a:pt x="22379" y="14165"/>
                      <a:pt x="22572" y="14182"/>
                    </a:cubicBezTo>
                    <a:cubicBezTo>
                      <a:pt x="23518" y="16375"/>
                      <a:pt x="24601" y="18508"/>
                      <a:pt x="25606" y="20674"/>
                    </a:cubicBezTo>
                    <a:cubicBezTo>
                      <a:pt x="26692" y="23017"/>
                      <a:pt x="28188" y="25508"/>
                      <a:pt x="28271" y="28136"/>
                    </a:cubicBezTo>
                    <a:cubicBezTo>
                      <a:pt x="28256" y="28159"/>
                      <a:pt x="28245" y="28183"/>
                      <a:pt x="28237" y="28209"/>
                    </a:cubicBezTo>
                    <a:cubicBezTo>
                      <a:pt x="28054" y="29117"/>
                      <a:pt x="27316" y="29418"/>
                      <a:pt x="26393" y="29418"/>
                    </a:cubicBezTo>
                    <a:cubicBezTo>
                      <a:pt x="24843" y="29418"/>
                      <a:pt x="22773" y="28568"/>
                      <a:pt x="21949" y="28324"/>
                    </a:cubicBezTo>
                    <a:cubicBezTo>
                      <a:pt x="20247" y="27819"/>
                      <a:pt x="18559" y="27266"/>
                      <a:pt x="16888" y="26664"/>
                    </a:cubicBezTo>
                    <a:cubicBezTo>
                      <a:pt x="13370" y="25404"/>
                      <a:pt x="9903" y="23955"/>
                      <a:pt x="6570" y="22258"/>
                    </a:cubicBezTo>
                    <a:cubicBezTo>
                      <a:pt x="4873" y="21392"/>
                      <a:pt x="1805" y="19839"/>
                      <a:pt x="2406" y="17406"/>
                    </a:cubicBezTo>
                    <a:cubicBezTo>
                      <a:pt x="2851" y="15598"/>
                      <a:pt x="5097" y="14839"/>
                      <a:pt x="6640" y="14316"/>
                    </a:cubicBezTo>
                    <a:cubicBezTo>
                      <a:pt x="10082" y="13152"/>
                      <a:pt x="13591" y="12596"/>
                      <a:pt x="17142" y="11913"/>
                    </a:cubicBezTo>
                    <a:cubicBezTo>
                      <a:pt x="17277" y="11887"/>
                      <a:pt x="17342" y="11782"/>
                      <a:pt x="17351" y="11668"/>
                    </a:cubicBezTo>
                    <a:cubicBezTo>
                      <a:pt x="17360" y="11658"/>
                      <a:pt x="17369" y="11645"/>
                      <a:pt x="17377" y="11633"/>
                    </a:cubicBezTo>
                    <a:cubicBezTo>
                      <a:pt x="18470" y="9343"/>
                      <a:pt x="19709" y="7064"/>
                      <a:pt x="20572" y="4675"/>
                    </a:cubicBezTo>
                    <a:cubicBezTo>
                      <a:pt x="20616" y="4553"/>
                      <a:pt x="20553" y="4458"/>
                      <a:pt x="20460" y="4410"/>
                    </a:cubicBezTo>
                    <a:cubicBezTo>
                      <a:pt x="20569" y="4323"/>
                      <a:pt x="20615" y="4168"/>
                      <a:pt x="20480" y="4053"/>
                    </a:cubicBezTo>
                    <a:cubicBezTo>
                      <a:pt x="19901" y="3560"/>
                      <a:pt x="19247" y="2978"/>
                      <a:pt x="19186" y="2159"/>
                    </a:cubicBezTo>
                    <a:cubicBezTo>
                      <a:pt x="19121" y="1278"/>
                      <a:pt x="19809" y="697"/>
                      <a:pt x="20617" y="697"/>
                    </a:cubicBezTo>
                    <a:cubicBezTo>
                      <a:pt x="20666" y="697"/>
                      <a:pt x="20716" y="699"/>
                      <a:pt x="20766" y="704"/>
                    </a:cubicBezTo>
                    <a:cubicBezTo>
                      <a:pt x="20772" y="704"/>
                      <a:pt x="20778" y="705"/>
                      <a:pt x="20784" y="705"/>
                    </a:cubicBezTo>
                    <a:cubicBezTo>
                      <a:pt x="20830" y="705"/>
                      <a:pt x="20875" y="689"/>
                      <a:pt x="20913" y="661"/>
                    </a:cubicBezTo>
                    <a:close/>
                    <a:moveTo>
                      <a:pt x="20320" y="0"/>
                    </a:moveTo>
                    <a:cubicBezTo>
                      <a:pt x="20248" y="0"/>
                      <a:pt x="20179" y="31"/>
                      <a:pt x="20132" y="88"/>
                    </a:cubicBezTo>
                    <a:cubicBezTo>
                      <a:pt x="19409" y="180"/>
                      <a:pt x="18771" y="832"/>
                      <a:pt x="18590" y="1557"/>
                    </a:cubicBezTo>
                    <a:cubicBezTo>
                      <a:pt x="18294" y="2736"/>
                      <a:pt x="19156" y="3934"/>
                      <a:pt x="20169" y="4448"/>
                    </a:cubicBezTo>
                    <a:cubicBezTo>
                      <a:pt x="20154" y="4461"/>
                      <a:pt x="20141" y="4474"/>
                      <a:pt x="20131" y="4490"/>
                    </a:cubicBezTo>
                    <a:cubicBezTo>
                      <a:pt x="18824" y="6637"/>
                      <a:pt x="17838" y="9006"/>
                      <a:pt x="16752" y="11269"/>
                    </a:cubicBezTo>
                    <a:cubicBezTo>
                      <a:pt x="16741" y="11295"/>
                      <a:pt x="16735" y="11322"/>
                      <a:pt x="16730" y="11351"/>
                    </a:cubicBezTo>
                    <a:cubicBezTo>
                      <a:pt x="14237" y="11498"/>
                      <a:pt x="11747" y="12050"/>
                      <a:pt x="9344" y="12698"/>
                    </a:cubicBezTo>
                    <a:cubicBezTo>
                      <a:pt x="7327" y="13240"/>
                      <a:pt x="5038" y="13770"/>
                      <a:pt x="3315" y="15018"/>
                    </a:cubicBezTo>
                    <a:cubicBezTo>
                      <a:pt x="1" y="17416"/>
                      <a:pt x="2407" y="20740"/>
                      <a:pt x="5162" y="22288"/>
                    </a:cubicBezTo>
                    <a:cubicBezTo>
                      <a:pt x="9564" y="24763"/>
                      <a:pt x="14424" y="26664"/>
                      <a:pt x="19213" y="28237"/>
                    </a:cubicBezTo>
                    <a:cubicBezTo>
                      <a:pt x="21383" y="28949"/>
                      <a:pt x="23835" y="29978"/>
                      <a:pt x="26124" y="30162"/>
                    </a:cubicBezTo>
                    <a:cubicBezTo>
                      <a:pt x="26240" y="30172"/>
                      <a:pt x="26355" y="30176"/>
                      <a:pt x="26468" y="30176"/>
                    </a:cubicBezTo>
                    <a:cubicBezTo>
                      <a:pt x="27690" y="30176"/>
                      <a:pt x="28701" y="29620"/>
                      <a:pt x="28874" y="28298"/>
                    </a:cubicBezTo>
                    <a:cubicBezTo>
                      <a:pt x="28874" y="28283"/>
                      <a:pt x="28873" y="28268"/>
                      <a:pt x="28870" y="28252"/>
                    </a:cubicBezTo>
                    <a:cubicBezTo>
                      <a:pt x="29211" y="26036"/>
                      <a:pt x="27842" y="23835"/>
                      <a:pt x="26958" y="21881"/>
                    </a:cubicBezTo>
                    <a:cubicBezTo>
                      <a:pt x="25729" y="19153"/>
                      <a:pt x="24499" y="16393"/>
                      <a:pt x="22993" y="13805"/>
                    </a:cubicBezTo>
                    <a:cubicBezTo>
                      <a:pt x="22979" y="13785"/>
                      <a:pt x="22964" y="13768"/>
                      <a:pt x="22947" y="13751"/>
                    </a:cubicBezTo>
                    <a:cubicBezTo>
                      <a:pt x="23514" y="11172"/>
                      <a:pt x="24604" y="8970"/>
                      <a:pt x="26046" y="6761"/>
                    </a:cubicBezTo>
                    <a:cubicBezTo>
                      <a:pt x="26052" y="6747"/>
                      <a:pt x="26058" y="6732"/>
                      <a:pt x="26062" y="6717"/>
                    </a:cubicBezTo>
                    <a:cubicBezTo>
                      <a:pt x="26247" y="6752"/>
                      <a:pt x="26437" y="6769"/>
                      <a:pt x="26630" y="6769"/>
                    </a:cubicBezTo>
                    <a:cubicBezTo>
                      <a:pt x="27296" y="6769"/>
                      <a:pt x="27985" y="6564"/>
                      <a:pt x="28516" y="6196"/>
                    </a:cubicBezTo>
                    <a:cubicBezTo>
                      <a:pt x="28648" y="6104"/>
                      <a:pt x="28688" y="5972"/>
                      <a:pt x="28665" y="5853"/>
                    </a:cubicBezTo>
                    <a:cubicBezTo>
                      <a:pt x="29501" y="4984"/>
                      <a:pt x="29098" y="3537"/>
                      <a:pt x="28199" y="2744"/>
                    </a:cubicBezTo>
                    <a:cubicBezTo>
                      <a:pt x="26234" y="1010"/>
                      <a:pt x="22845" y="472"/>
                      <a:pt x="20371" y="5"/>
                    </a:cubicBezTo>
                    <a:cubicBezTo>
                      <a:pt x="20354" y="2"/>
                      <a:pt x="20337" y="0"/>
                      <a:pt x="203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11" name="Google Shape;511;p23"/>
              <p:cNvSpPr/>
              <p:nvPr/>
            </p:nvSpPr>
            <p:spPr>
              <a:xfrm>
                <a:off x="6248791" y="4604540"/>
                <a:ext cx="800077" cy="458497"/>
              </a:xfrm>
              <a:custGeom>
                <a:avLst/>
                <a:gdLst/>
                <a:ahLst/>
                <a:cxnLst/>
                <a:rect l="l" t="t" r="r" b="b"/>
                <a:pathLst>
                  <a:path w="24177" h="13855" extrusionOk="0">
                    <a:moveTo>
                      <a:pt x="6688" y="1"/>
                    </a:moveTo>
                    <a:cubicBezTo>
                      <a:pt x="6683" y="1"/>
                      <a:pt x="6678" y="1"/>
                      <a:pt x="6672" y="2"/>
                    </a:cubicBezTo>
                    <a:cubicBezTo>
                      <a:pt x="4874" y="130"/>
                      <a:pt x="2805" y="671"/>
                      <a:pt x="1348" y="1786"/>
                    </a:cubicBezTo>
                    <a:cubicBezTo>
                      <a:pt x="501" y="2432"/>
                      <a:pt x="0" y="3801"/>
                      <a:pt x="1118" y="4446"/>
                    </a:cubicBezTo>
                    <a:cubicBezTo>
                      <a:pt x="2284" y="6008"/>
                      <a:pt x="4182" y="6874"/>
                      <a:pt x="5900" y="7733"/>
                    </a:cubicBezTo>
                    <a:cubicBezTo>
                      <a:pt x="8234" y="8902"/>
                      <a:pt x="10616" y="9969"/>
                      <a:pt x="13045" y="10937"/>
                    </a:cubicBezTo>
                    <a:cubicBezTo>
                      <a:pt x="15616" y="11959"/>
                      <a:pt x="18297" y="13040"/>
                      <a:pt x="20995" y="13677"/>
                    </a:cubicBezTo>
                    <a:cubicBezTo>
                      <a:pt x="21416" y="13776"/>
                      <a:pt x="21860" y="13855"/>
                      <a:pt x="22280" y="13855"/>
                    </a:cubicBezTo>
                    <a:cubicBezTo>
                      <a:pt x="23022" y="13855"/>
                      <a:pt x="23687" y="13609"/>
                      <a:pt x="24010" y="12789"/>
                    </a:cubicBezTo>
                    <a:cubicBezTo>
                      <a:pt x="24062" y="12656"/>
                      <a:pt x="24013" y="12551"/>
                      <a:pt x="23924" y="12489"/>
                    </a:cubicBezTo>
                    <a:cubicBezTo>
                      <a:pt x="24177" y="11833"/>
                      <a:pt x="24031" y="11158"/>
                      <a:pt x="23699" y="10479"/>
                    </a:cubicBezTo>
                    <a:cubicBezTo>
                      <a:pt x="22976" y="9001"/>
                      <a:pt x="22207" y="7627"/>
                      <a:pt x="21674" y="6056"/>
                    </a:cubicBezTo>
                    <a:cubicBezTo>
                      <a:pt x="21614" y="5877"/>
                      <a:pt x="21466" y="5803"/>
                      <a:pt x="21318" y="5803"/>
                    </a:cubicBezTo>
                    <a:cubicBezTo>
                      <a:pt x="21293" y="5803"/>
                      <a:pt x="21267" y="5805"/>
                      <a:pt x="21242" y="5809"/>
                    </a:cubicBezTo>
                    <a:cubicBezTo>
                      <a:pt x="21182" y="5694"/>
                      <a:pt x="21069" y="5602"/>
                      <a:pt x="20917" y="5602"/>
                    </a:cubicBezTo>
                    <a:cubicBezTo>
                      <a:pt x="20894" y="5602"/>
                      <a:pt x="20870" y="5604"/>
                      <a:pt x="20845" y="5609"/>
                    </a:cubicBezTo>
                    <a:cubicBezTo>
                      <a:pt x="19366" y="5876"/>
                      <a:pt x="17814" y="6136"/>
                      <a:pt x="16286" y="6136"/>
                    </a:cubicBezTo>
                    <a:cubicBezTo>
                      <a:pt x="14713" y="6136"/>
                      <a:pt x="13167" y="5860"/>
                      <a:pt x="11755" y="5034"/>
                    </a:cubicBezTo>
                    <a:cubicBezTo>
                      <a:pt x="10527" y="4318"/>
                      <a:pt x="9738" y="3339"/>
                      <a:pt x="9024" y="2127"/>
                    </a:cubicBezTo>
                    <a:cubicBezTo>
                      <a:pt x="8525" y="1277"/>
                      <a:pt x="8106" y="608"/>
                      <a:pt x="7282" y="55"/>
                    </a:cubicBezTo>
                    <a:cubicBezTo>
                      <a:pt x="7243" y="29"/>
                      <a:pt x="7202" y="18"/>
                      <a:pt x="7163" y="18"/>
                    </a:cubicBezTo>
                    <a:cubicBezTo>
                      <a:pt x="6971" y="18"/>
                      <a:pt x="6809" y="289"/>
                      <a:pt x="6984" y="441"/>
                    </a:cubicBezTo>
                    <a:cubicBezTo>
                      <a:pt x="8078" y="1392"/>
                      <a:pt x="8438" y="2789"/>
                      <a:pt x="9311" y="3906"/>
                    </a:cubicBezTo>
                    <a:cubicBezTo>
                      <a:pt x="10107" y="4926"/>
                      <a:pt x="11199" y="5668"/>
                      <a:pt x="12388" y="6159"/>
                    </a:cubicBezTo>
                    <a:cubicBezTo>
                      <a:pt x="13685" y="6692"/>
                      <a:pt x="15062" y="6899"/>
                      <a:pt x="16451" y="6899"/>
                    </a:cubicBezTo>
                    <a:cubicBezTo>
                      <a:pt x="17975" y="6899"/>
                      <a:pt x="19514" y="6650"/>
                      <a:pt x="20979" y="6312"/>
                    </a:cubicBezTo>
                    <a:cubicBezTo>
                      <a:pt x="21296" y="7287"/>
                      <a:pt x="21686" y="8237"/>
                      <a:pt x="22146" y="9154"/>
                    </a:cubicBezTo>
                    <a:cubicBezTo>
                      <a:pt x="22703" y="10259"/>
                      <a:pt x="23757" y="11438"/>
                      <a:pt x="23271" y="12741"/>
                    </a:cubicBezTo>
                    <a:cubicBezTo>
                      <a:pt x="23268" y="12749"/>
                      <a:pt x="23270" y="12754"/>
                      <a:pt x="23268" y="12760"/>
                    </a:cubicBezTo>
                    <a:cubicBezTo>
                      <a:pt x="22975" y="13021"/>
                      <a:pt x="22555" y="13125"/>
                      <a:pt x="22069" y="13125"/>
                    </a:cubicBezTo>
                    <a:cubicBezTo>
                      <a:pt x="20505" y="13125"/>
                      <a:pt x="18255" y="12056"/>
                      <a:pt x="17343" y="11744"/>
                    </a:cubicBezTo>
                    <a:cubicBezTo>
                      <a:pt x="15433" y="11089"/>
                      <a:pt x="13546" y="10373"/>
                      <a:pt x="11680" y="9597"/>
                    </a:cubicBezTo>
                    <a:cubicBezTo>
                      <a:pt x="8102" y="8111"/>
                      <a:pt x="3898" y="6584"/>
                      <a:pt x="1146" y="3752"/>
                    </a:cubicBezTo>
                    <a:cubicBezTo>
                      <a:pt x="248" y="2049"/>
                      <a:pt x="5802" y="625"/>
                      <a:pt x="6732" y="437"/>
                    </a:cubicBezTo>
                    <a:cubicBezTo>
                      <a:pt x="6968" y="389"/>
                      <a:pt x="6925" y="1"/>
                      <a:pt x="66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12" name="Google Shape;512;p23"/>
              <p:cNvSpPr/>
              <p:nvPr/>
            </p:nvSpPr>
            <p:spPr>
              <a:xfrm>
                <a:off x="6738990" y="4680091"/>
                <a:ext cx="94777" cy="84254"/>
              </a:xfrm>
              <a:custGeom>
                <a:avLst/>
                <a:gdLst/>
                <a:ahLst/>
                <a:cxnLst/>
                <a:rect l="l" t="t" r="r" b="b"/>
                <a:pathLst>
                  <a:path w="2864" h="2546" extrusionOk="0">
                    <a:moveTo>
                      <a:pt x="1280" y="572"/>
                    </a:moveTo>
                    <a:cubicBezTo>
                      <a:pt x="1669" y="635"/>
                      <a:pt x="2090" y="753"/>
                      <a:pt x="2216" y="1166"/>
                    </a:cubicBezTo>
                    <a:cubicBezTo>
                      <a:pt x="2364" y="1661"/>
                      <a:pt x="1814" y="1955"/>
                      <a:pt x="1398" y="1964"/>
                    </a:cubicBezTo>
                    <a:cubicBezTo>
                      <a:pt x="1389" y="1964"/>
                      <a:pt x="1380" y="1964"/>
                      <a:pt x="1371" y="1964"/>
                    </a:cubicBezTo>
                    <a:cubicBezTo>
                      <a:pt x="1032" y="1964"/>
                      <a:pt x="630" y="1794"/>
                      <a:pt x="569" y="1425"/>
                    </a:cubicBezTo>
                    <a:cubicBezTo>
                      <a:pt x="502" y="1019"/>
                      <a:pt x="785" y="756"/>
                      <a:pt x="1148" y="681"/>
                    </a:cubicBezTo>
                    <a:cubicBezTo>
                      <a:pt x="1208" y="668"/>
                      <a:pt x="1257" y="629"/>
                      <a:pt x="1280" y="572"/>
                    </a:cubicBezTo>
                    <a:close/>
                    <a:moveTo>
                      <a:pt x="1176" y="1"/>
                    </a:moveTo>
                    <a:cubicBezTo>
                      <a:pt x="1152" y="1"/>
                      <a:pt x="1129" y="1"/>
                      <a:pt x="1105" y="2"/>
                    </a:cubicBezTo>
                    <a:cubicBezTo>
                      <a:pt x="961" y="8"/>
                      <a:pt x="865" y="132"/>
                      <a:pt x="843" y="259"/>
                    </a:cubicBezTo>
                    <a:cubicBezTo>
                      <a:pt x="358" y="336"/>
                      <a:pt x="1" y="883"/>
                      <a:pt x="1" y="1365"/>
                    </a:cubicBezTo>
                    <a:cubicBezTo>
                      <a:pt x="2" y="2082"/>
                      <a:pt x="684" y="2528"/>
                      <a:pt x="1343" y="2545"/>
                    </a:cubicBezTo>
                    <a:cubicBezTo>
                      <a:pt x="1355" y="2545"/>
                      <a:pt x="1367" y="2545"/>
                      <a:pt x="1379" y="2545"/>
                    </a:cubicBezTo>
                    <a:cubicBezTo>
                      <a:pt x="2039" y="2545"/>
                      <a:pt x="2794" y="2104"/>
                      <a:pt x="2825" y="1387"/>
                    </a:cubicBezTo>
                    <a:cubicBezTo>
                      <a:pt x="2864" y="496"/>
                      <a:pt x="1967" y="1"/>
                      <a:pt x="1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13" name="Google Shape;513;p23"/>
              <p:cNvSpPr/>
              <p:nvPr/>
            </p:nvSpPr>
            <p:spPr>
              <a:xfrm>
                <a:off x="6721815" y="4540804"/>
                <a:ext cx="93817" cy="77999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357" extrusionOk="0">
                    <a:moveTo>
                      <a:pt x="1503" y="510"/>
                    </a:moveTo>
                    <a:cubicBezTo>
                      <a:pt x="1749" y="510"/>
                      <a:pt x="1990" y="652"/>
                      <a:pt x="2061" y="920"/>
                    </a:cubicBezTo>
                    <a:cubicBezTo>
                      <a:pt x="2176" y="1353"/>
                      <a:pt x="1810" y="1804"/>
                      <a:pt x="1382" y="1854"/>
                    </a:cubicBezTo>
                    <a:cubicBezTo>
                      <a:pt x="1354" y="1857"/>
                      <a:pt x="1324" y="1859"/>
                      <a:pt x="1295" y="1859"/>
                    </a:cubicBezTo>
                    <a:cubicBezTo>
                      <a:pt x="967" y="1859"/>
                      <a:pt x="603" y="1659"/>
                      <a:pt x="520" y="1329"/>
                    </a:cubicBezTo>
                    <a:cubicBezTo>
                      <a:pt x="448" y="1039"/>
                      <a:pt x="578" y="785"/>
                      <a:pt x="788" y="621"/>
                    </a:cubicBezTo>
                    <a:cubicBezTo>
                      <a:pt x="833" y="667"/>
                      <a:pt x="895" y="696"/>
                      <a:pt x="963" y="696"/>
                    </a:cubicBezTo>
                    <a:cubicBezTo>
                      <a:pt x="1016" y="696"/>
                      <a:pt x="1073" y="678"/>
                      <a:pt x="1126" y="636"/>
                    </a:cubicBezTo>
                    <a:cubicBezTo>
                      <a:pt x="1236" y="552"/>
                      <a:pt x="1371" y="510"/>
                      <a:pt x="1503" y="510"/>
                    </a:cubicBezTo>
                    <a:close/>
                    <a:moveTo>
                      <a:pt x="1482" y="1"/>
                    </a:moveTo>
                    <a:cubicBezTo>
                      <a:pt x="1298" y="1"/>
                      <a:pt x="1117" y="48"/>
                      <a:pt x="964" y="151"/>
                    </a:cubicBezTo>
                    <a:cubicBezTo>
                      <a:pt x="407" y="209"/>
                      <a:pt x="1" y="797"/>
                      <a:pt x="67" y="1358"/>
                    </a:cubicBezTo>
                    <a:cubicBezTo>
                      <a:pt x="139" y="1971"/>
                      <a:pt x="743" y="2356"/>
                      <a:pt x="1330" y="2356"/>
                    </a:cubicBezTo>
                    <a:cubicBezTo>
                      <a:pt x="1434" y="2356"/>
                      <a:pt x="1537" y="2344"/>
                      <a:pt x="1636" y="2320"/>
                    </a:cubicBezTo>
                    <a:cubicBezTo>
                      <a:pt x="2349" y="2142"/>
                      <a:pt x="2834" y="1254"/>
                      <a:pt x="2479" y="575"/>
                    </a:cubicBezTo>
                    <a:cubicBezTo>
                      <a:pt x="2295" y="222"/>
                      <a:pt x="1881" y="1"/>
                      <a:pt x="148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14" name="Google Shape;514;p23"/>
              <p:cNvSpPr/>
              <p:nvPr/>
            </p:nvSpPr>
            <p:spPr>
              <a:xfrm>
                <a:off x="6838367" y="4387487"/>
                <a:ext cx="70652" cy="67211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031" extrusionOk="0">
                    <a:moveTo>
                      <a:pt x="807" y="423"/>
                    </a:moveTo>
                    <a:cubicBezTo>
                      <a:pt x="831" y="453"/>
                      <a:pt x="864" y="476"/>
                      <a:pt x="899" y="488"/>
                    </a:cubicBezTo>
                    <a:cubicBezTo>
                      <a:pt x="1050" y="543"/>
                      <a:pt x="1196" y="520"/>
                      <a:pt x="1332" y="626"/>
                    </a:cubicBezTo>
                    <a:cubicBezTo>
                      <a:pt x="1459" y="727"/>
                      <a:pt x="1547" y="869"/>
                      <a:pt x="1574" y="1030"/>
                    </a:cubicBezTo>
                    <a:cubicBezTo>
                      <a:pt x="1625" y="1357"/>
                      <a:pt x="1336" y="1556"/>
                      <a:pt x="1040" y="1556"/>
                    </a:cubicBezTo>
                    <a:cubicBezTo>
                      <a:pt x="1031" y="1556"/>
                      <a:pt x="1023" y="1556"/>
                      <a:pt x="1014" y="1555"/>
                    </a:cubicBezTo>
                    <a:cubicBezTo>
                      <a:pt x="687" y="1542"/>
                      <a:pt x="427" y="1315"/>
                      <a:pt x="462" y="972"/>
                    </a:cubicBezTo>
                    <a:cubicBezTo>
                      <a:pt x="490" y="710"/>
                      <a:pt x="625" y="549"/>
                      <a:pt x="807" y="423"/>
                    </a:cubicBezTo>
                    <a:close/>
                    <a:moveTo>
                      <a:pt x="924" y="1"/>
                    </a:moveTo>
                    <a:cubicBezTo>
                      <a:pt x="422" y="1"/>
                      <a:pt x="28" y="572"/>
                      <a:pt x="15" y="1039"/>
                    </a:cubicBezTo>
                    <a:cubicBezTo>
                      <a:pt x="0" y="1612"/>
                      <a:pt x="489" y="2031"/>
                      <a:pt x="1041" y="2031"/>
                    </a:cubicBezTo>
                    <a:cubicBezTo>
                      <a:pt x="1053" y="2031"/>
                      <a:pt x="1065" y="2031"/>
                      <a:pt x="1077" y="2030"/>
                    </a:cubicBezTo>
                    <a:cubicBezTo>
                      <a:pt x="1649" y="2012"/>
                      <a:pt x="2135" y="1563"/>
                      <a:pt x="2049" y="967"/>
                    </a:cubicBezTo>
                    <a:cubicBezTo>
                      <a:pt x="1995" y="585"/>
                      <a:pt x="1573" y="25"/>
                      <a:pt x="1134" y="25"/>
                    </a:cubicBezTo>
                    <a:cubicBezTo>
                      <a:pt x="1113" y="25"/>
                      <a:pt x="1093" y="26"/>
                      <a:pt x="1072" y="28"/>
                    </a:cubicBezTo>
                    <a:cubicBezTo>
                      <a:pt x="1061" y="24"/>
                      <a:pt x="1055" y="15"/>
                      <a:pt x="1043" y="11"/>
                    </a:cubicBezTo>
                    <a:cubicBezTo>
                      <a:pt x="1003" y="4"/>
                      <a:pt x="963" y="1"/>
                      <a:pt x="9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15" name="Google Shape;515;p23"/>
              <p:cNvSpPr/>
              <p:nvPr/>
            </p:nvSpPr>
            <p:spPr>
              <a:xfrm>
                <a:off x="7021633" y="4067482"/>
                <a:ext cx="85842" cy="78231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2364" extrusionOk="0">
                    <a:moveTo>
                      <a:pt x="1571" y="478"/>
                    </a:moveTo>
                    <a:cubicBezTo>
                      <a:pt x="1827" y="639"/>
                      <a:pt x="2011" y="901"/>
                      <a:pt x="2017" y="1219"/>
                    </a:cubicBezTo>
                    <a:cubicBezTo>
                      <a:pt x="2024" y="1592"/>
                      <a:pt x="1737" y="1832"/>
                      <a:pt x="1385" y="1832"/>
                    </a:cubicBezTo>
                    <a:cubicBezTo>
                      <a:pt x="1369" y="1832"/>
                      <a:pt x="1353" y="1832"/>
                      <a:pt x="1337" y="1831"/>
                    </a:cubicBezTo>
                    <a:cubicBezTo>
                      <a:pt x="976" y="1809"/>
                      <a:pt x="610" y="1550"/>
                      <a:pt x="685" y="1147"/>
                    </a:cubicBezTo>
                    <a:cubicBezTo>
                      <a:pt x="764" y="729"/>
                      <a:pt x="1181" y="518"/>
                      <a:pt x="1571" y="478"/>
                    </a:cubicBezTo>
                    <a:close/>
                    <a:moveTo>
                      <a:pt x="1469" y="0"/>
                    </a:moveTo>
                    <a:cubicBezTo>
                      <a:pt x="1461" y="0"/>
                      <a:pt x="1453" y="0"/>
                      <a:pt x="1446" y="0"/>
                    </a:cubicBezTo>
                    <a:cubicBezTo>
                      <a:pt x="1444" y="0"/>
                      <a:pt x="1443" y="0"/>
                      <a:pt x="1441" y="0"/>
                    </a:cubicBezTo>
                    <a:cubicBezTo>
                      <a:pt x="1380" y="0"/>
                      <a:pt x="1324" y="31"/>
                      <a:pt x="1290" y="82"/>
                    </a:cubicBezTo>
                    <a:cubicBezTo>
                      <a:pt x="1278" y="81"/>
                      <a:pt x="1267" y="81"/>
                      <a:pt x="1255" y="81"/>
                    </a:cubicBezTo>
                    <a:cubicBezTo>
                      <a:pt x="772" y="81"/>
                      <a:pt x="293" y="519"/>
                      <a:pt x="170" y="1007"/>
                    </a:cubicBezTo>
                    <a:cubicBezTo>
                      <a:pt x="0" y="1688"/>
                      <a:pt x="544" y="2262"/>
                      <a:pt x="1193" y="2351"/>
                    </a:cubicBezTo>
                    <a:cubicBezTo>
                      <a:pt x="1253" y="2360"/>
                      <a:pt x="1313" y="2364"/>
                      <a:pt x="1373" y="2364"/>
                    </a:cubicBezTo>
                    <a:cubicBezTo>
                      <a:pt x="1951" y="2364"/>
                      <a:pt x="2472" y="1979"/>
                      <a:pt x="2533" y="1367"/>
                    </a:cubicBezTo>
                    <a:cubicBezTo>
                      <a:pt x="2594" y="744"/>
                      <a:pt x="2148" y="0"/>
                      <a:pt x="14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16" name="Google Shape;516;p23"/>
              <p:cNvSpPr/>
              <p:nvPr/>
            </p:nvSpPr>
            <p:spPr>
              <a:xfrm>
                <a:off x="6945686" y="3887194"/>
                <a:ext cx="132767" cy="126149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812" extrusionOk="0">
                    <a:moveTo>
                      <a:pt x="2176" y="547"/>
                    </a:moveTo>
                    <a:cubicBezTo>
                      <a:pt x="2764" y="658"/>
                      <a:pt x="3265" y="1073"/>
                      <a:pt x="3333" y="1736"/>
                    </a:cubicBezTo>
                    <a:cubicBezTo>
                      <a:pt x="3409" y="2471"/>
                      <a:pt x="2931" y="3168"/>
                      <a:pt x="2189" y="3277"/>
                    </a:cubicBezTo>
                    <a:cubicBezTo>
                      <a:pt x="2115" y="3287"/>
                      <a:pt x="2041" y="3293"/>
                      <a:pt x="1969" y="3293"/>
                    </a:cubicBezTo>
                    <a:cubicBezTo>
                      <a:pt x="1316" y="3293"/>
                      <a:pt x="728" y="2871"/>
                      <a:pt x="589" y="2203"/>
                    </a:cubicBezTo>
                    <a:cubicBezTo>
                      <a:pt x="434" y="1448"/>
                      <a:pt x="945" y="551"/>
                      <a:pt x="1729" y="551"/>
                    </a:cubicBezTo>
                    <a:cubicBezTo>
                      <a:pt x="1827" y="551"/>
                      <a:pt x="1928" y="565"/>
                      <a:pt x="2033" y="595"/>
                    </a:cubicBezTo>
                    <a:cubicBezTo>
                      <a:pt x="2046" y="599"/>
                      <a:pt x="2059" y="601"/>
                      <a:pt x="2072" y="601"/>
                    </a:cubicBezTo>
                    <a:cubicBezTo>
                      <a:pt x="2112" y="601"/>
                      <a:pt x="2151" y="582"/>
                      <a:pt x="2176" y="547"/>
                    </a:cubicBezTo>
                    <a:close/>
                    <a:moveTo>
                      <a:pt x="1956" y="0"/>
                    </a:moveTo>
                    <a:cubicBezTo>
                      <a:pt x="1773" y="0"/>
                      <a:pt x="1587" y="27"/>
                      <a:pt x="1405" y="83"/>
                    </a:cubicBezTo>
                    <a:cubicBezTo>
                      <a:pt x="1349" y="98"/>
                      <a:pt x="1301" y="134"/>
                      <a:pt x="1270" y="183"/>
                    </a:cubicBezTo>
                    <a:cubicBezTo>
                      <a:pt x="627" y="359"/>
                      <a:pt x="116" y="1132"/>
                      <a:pt x="73" y="1800"/>
                    </a:cubicBezTo>
                    <a:cubicBezTo>
                      <a:pt x="1" y="2923"/>
                      <a:pt x="883" y="3811"/>
                      <a:pt x="1988" y="3811"/>
                    </a:cubicBezTo>
                    <a:cubicBezTo>
                      <a:pt x="2014" y="3811"/>
                      <a:pt x="2041" y="3811"/>
                      <a:pt x="2068" y="3810"/>
                    </a:cubicBezTo>
                    <a:cubicBezTo>
                      <a:pt x="3214" y="3765"/>
                      <a:pt x="4012" y="2695"/>
                      <a:pt x="3843" y="1581"/>
                    </a:cubicBezTo>
                    <a:cubicBezTo>
                      <a:pt x="3702" y="644"/>
                      <a:pt x="2856" y="0"/>
                      <a:pt x="19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517" name="Google Shape;517;p23"/>
            <p:cNvGrpSpPr/>
            <p:nvPr/>
          </p:nvGrpSpPr>
          <p:grpSpPr>
            <a:xfrm>
              <a:off x="6648515" y="5156391"/>
              <a:ext cx="174596" cy="44774"/>
              <a:chOff x="6648515" y="5156391"/>
              <a:chExt cx="174596" cy="44774"/>
            </a:xfrm>
          </p:grpSpPr>
          <p:sp>
            <p:nvSpPr>
              <p:cNvPr id="518" name="Google Shape;518;p23"/>
              <p:cNvSpPr/>
              <p:nvPr/>
            </p:nvSpPr>
            <p:spPr>
              <a:xfrm>
                <a:off x="6648515" y="5156556"/>
                <a:ext cx="117875" cy="44609"/>
              </a:xfrm>
              <a:custGeom>
                <a:avLst/>
                <a:gdLst/>
                <a:ahLst/>
                <a:cxnLst/>
                <a:rect l="l" t="t" r="r" b="b"/>
                <a:pathLst>
                  <a:path w="3562" h="1348" extrusionOk="0">
                    <a:moveTo>
                      <a:pt x="178" y="1"/>
                    </a:moveTo>
                    <a:cubicBezTo>
                      <a:pt x="70" y="1"/>
                      <a:pt x="1" y="168"/>
                      <a:pt x="114" y="245"/>
                    </a:cubicBezTo>
                    <a:cubicBezTo>
                      <a:pt x="1087" y="909"/>
                      <a:pt x="2176" y="1275"/>
                      <a:pt x="3351" y="1347"/>
                    </a:cubicBezTo>
                    <a:cubicBezTo>
                      <a:pt x="3354" y="1348"/>
                      <a:pt x="3358" y="1348"/>
                      <a:pt x="3362" y="1348"/>
                    </a:cubicBezTo>
                    <a:cubicBezTo>
                      <a:pt x="3562" y="1348"/>
                      <a:pt x="3560" y="1024"/>
                      <a:pt x="3349" y="1015"/>
                    </a:cubicBezTo>
                    <a:cubicBezTo>
                      <a:pt x="2223" y="971"/>
                      <a:pt x="1190" y="637"/>
                      <a:pt x="246" y="23"/>
                    </a:cubicBezTo>
                    <a:cubicBezTo>
                      <a:pt x="223" y="7"/>
                      <a:pt x="200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19" name="Google Shape;519;p23"/>
              <p:cNvSpPr/>
              <p:nvPr/>
            </p:nvSpPr>
            <p:spPr>
              <a:xfrm>
                <a:off x="6713178" y="5156391"/>
                <a:ext cx="109933" cy="37262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1126" extrusionOk="0">
                    <a:moveTo>
                      <a:pt x="173" y="1"/>
                    </a:moveTo>
                    <a:cubicBezTo>
                      <a:pt x="43" y="1"/>
                      <a:pt x="0" y="207"/>
                      <a:pt x="142" y="250"/>
                    </a:cubicBezTo>
                    <a:cubicBezTo>
                      <a:pt x="1113" y="541"/>
                      <a:pt x="2087" y="821"/>
                      <a:pt x="3055" y="1118"/>
                    </a:cubicBezTo>
                    <a:cubicBezTo>
                      <a:pt x="3073" y="1123"/>
                      <a:pt x="3089" y="1126"/>
                      <a:pt x="3104" y="1126"/>
                    </a:cubicBezTo>
                    <a:cubicBezTo>
                      <a:pt x="3264" y="1126"/>
                      <a:pt x="3321" y="859"/>
                      <a:pt x="3140" y="810"/>
                    </a:cubicBezTo>
                    <a:cubicBezTo>
                      <a:pt x="2161" y="550"/>
                      <a:pt x="1187" y="273"/>
                      <a:pt x="210" y="6"/>
                    </a:cubicBezTo>
                    <a:cubicBezTo>
                      <a:pt x="197" y="3"/>
                      <a:pt x="185" y="1"/>
                      <a:pt x="1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520" name="Google Shape;520;p23"/>
          <p:cNvGrpSpPr/>
          <p:nvPr/>
        </p:nvGrpSpPr>
        <p:grpSpPr>
          <a:xfrm>
            <a:off x="7668812" y="284883"/>
            <a:ext cx="1973504" cy="1848856"/>
            <a:chOff x="5751609" y="213662"/>
            <a:chExt cx="1480128" cy="1386642"/>
          </a:xfrm>
        </p:grpSpPr>
        <p:grpSp>
          <p:nvGrpSpPr>
            <p:cNvPr id="521" name="Google Shape;521;p23"/>
            <p:cNvGrpSpPr/>
            <p:nvPr/>
          </p:nvGrpSpPr>
          <p:grpSpPr>
            <a:xfrm>
              <a:off x="5751609" y="213662"/>
              <a:ext cx="1480128" cy="1386642"/>
              <a:chOff x="5751609" y="213662"/>
              <a:chExt cx="1480128" cy="1386642"/>
            </a:xfrm>
          </p:grpSpPr>
          <p:sp>
            <p:nvSpPr>
              <p:cNvPr id="522" name="Google Shape;522;p23"/>
              <p:cNvSpPr/>
              <p:nvPr/>
            </p:nvSpPr>
            <p:spPr>
              <a:xfrm>
                <a:off x="5751609" y="213662"/>
                <a:ext cx="1480128" cy="1386642"/>
              </a:xfrm>
              <a:custGeom>
                <a:avLst/>
                <a:gdLst/>
                <a:ahLst/>
                <a:cxnLst/>
                <a:rect l="l" t="t" r="r" b="b"/>
                <a:pathLst>
                  <a:path w="44727" h="41902" extrusionOk="0">
                    <a:moveTo>
                      <a:pt x="13287" y="2579"/>
                    </a:moveTo>
                    <a:cubicBezTo>
                      <a:pt x="13503" y="2579"/>
                      <a:pt x="13717" y="2594"/>
                      <a:pt x="13935" y="2646"/>
                    </a:cubicBezTo>
                    <a:cubicBezTo>
                      <a:pt x="14225" y="2711"/>
                      <a:pt x="14482" y="2837"/>
                      <a:pt x="14750" y="2952"/>
                    </a:cubicBezTo>
                    <a:cubicBezTo>
                      <a:pt x="11990" y="7841"/>
                      <a:pt x="9108" y="12713"/>
                      <a:pt x="6648" y="17733"/>
                    </a:cubicBezTo>
                    <a:cubicBezTo>
                      <a:pt x="6568" y="17897"/>
                      <a:pt x="6642" y="18046"/>
                      <a:pt x="6761" y="18112"/>
                    </a:cubicBezTo>
                    <a:cubicBezTo>
                      <a:pt x="6752" y="18194"/>
                      <a:pt x="6781" y="18282"/>
                      <a:pt x="6859" y="18323"/>
                    </a:cubicBezTo>
                    <a:cubicBezTo>
                      <a:pt x="8967" y="19418"/>
                      <a:pt x="11139" y="20127"/>
                      <a:pt x="13105" y="21518"/>
                    </a:cubicBezTo>
                    <a:cubicBezTo>
                      <a:pt x="13994" y="22150"/>
                      <a:pt x="14831" y="22850"/>
                      <a:pt x="15608" y="23615"/>
                    </a:cubicBezTo>
                    <a:cubicBezTo>
                      <a:pt x="12195" y="21381"/>
                      <a:pt x="8149" y="19944"/>
                      <a:pt x="4133" y="19944"/>
                    </a:cubicBezTo>
                    <a:cubicBezTo>
                      <a:pt x="4087" y="19944"/>
                      <a:pt x="4040" y="19944"/>
                      <a:pt x="3994" y="19945"/>
                    </a:cubicBezTo>
                    <a:cubicBezTo>
                      <a:pt x="5691" y="17242"/>
                      <a:pt x="7008" y="14227"/>
                      <a:pt x="8463" y="11388"/>
                    </a:cubicBezTo>
                    <a:cubicBezTo>
                      <a:pt x="9953" y="8475"/>
                      <a:pt x="11442" y="5562"/>
                      <a:pt x="12928" y="2647"/>
                    </a:cubicBezTo>
                    <a:lnTo>
                      <a:pt x="12928" y="2649"/>
                    </a:lnTo>
                    <a:cubicBezTo>
                      <a:pt x="12934" y="2629"/>
                      <a:pt x="12940" y="2609"/>
                      <a:pt x="12943" y="2589"/>
                    </a:cubicBezTo>
                    <a:cubicBezTo>
                      <a:pt x="13059" y="2584"/>
                      <a:pt x="13173" y="2579"/>
                      <a:pt x="13287" y="2579"/>
                    </a:cubicBezTo>
                    <a:close/>
                    <a:moveTo>
                      <a:pt x="16898" y="682"/>
                    </a:moveTo>
                    <a:cubicBezTo>
                      <a:pt x="19774" y="776"/>
                      <a:pt x="22163" y="1857"/>
                      <a:pt x="24212" y="3895"/>
                    </a:cubicBezTo>
                    <a:cubicBezTo>
                      <a:pt x="26082" y="5756"/>
                      <a:pt x="27939" y="8202"/>
                      <a:pt x="28003" y="10938"/>
                    </a:cubicBezTo>
                    <a:cubicBezTo>
                      <a:pt x="28005" y="10948"/>
                      <a:pt x="28008" y="10959"/>
                      <a:pt x="28011" y="10970"/>
                    </a:cubicBezTo>
                    <a:cubicBezTo>
                      <a:pt x="25275" y="16344"/>
                      <a:pt x="22290" y="21515"/>
                      <a:pt x="19216" y="26698"/>
                    </a:cubicBezTo>
                    <a:cubicBezTo>
                      <a:pt x="19181" y="26644"/>
                      <a:pt x="19144" y="26592"/>
                      <a:pt x="19109" y="26538"/>
                    </a:cubicBezTo>
                    <a:cubicBezTo>
                      <a:pt x="19111" y="26450"/>
                      <a:pt x="19077" y="26359"/>
                      <a:pt x="18991" y="26278"/>
                    </a:cubicBezTo>
                    <a:cubicBezTo>
                      <a:pt x="18938" y="26227"/>
                      <a:pt x="18879" y="26178"/>
                      <a:pt x="18826" y="26128"/>
                    </a:cubicBezTo>
                    <a:cubicBezTo>
                      <a:pt x="16205" y="22428"/>
                      <a:pt x="11695" y="18599"/>
                      <a:pt x="7173" y="17949"/>
                    </a:cubicBezTo>
                    <a:cubicBezTo>
                      <a:pt x="10786" y="12478"/>
                      <a:pt x="13821" y="6468"/>
                      <a:pt x="16898" y="682"/>
                    </a:cubicBezTo>
                    <a:close/>
                    <a:moveTo>
                      <a:pt x="28691" y="11244"/>
                    </a:moveTo>
                    <a:cubicBezTo>
                      <a:pt x="31648" y="11396"/>
                      <a:pt x="34445" y="11827"/>
                      <a:pt x="36972" y="13509"/>
                    </a:cubicBezTo>
                    <a:cubicBezTo>
                      <a:pt x="39421" y="15140"/>
                      <a:pt x="41196" y="17502"/>
                      <a:pt x="42205" y="20251"/>
                    </a:cubicBezTo>
                    <a:cubicBezTo>
                      <a:pt x="42167" y="20280"/>
                      <a:pt x="42135" y="20316"/>
                      <a:pt x="42111" y="20357"/>
                    </a:cubicBezTo>
                    <a:cubicBezTo>
                      <a:pt x="38978" y="25428"/>
                      <a:pt x="34053" y="29401"/>
                      <a:pt x="31906" y="35060"/>
                    </a:cubicBezTo>
                    <a:cubicBezTo>
                      <a:pt x="29970" y="30305"/>
                      <a:pt x="24912" y="26960"/>
                      <a:pt x="19804" y="26918"/>
                    </a:cubicBezTo>
                    <a:cubicBezTo>
                      <a:pt x="23180" y="21985"/>
                      <a:pt x="26122" y="16634"/>
                      <a:pt x="28691" y="11244"/>
                    </a:cubicBezTo>
                    <a:close/>
                    <a:moveTo>
                      <a:pt x="41948" y="21977"/>
                    </a:moveTo>
                    <a:cubicBezTo>
                      <a:pt x="42731" y="22305"/>
                      <a:pt x="43181" y="22997"/>
                      <a:pt x="43241" y="23817"/>
                    </a:cubicBezTo>
                    <a:cubicBezTo>
                      <a:pt x="43201" y="23840"/>
                      <a:pt x="43164" y="23869"/>
                      <a:pt x="43135" y="23903"/>
                    </a:cubicBezTo>
                    <a:cubicBezTo>
                      <a:pt x="39317" y="28356"/>
                      <a:pt x="34949" y="32922"/>
                      <a:pt x="32158" y="38137"/>
                    </a:cubicBezTo>
                    <a:cubicBezTo>
                      <a:pt x="30895" y="35363"/>
                      <a:pt x="28953" y="33041"/>
                      <a:pt x="26651" y="31050"/>
                    </a:cubicBezTo>
                    <a:cubicBezTo>
                      <a:pt x="25240" y="29831"/>
                      <a:pt x="23702" y="28569"/>
                      <a:pt x="21959" y="27868"/>
                    </a:cubicBezTo>
                    <a:lnTo>
                      <a:pt x="21959" y="27868"/>
                    </a:lnTo>
                    <a:cubicBezTo>
                      <a:pt x="26171" y="28845"/>
                      <a:pt x="29498" y="31658"/>
                      <a:pt x="31406" y="35746"/>
                    </a:cubicBezTo>
                    <a:cubicBezTo>
                      <a:pt x="31465" y="35872"/>
                      <a:pt x="31576" y="35925"/>
                      <a:pt x="31692" y="35925"/>
                    </a:cubicBezTo>
                    <a:cubicBezTo>
                      <a:pt x="31750" y="35925"/>
                      <a:pt x="31809" y="35911"/>
                      <a:pt x="31864" y="35887"/>
                    </a:cubicBezTo>
                    <a:cubicBezTo>
                      <a:pt x="31914" y="35911"/>
                      <a:pt x="31970" y="35923"/>
                      <a:pt x="32026" y="35923"/>
                    </a:cubicBezTo>
                    <a:cubicBezTo>
                      <a:pt x="32152" y="35923"/>
                      <a:pt x="32280" y="35859"/>
                      <a:pt x="32337" y="35710"/>
                    </a:cubicBezTo>
                    <a:cubicBezTo>
                      <a:pt x="34388" y="30372"/>
                      <a:pt x="38755" y="26587"/>
                      <a:pt x="41948" y="21977"/>
                    </a:cubicBezTo>
                    <a:close/>
                    <a:moveTo>
                      <a:pt x="9788" y="2664"/>
                    </a:moveTo>
                    <a:cubicBezTo>
                      <a:pt x="10503" y="2737"/>
                      <a:pt x="11165" y="2880"/>
                      <a:pt x="11846" y="3130"/>
                    </a:cubicBezTo>
                    <a:cubicBezTo>
                      <a:pt x="10453" y="5860"/>
                      <a:pt x="9059" y="8593"/>
                      <a:pt x="7665" y="11325"/>
                    </a:cubicBezTo>
                    <a:cubicBezTo>
                      <a:pt x="6236" y="14136"/>
                      <a:pt x="4590" y="16938"/>
                      <a:pt x="3423" y="19868"/>
                    </a:cubicBezTo>
                    <a:cubicBezTo>
                      <a:pt x="3406" y="19913"/>
                      <a:pt x="3401" y="19960"/>
                      <a:pt x="3413" y="20006"/>
                    </a:cubicBezTo>
                    <a:cubicBezTo>
                      <a:pt x="3268" y="20127"/>
                      <a:pt x="3326" y="20406"/>
                      <a:pt x="3567" y="20437"/>
                    </a:cubicBezTo>
                    <a:cubicBezTo>
                      <a:pt x="9126" y="21158"/>
                      <a:pt x="13989" y="22878"/>
                      <a:pt x="18225" y="26621"/>
                    </a:cubicBezTo>
                    <a:cubicBezTo>
                      <a:pt x="18371" y="26816"/>
                      <a:pt x="18516" y="27009"/>
                      <a:pt x="18659" y="27208"/>
                    </a:cubicBezTo>
                    <a:cubicBezTo>
                      <a:pt x="18742" y="27324"/>
                      <a:pt x="18858" y="27372"/>
                      <a:pt x="18971" y="27372"/>
                    </a:cubicBezTo>
                    <a:cubicBezTo>
                      <a:pt x="19008" y="27372"/>
                      <a:pt x="19045" y="27367"/>
                      <a:pt x="19080" y="27358"/>
                    </a:cubicBezTo>
                    <a:cubicBezTo>
                      <a:pt x="19126" y="27445"/>
                      <a:pt x="19218" y="27500"/>
                      <a:pt x="19317" y="27502"/>
                    </a:cubicBezTo>
                    <a:cubicBezTo>
                      <a:pt x="19337" y="27503"/>
                      <a:pt x="19357" y="27506"/>
                      <a:pt x="19379" y="27506"/>
                    </a:cubicBezTo>
                    <a:cubicBezTo>
                      <a:pt x="19377" y="27584"/>
                      <a:pt x="19417" y="27663"/>
                      <a:pt x="19507" y="27686"/>
                    </a:cubicBezTo>
                    <a:cubicBezTo>
                      <a:pt x="24727" y="28974"/>
                      <a:pt x="29585" y="34045"/>
                      <a:pt x="31653" y="38875"/>
                    </a:cubicBezTo>
                    <a:cubicBezTo>
                      <a:pt x="31714" y="39018"/>
                      <a:pt x="31821" y="39077"/>
                      <a:pt x="31932" y="39077"/>
                    </a:cubicBezTo>
                    <a:cubicBezTo>
                      <a:pt x="32070" y="39077"/>
                      <a:pt x="32215" y="38989"/>
                      <a:pt x="32293" y="38857"/>
                    </a:cubicBezTo>
                    <a:cubicBezTo>
                      <a:pt x="32359" y="38840"/>
                      <a:pt x="32417" y="38799"/>
                      <a:pt x="32457" y="38744"/>
                    </a:cubicBezTo>
                    <a:cubicBezTo>
                      <a:pt x="35823" y="34107"/>
                      <a:pt x="39334" y="29684"/>
                      <a:pt x="42971" y="25270"/>
                    </a:cubicBezTo>
                    <a:cubicBezTo>
                      <a:pt x="43330" y="25547"/>
                      <a:pt x="43671" y="25854"/>
                      <a:pt x="43955" y="26209"/>
                    </a:cubicBezTo>
                    <a:cubicBezTo>
                      <a:pt x="43932" y="26223"/>
                      <a:pt x="43910" y="26241"/>
                      <a:pt x="43893" y="26261"/>
                    </a:cubicBezTo>
                    <a:cubicBezTo>
                      <a:pt x="40136" y="31064"/>
                      <a:pt x="36194" y="35918"/>
                      <a:pt x="33005" y="41125"/>
                    </a:cubicBezTo>
                    <a:cubicBezTo>
                      <a:pt x="29844" y="36573"/>
                      <a:pt x="25931" y="32118"/>
                      <a:pt x="21240" y="29111"/>
                    </a:cubicBezTo>
                    <a:cubicBezTo>
                      <a:pt x="21207" y="29092"/>
                      <a:pt x="21169" y="29081"/>
                      <a:pt x="21131" y="29081"/>
                    </a:cubicBezTo>
                    <a:cubicBezTo>
                      <a:pt x="21061" y="29015"/>
                      <a:pt x="20969" y="28975"/>
                      <a:pt x="20876" y="28975"/>
                    </a:cubicBezTo>
                    <a:cubicBezTo>
                      <a:pt x="20772" y="28975"/>
                      <a:pt x="20668" y="29025"/>
                      <a:pt x="20593" y="29147"/>
                    </a:cubicBezTo>
                    <a:cubicBezTo>
                      <a:pt x="20305" y="29616"/>
                      <a:pt x="19571" y="29842"/>
                      <a:pt x="18929" y="29842"/>
                    </a:cubicBezTo>
                    <a:cubicBezTo>
                      <a:pt x="18681" y="29842"/>
                      <a:pt x="18447" y="29809"/>
                      <a:pt x="18258" y="29742"/>
                    </a:cubicBezTo>
                    <a:cubicBezTo>
                      <a:pt x="17167" y="29363"/>
                      <a:pt x="17725" y="28261"/>
                      <a:pt x="17529" y="27463"/>
                    </a:cubicBezTo>
                    <a:cubicBezTo>
                      <a:pt x="17513" y="27405"/>
                      <a:pt x="17475" y="27358"/>
                      <a:pt x="17421" y="27332"/>
                    </a:cubicBezTo>
                    <a:cubicBezTo>
                      <a:pt x="17417" y="27220"/>
                      <a:pt x="17365" y="27111"/>
                      <a:pt x="17242" y="27038"/>
                    </a:cubicBezTo>
                    <a:cubicBezTo>
                      <a:pt x="12344" y="24060"/>
                      <a:pt x="6435" y="21767"/>
                      <a:pt x="647" y="21524"/>
                    </a:cubicBezTo>
                    <a:cubicBezTo>
                      <a:pt x="689" y="21507"/>
                      <a:pt x="725" y="21476"/>
                      <a:pt x="750" y="21438"/>
                    </a:cubicBezTo>
                    <a:cubicBezTo>
                      <a:pt x="4285" y="15592"/>
                      <a:pt x="6953" y="9028"/>
                      <a:pt x="9756" y="2806"/>
                    </a:cubicBezTo>
                    <a:cubicBezTo>
                      <a:pt x="9776" y="2760"/>
                      <a:pt x="9786" y="2713"/>
                      <a:pt x="9788" y="2664"/>
                    </a:cubicBezTo>
                    <a:close/>
                    <a:moveTo>
                      <a:pt x="16592" y="1"/>
                    </a:moveTo>
                    <a:cubicBezTo>
                      <a:pt x="16478" y="1"/>
                      <a:pt x="16365" y="56"/>
                      <a:pt x="16291" y="190"/>
                    </a:cubicBezTo>
                    <a:cubicBezTo>
                      <a:pt x="15888" y="924"/>
                      <a:pt x="15481" y="1656"/>
                      <a:pt x="15069" y="2388"/>
                    </a:cubicBezTo>
                    <a:cubicBezTo>
                      <a:pt x="14597" y="2066"/>
                      <a:pt x="13968" y="1913"/>
                      <a:pt x="13374" y="1913"/>
                    </a:cubicBezTo>
                    <a:cubicBezTo>
                      <a:pt x="13155" y="1913"/>
                      <a:pt x="12941" y="1934"/>
                      <a:pt x="12741" y="1975"/>
                    </a:cubicBezTo>
                    <a:cubicBezTo>
                      <a:pt x="12672" y="1989"/>
                      <a:pt x="12611" y="2030"/>
                      <a:pt x="12571" y="2090"/>
                    </a:cubicBezTo>
                    <a:cubicBezTo>
                      <a:pt x="12460" y="2090"/>
                      <a:pt x="12350" y="2139"/>
                      <a:pt x="12283" y="2272"/>
                    </a:cubicBezTo>
                    <a:lnTo>
                      <a:pt x="12119" y="2594"/>
                    </a:lnTo>
                    <a:cubicBezTo>
                      <a:pt x="11468" y="2292"/>
                      <a:pt x="10733" y="2112"/>
                      <a:pt x="10008" y="2112"/>
                    </a:cubicBezTo>
                    <a:cubicBezTo>
                      <a:pt x="9864" y="2112"/>
                      <a:pt x="9720" y="2119"/>
                      <a:pt x="9577" y="2134"/>
                    </a:cubicBezTo>
                    <a:cubicBezTo>
                      <a:pt x="9494" y="2140"/>
                      <a:pt x="9417" y="2188"/>
                      <a:pt x="9374" y="2260"/>
                    </a:cubicBezTo>
                    <a:cubicBezTo>
                      <a:pt x="9276" y="2267"/>
                      <a:pt x="9184" y="2318"/>
                      <a:pt x="9129" y="2440"/>
                    </a:cubicBezTo>
                    <a:cubicBezTo>
                      <a:pt x="6314" y="8749"/>
                      <a:pt x="2942" y="14874"/>
                      <a:pt x="309" y="21253"/>
                    </a:cubicBezTo>
                    <a:cubicBezTo>
                      <a:pt x="261" y="21371"/>
                      <a:pt x="321" y="21463"/>
                      <a:pt x="413" y="21512"/>
                    </a:cubicBezTo>
                    <a:cubicBezTo>
                      <a:pt x="385" y="21512"/>
                      <a:pt x="358" y="21509"/>
                      <a:pt x="332" y="21507"/>
                    </a:cubicBezTo>
                    <a:cubicBezTo>
                      <a:pt x="330" y="21507"/>
                      <a:pt x="327" y="21507"/>
                      <a:pt x="325" y="21507"/>
                    </a:cubicBezTo>
                    <a:cubicBezTo>
                      <a:pt x="67" y="21507"/>
                      <a:pt x="0" y="21929"/>
                      <a:pt x="268" y="21976"/>
                    </a:cubicBezTo>
                    <a:cubicBezTo>
                      <a:pt x="6219" y="23057"/>
                      <a:pt x="11624" y="24541"/>
                      <a:pt x="16861" y="27690"/>
                    </a:cubicBezTo>
                    <a:cubicBezTo>
                      <a:pt x="16882" y="27702"/>
                      <a:pt x="16904" y="27713"/>
                      <a:pt x="16927" y="27721"/>
                    </a:cubicBezTo>
                    <a:cubicBezTo>
                      <a:pt x="16513" y="28686"/>
                      <a:pt x="16988" y="30044"/>
                      <a:pt x="17977" y="30406"/>
                    </a:cubicBezTo>
                    <a:cubicBezTo>
                      <a:pt x="18257" y="30508"/>
                      <a:pt x="18604" y="30562"/>
                      <a:pt x="18966" y="30562"/>
                    </a:cubicBezTo>
                    <a:cubicBezTo>
                      <a:pt x="19799" y="30562"/>
                      <a:pt x="20720" y="30278"/>
                      <a:pt x="21126" y="29646"/>
                    </a:cubicBezTo>
                    <a:cubicBezTo>
                      <a:pt x="25373" y="33360"/>
                      <a:pt x="29296" y="37039"/>
                      <a:pt x="32515" y="41733"/>
                    </a:cubicBezTo>
                    <a:cubicBezTo>
                      <a:pt x="32597" y="41852"/>
                      <a:pt x="32713" y="41901"/>
                      <a:pt x="32827" y="41901"/>
                    </a:cubicBezTo>
                    <a:cubicBezTo>
                      <a:pt x="33025" y="41901"/>
                      <a:pt x="33220" y="41755"/>
                      <a:pt x="33230" y="41566"/>
                    </a:cubicBezTo>
                    <a:cubicBezTo>
                      <a:pt x="33290" y="41562"/>
                      <a:pt x="33347" y="41533"/>
                      <a:pt x="33384" y="41484"/>
                    </a:cubicBezTo>
                    <a:cubicBezTo>
                      <a:pt x="37180" y="36681"/>
                      <a:pt x="40600" y="31571"/>
                      <a:pt x="44377" y="26747"/>
                    </a:cubicBezTo>
                    <a:cubicBezTo>
                      <a:pt x="44445" y="26662"/>
                      <a:pt x="44469" y="26554"/>
                      <a:pt x="44445" y="26450"/>
                    </a:cubicBezTo>
                    <a:cubicBezTo>
                      <a:pt x="44612" y="26385"/>
                      <a:pt x="44726" y="26212"/>
                      <a:pt x="44592" y="26034"/>
                    </a:cubicBezTo>
                    <a:cubicBezTo>
                      <a:pt x="44230" y="25557"/>
                      <a:pt x="43804" y="25166"/>
                      <a:pt x="43275" y="24900"/>
                    </a:cubicBezTo>
                    <a:cubicBezTo>
                      <a:pt x="43405" y="24743"/>
                      <a:pt x="43533" y="24587"/>
                      <a:pt x="43662" y="24429"/>
                    </a:cubicBezTo>
                    <a:cubicBezTo>
                      <a:pt x="43682" y="24408"/>
                      <a:pt x="43697" y="24383"/>
                      <a:pt x="43711" y="24357"/>
                    </a:cubicBezTo>
                    <a:cubicBezTo>
                      <a:pt x="43820" y="24333"/>
                      <a:pt x="43910" y="24259"/>
                      <a:pt x="43932" y="24122"/>
                    </a:cubicBezTo>
                    <a:cubicBezTo>
                      <a:pt x="44097" y="22991"/>
                      <a:pt x="43351" y="21829"/>
                      <a:pt x="42256" y="21527"/>
                    </a:cubicBezTo>
                    <a:cubicBezTo>
                      <a:pt x="42431" y="21267"/>
                      <a:pt x="42602" y="21006"/>
                      <a:pt x="42768" y="20740"/>
                    </a:cubicBezTo>
                    <a:cubicBezTo>
                      <a:pt x="42814" y="20671"/>
                      <a:pt x="42833" y="20588"/>
                      <a:pt x="42823" y="20507"/>
                    </a:cubicBezTo>
                    <a:cubicBezTo>
                      <a:pt x="42957" y="20430"/>
                      <a:pt x="43043" y="20285"/>
                      <a:pt x="42973" y="20092"/>
                    </a:cubicBezTo>
                    <a:cubicBezTo>
                      <a:pt x="41079" y="14880"/>
                      <a:pt x="36005" y="10587"/>
                      <a:pt x="30348" y="10587"/>
                    </a:cubicBezTo>
                    <a:cubicBezTo>
                      <a:pt x="29824" y="10587"/>
                      <a:pt x="29295" y="10624"/>
                      <a:pt x="28763" y="10700"/>
                    </a:cubicBezTo>
                    <a:cubicBezTo>
                      <a:pt x="28476" y="5641"/>
                      <a:pt x="22914" y="70"/>
                      <a:pt x="17718" y="70"/>
                    </a:cubicBezTo>
                    <a:cubicBezTo>
                      <a:pt x="17437" y="70"/>
                      <a:pt x="17157" y="86"/>
                      <a:pt x="16879" y="120"/>
                    </a:cubicBezTo>
                    <a:cubicBezTo>
                      <a:pt x="16801" y="46"/>
                      <a:pt x="16696" y="1"/>
                      <a:pt x="1659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23" name="Google Shape;523;p23"/>
              <p:cNvSpPr/>
              <p:nvPr/>
            </p:nvSpPr>
            <p:spPr>
              <a:xfrm>
                <a:off x="6084917" y="757670"/>
                <a:ext cx="306734" cy="212917"/>
              </a:xfrm>
              <a:custGeom>
                <a:avLst/>
                <a:gdLst/>
                <a:ahLst/>
                <a:cxnLst/>
                <a:rect l="l" t="t" r="r" b="b"/>
                <a:pathLst>
                  <a:path w="9269" h="6434" extrusionOk="0">
                    <a:moveTo>
                      <a:pt x="237" y="0"/>
                    </a:moveTo>
                    <a:cubicBezTo>
                      <a:pt x="233" y="0"/>
                      <a:pt x="229" y="0"/>
                      <a:pt x="226" y="0"/>
                    </a:cubicBezTo>
                    <a:cubicBezTo>
                      <a:pt x="1" y="0"/>
                      <a:pt x="10" y="323"/>
                      <a:pt x="226" y="345"/>
                    </a:cubicBezTo>
                    <a:cubicBezTo>
                      <a:pt x="4012" y="729"/>
                      <a:pt x="7026" y="2849"/>
                      <a:pt x="8644" y="6290"/>
                    </a:cubicBezTo>
                    <a:cubicBezTo>
                      <a:pt x="8691" y="6391"/>
                      <a:pt x="8782" y="6433"/>
                      <a:pt x="8877" y="6433"/>
                    </a:cubicBezTo>
                    <a:cubicBezTo>
                      <a:pt x="9065" y="6433"/>
                      <a:pt x="9269" y="6269"/>
                      <a:pt x="9184" y="6064"/>
                    </a:cubicBezTo>
                    <a:cubicBezTo>
                      <a:pt x="7709" y="2492"/>
                      <a:pt x="4115" y="0"/>
                      <a:pt x="2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24" name="Google Shape;524;p23"/>
              <p:cNvSpPr/>
              <p:nvPr/>
            </p:nvSpPr>
            <p:spPr>
              <a:xfrm>
                <a:off x="6151201" y="657234"/>
                <a:ext cx="315769" cy="210303"/>
              </a:xfrm>
              <a:custGeom>
                <a:avLst/>
                <a:gdLst/>
                <a:ahLst/>
                <a:cxnLst/>
                <a:rect l="l" t="t" r="r" b="b"/>
                <a:pathLst>
                  <a:path w="9542" h="6355" extrusionOk="0">
                    <a:moveTo>
                      <a:pt x="258" y="0"/>
                    </a:moveTo>
                    <a:cubicBezTo>
                      <a:pt x="41" y="0"/>
                      <a:pt x="0" y="361"/>
                      <a:pt x="222" y="410"/>
                    </a:cubicBezTo>
                    <a:cubicBezTo>
                      <a:pt x="3815" y="1199"/>
                      <a:pt x="6841" y="3024"/>
                      <a:pt x="8803" y="6198"/>
                    </a:cubicBezTo>
                    <a:cubicBezTo>
                      <a:pt x="8872" y="6308"/>
                      <a:pt x="8974" y="6354"/>
                      <a:pt x="9075" y="6354"/>
                    </a:cubicBezTo>
                    <a:cubicBezTo>
                      <a:pt x="9308" y="6354"/>
                      <a:pt x="9542" y="6113"/>
                      <a:pt x="9381" y="5859"/>
                    </a:cubicBezTo>
                    <a:cubicBezTo>
                      <a:pt x="7371" y="2678"/>
                      <a:pt x="4074" y="358"/>
                      <a:pt x="278" y="1"/>
                    </a:cubicBezTo>
                    <a:cubicBezTo>
                      <a:pt x="271" y="0"/>
                      <a:pt x="265" y="0"/>
                      <a:pt x="2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>
                <a:off x="6219041" y="566924"/>
                <a:ext cx="312360" cy="191639"/>
              </a:xfrm>
              <a:custGeom>
                <a:avLst/>
                <a:gdLst/>
                <a:ahLst/>
                <a:cxnLst/>
                <a:rect l="l" t="t" r="r" b="b"/>
                <a:pathLst>
                  <a:path w="9439" h="5791" extrusionOk="0">
                    <a:moveTo>
                      <a:pt x="262" y="1"/>
                    </a:moveTo>
                    <a:cubicBezTo>
                      <a:pt x="49" y="1"/>
                      <a:pt x="0" y="332"/>
                      <a:pt x="215" y="384"/>
                    </a:cubicBezTo>
                    <a:cubicBezTo>
                      <a:pt x="3765" y="1231"/>
                      <a:pt x="6497" y="2687"/>
                      <a:pt x="8718" y="5651"/>
                    </a:cubicBezTo>
                    <a:cubicBezTo>
                      <a:pt x="8792" y="5749"/>
                      <a:pt x="8894" y="5791"/>
                      <a:pt x="8994" y="5791"/>
                    </a:cubicBezTo>
                    <a:cubicBezTo>
                      <a:pt x="9222" y="5791"/>
                      <a:pt x="9438" y="5573"/>
                      <a:pt x="9277" y="5323"/>
                    </a:cubicBezTo>
                    <a:cubicBezTo>
                      <a:pt x="7373" y="2375"/>
                      <a:pt x="3835" y="73"/>
                      <a:pt x="267" y="1"/>
                    </a:cubicBezTo>
                    <a:cubicBezTo>
                      <a:pt x="265" y="1"/>
                      <a:pt x="264" y="1"/>
                      <a:pt x="2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526" name="Google Shape;526;p23"/>
              <p:cNvSpPr/>
              <p:nvPr/>
            </p:nvSpPr>
            <p:spPr>
              <a:xfrm>
                <a:off x="6273213" y="468805"/>
                <a:ext cx="310474" cy="188892"/>
              </a:xfrm>
              <a:custGeom>
                <a:avLst/>
                <a:gdLst/>
                <a:ahLst/>
                <a:cxnLst/>
                <a:rect l="l" t="t" r="r" b="b"/>
                <a:pathLst>
                  <a:path w="9382" h="5708" extrusionOk="0">
                    <a:moveTo>
                      <a:pt x="305" y="1"/>
                    </a:moveTo>
                    <a:cubicBezTo>
                      <a:pt x="1" y="1"/>
                      <a:pt x="16" y="436"/>
                      <a:pt x="307" y="466"/>
                    </a:cubicBezTo>
                    <a:cubicBezTo>
                      <a:pt x="2473" y="693"/>
                      <a:pt x="4557" y="1423"/>
                      <a:pt x="6262" y="2813"/>
                    </a:cubicBezTo>
                    <a:cubicBezTo>
                      <a:pt x="6919" y="3352"/>
                      <a:pt x="7505" y="3969"/>
                      <a:pt x="8009" y="4654"/>
                    </a:cubicBezTo>
                    <a:cubicBezTo>
                      <a:pt x="8308" y="5058"/>
                      <a:pt x="8444" y="5497"/>
                      <a:pt x="8908" y="5689"/>
                    </a:cubicBezTo>
                    <a:cubicBezTo>
                      <a:pt x="8940" y="5702"/>
                      <a:pt x="8971" y="5708"/>
                      <a:pt x="9003" y="5708"/>
                    </a:cubicBezTo>
                    <a:cubicBezTo>
                      <a:pt x="9200" y="5708"/>
                      <a:pt x="9381" y="5475"/>
                      <a:pt x="9313" y="5285"/>
                    </a:cubicBezTo>
                    <a:cubicBezTo>
                      <a:pt x="9307" y="5271"/>
                      <a:pt x="9302" y="5255"/>
                      <a:pt x="9296" y="5240"/>
                    </a:cubicBezTo>
                    <a:cubicBezTo>
                      <a:pt x="9267" y="5160"/>
                      <a:pt x="9210" y="5093"/>
                      <a:pt x="9137" y="5052"/>
                    </a:cubicBezTo>
                    <a:cubicBezTo>
                      <a:pt x="8544" y="4502"/>
                      <a:pt x="8115" y="3588"/>
                      <a:pt x="7528" y="3010"/>
                    </a:cubicBezTo>
                    <a:cubicBezTo>
                      <a:pt x="6888" y="2385"/>
                      <a:pt x="6173" y="1840"/>
                      <a:pt x="5401" y="1387"/>
                    </a:cubicBezTo>
                    <a:cubicBezTo>
                      <a:pt x="3843" y="471"/>
                      <a:pt x="2110" y="8"/>
                      <a:pt x="307" y="1"/>
                    </a:cubicBezTo>
                    <a:cubicBezTo>
                      <a:pt x="306" y="1"/>
                      <a:pt x="306" y="1"/>
                      <a:pt x="3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27" name="Google Shape;527;p23"/>
              <p:cNvSpPr/>
              <p:nvPr/>
            </p:nvSpPr>
            <p:spPr>
              <a:xfrm>
                <a:off x="6333508" y="346065"/>
                <a:ext cx="307429" cy="236744"/>
              </a:xfrm>
              <a:custGeom>
                <a:avLst/>
                <a:gdLst/>
                <a:ahLst/>
                <a:cxnLst/>
                <a:rect l="l" t="t" r="r" b="b"/>
                <a:pathLst>
                  <a:path w="9290" h="7154" extrusionOk="0">
                    <a:moveTo>
                      <a:pt x="265" y="1"/>
                    </a:moveTo>
                    <a:cubicBezTo>
                      <a:pt x="43" y="1"/>
                      <a:pt x="0" y="372"/>
                      <a:pt x="226" y="420"/>
                    </a:cubicBezTo>
                    <a:cubicBezTo>
                      <a:pt x="4012" y="1236"/>
                      <a:pt x="6653" y="3691"/>
                      <a:pt x="8534" y="6983"/>
                    </a:cubicBezTo>
                    <a:cubicBezTo>
                      <a:pt x="8603" y="7103"/>
                      <a:pt x="8708" y="7153"/>
                      <a:pt x="8813" y="7153"/>
                    </a:cubicBezTo>
                    <a:cubicBezTo>
                      <a:pt x="9050" y="7153"/>
                      <a:pt x="9290" y="6903"/>
                      <a:pt x="9137" y="6632"/>
                    </a:cubicBezTo>
                    <a:cubicBezTo>
                      <a:pt x="7239" y="3278"/>
                      <a:pt x="4274" y="400"/>
                      <a:pt x="285" y="2"/>
                    </a:cubicBezTo>
                    <a:cubicBezTo>
                      <a:pt x="278" y="1"/>
                      <a:pt x="271" y="1"/>
                      <a:pt x="26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28" name="Google Shape;528;p23"/>
              <p:cNvSpPr/>
              <p:nvPr/>
            </p:nvSpPr>
            <p:spPr>
              <a:xfrm>
                <a:off x="6511281" y="1026679"/>
                <a:ext cx="302565" cy="211891"/>
              </a:xfrm>
              <a:custGeom>
                <a:avLst/>
                <a:gdLst/>
                <a:ahLst/>
                <a:cxnLst/>
                <a:rect l="l" t="t" r="r" b="b"/>
                <a:pathLst>
                  <a:path w="9143" h="6403" extrusionOk="0">
                    <a:moveTo>
                      <a:pt x="298" y="0"/>
                    </a:moveTo>
                    <a:cubicBezTo>
                      <a:pt x="269" y="0"/>
                      <a:pt x="239" y="0"/>
                      <a:pt x="209" y="1"/>
                    </a:cubicBezTo>
                    <a:cubicBezTo>
                      <a:pt x="10" y="2"/>
                      <a:pt x="0" y="258"/>
                      <a:pt x="166" y="325"/>
                    </a:cubicBezTo>
                    <a:cubicBezTo>
                      <a:pt x="1731" y="967"/>
                      <a:pt x="3310" y="1379"/>
                      <a:pt x="4735" y="2339"/>
                    </a:cubicBezTo>
                    <a:cubicBezTo>
                      <a:pt x="6283" y="3384"/>
                      <a:pt x="7383" y="4732"/>
                      <a:pt x="8440" y="6250"/>
                    </a:cubicBezTo>
                    <a:cubicBezTo>
                      <a:pt x="8514" y="6357"/>
                      <a:pt x="8617" y="6403"/>
                      <a:pt x="8716" y="6403"/>
                    </a:cubicBezTo>
                    <a:cubicBezTo>
                      <a:pt x="8936" y="6403"/>
                      <a:pt x="9143" y="6180"/>
                      <a:pt x="9008" y="5919"/>
                    </a:cubicBezTo>
                    <a:cubicBezTo>
                      <a:pt x="7477" y="2971"/>
                      <a:pt x="3758" y="0"/>
                      <a:pt x="2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29" name="Google Shape;529;p23"/>
              <p:cNvSpPr/>
              <p:nvPr/>
            </p:nvSpPr>
            <p:spPr>
              <a:xfrm>
                <a:off x="6557047" y="945271"/>
                <a:ext cx="330098" cy="214439"/>
              </a:xfrm>
              <a:custGeom>
                <a:avLst/>
                <a:gdLst/>
                <a:ahLst/>
                <a:cxnLst/>
                <a:rect l="l" t="t" r="r" b="b"/>
                <a:pathLst>
                  <a:path w="9975" h="6480" extrusionOk="0">
                    <a:moveTo>
                      <a:pt x="816" y="0"/>
                    </a:moveTo>
                    <a:cubicBezTo>
                      <a:pt x="633" y="0"/>
                      <a:pt x="450" y="6"/>
                      <a:pt x="267" y="18"/>
                    </a:cubicBezTo>
                    <a:cubicBezTo>
                      <a:pt x="0" y="35"/>
                      <a:pt x="10" y="398"/>
                      <a:pt x="267" y="425"/>
                    </a:cubicBezTo>
                    <a:cubicBezTo>
                      <a:pt x="4183" y="856"/>
                      <a:pt x="7423" y="2704"/>
                      <a:pt x="9233" y="6300"/>
                    </a:cubicBezTo>
                    <a:cubicBezTo>
                      <a:pt x="9297" y="6427"/>
                      <a:pt x="9399" y="6480"/>
                      <a:pt x="9503" y="6480"/>
                    </a:cubicBezTo>
                    <a:cubicBezTo>
                      <a:pt x="9733" y="6480"/>
                      <a:pt x="9974" y="6225"/>
                      <a:pt x="9839" y="5947"/>
                    </a:cubicBezTo>
                    <a:cubicBezTo>
                      <a:pt x="8201" y="2573"/>
                      <a:pt x="4633" y="0"/>
                      <a:pt x="81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30" name="Google Shape;530;p23"/>
              <p:cNvSpPr/>
              <p:nvPr/>
            </p:nvSpPr>
            <p:spPr>
              <a:xfrm>
                <a:off x="6628097" y="845795"/>
                <a:ext cx="335426" cy="208781"/>
              </a:xfrm>
              <a:custGeom>
                <a:avLst/>
                <a:gdLst/>
                <a:ahLst/>
                <a:cxnLst/>
                <a:rect l="l" t="t" r="r" b="b"/>
                <a:pathLst>
                  <a:path w="10136" h="6309" extrusionOk="0">
                    <a:moveTo>
                      <a:pt x="1409" y="1"/>
                    </a:moveTo>
                    <a:cubicBezTo>
                      <a:pt x="1019" y="1"/>
                      <a:pt x="627" y="30"/>
                      <a:pt x="234" y="91"/>
                    </a:cubicBezTo>
                    <a:cubicBezTo>
                      <a:pt x="1" y="128"/>
                      <a:pt x="74" y="471"/>
                      <a:pt x="287" y="483"/>
                    </a:cubicBezTo>
                    <a:cubicBezTo>
                      <a:pt x="4254" y="719"/>
                      <a:pt x="7705" y="2401"/>
                      <a:pt x="9454" y="6141"/>
                    </a:cubicBezTo>
                    <a:cubicBezTo>
                      <a:pt x="9509" y="6259"/>
                      <a:pt x="9602" y="6308"/>
                      <a:pt x="9699" y="6308"/>
                    </a:cubicBezTo>
                    <a:cubicBezTo>
                      <a:pt x="9909" y="6308"/>
                      <a:pt x="10135" y="6072"/>
                      <a:pt x="10014" y="5814"/>
                    </a:cubicBezTo>
                    <a:cubicBezTo>
                      <a:pt x="8489" y="2572"/>
                      <a:pt x="5063" y="1"/>
                      <a:pt x="14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31" name="Google Shape;531;p23"/>
              <p:cNvSpPr/>
              <p:nvPr/>
            </p:nvSpPr>
            <p:spPr>
              <a:xfrm>
                <a:off x="6685380" y="737715"/>
                <a:ext cx="339066" cy="214274"/>
              </a:xfrm>
              <a:custGeom>
                <a:avLst/>
                <a:gdLst/>
                <a:ahLst/>
                <a:cxnLst/>
                <a:rect l="l" t="t" r="r" b="b"/>
                <a:pathLst>
                  <a:path w="10246" h="6475" extrusionOk="0">
                    <a:moveTo>
                      <a:pt x="213" y="0"/>
                    </a:moveTo>
                    <a:cubicBezTo>
                      <a:pt x="22" y="0"/>
                      <a:pt x="1" y="306"/>
                      <a:pt x="186" y="361"/>
                    </a:cubicBezTo>
                    <a:cubicBezTo>
                      <a:pt x="3908" y="1456"/>
                      <a:pt x="7778" y="2469"/>
                      <a:pt x="9547" y="6302"/>
                    </a:cubicBezTo>
                    <a:cubicBezTo>
                      <a:pt x="9603" y="6424"/>
                      <a:pt x="9698" y="6474"/>
                      <a:pt x="9796" y="6474"/>
                    </a:cubicBezTo>
                    <a:cubicBezTo>
                      <a:pt x="10013" y="6474"/>
                      <a:pt x="10246" y="6231"/>
                      <a:pt x="10123" y="5965"/>
                    </a:cubicBezTo>
                    <a:cubicBezTo>
                      <a:pt x="8357" y="2170"/>
                      <a:pt x="4192" y="441"/>
                      <a:pt x="233" y="1"/>
                    </a:cubicBezTo>
                    <a:cubicBezTo>
                      <a:pt x="226" y="0"/>
                      <a:pt x="219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32" name="Google Shape;532;p23"/>
              <p:cNvSpPr/>
              <p:nvPr/>
            </p:nvSpPr>
            <p:spPr>
              <a:xfrm>
                <a:off x="6732305" y="653428"/>
                <a:ext cx="348100" cy="213016"/>
              </a:xfrm>
              <a:custGeom>
                <a:avLst/>
                <a:gdLst/>
                <a:ahLst/>
                <a:cxnLst/>
                <a:rect l="l" t="t" r="r" b="b"/>
                <a:pathLst>
                  <a:path w="10519" h="6437" extrusionOk="0">
                    <a:moveTo>
                      <a:pt x="236" y="0"/>
                    </a:moveTo>
                    <a:cubicBezTo>
                      <a:pt x="35" y="0"/>
                      <a:pt x="1" y="332"/>
                      <a:pt x="204" y="381"/>
                    </a:cubicBezTo>
                    <a:cubicBezTo>
                      <a:pt x="4066" y="1300"/>
                      <a:pt x="7322" y="3123"/>
                      <a:pt x="9769" y="6297"/>
                    </a:cubicBezTo>
                    <a:cubicBezTo>
                      <a:pt x="9845" y="6396"/>
                      <a:pt x="9948" y="6437"/>
                      <a:pt x="10050" y="6437"/>
                    </a:cubicBezTo>
                    <a:cubicBezTo>
                      <a:pt x="10290" y="6437"/>
                      <a:pt x="10519" y="6207"/>
                      <a:pt x="10339" y="5965"/>
                    </a:cubicBezTo>
                    <a:cubicBezTo>
                      <a:pt x="7940" y="2733"/>
                      <a:pt x="4301" y="404"/>
                      <a:pt x="255" y="1"/>
                    </a:cubicBezTo>
                    <a:cubicBezTo>
                      <a:pt x="249" y="0"/>
                      <a:pt x="242" y="0"/>
                      <a:pt x="2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533" name="Google Shape;533;p23"/>
            <p:cNvGrpSpPr/>
            <p:nvPr/>
          </p:nvGrpSpPr>
          <p:grpSpPr>
            <a:xfrm>
              <a:off x="6864708" y="521224"/>
              <a:ext cx="165992" cy="77337"/>
              <a:chOff x="6864708" y="521224"/>
              <a:chExt cx="165992" cy="77337"/>
            </a:xfrm>
          </p:grpSpPr>
          <p:sp>
            <p:nvSpPr>
              <p:cNvPr id="534" name="Google Shape;534;p23"/>
              <p:cNvSpPr/>
              <p:nvPr/>
            </p:nvSpPr>
            <p:spPr>
              <a:xfrm>
                <a:off x="6864708" y="537869"/>
                <a:ext cx="108576" cy="60692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1834" extrusionOk="0">
                    <a:moveTo>
                      <a:pt x="171" y="1"/>
                    </a:moveTo>
                    <a:cubicBezTo>
                      <a:pt x="1" y="1"/>
                      <a:pt x="10" y="263"/>
                      <a:pt x="183" y="281"/>
                    </a:cubicBezTo>
                    <a:cubicBezTo>
                      <a:pt x="1288" y="393"/>
                      <a:pt x="2197" y="938"/>
                      <a:pt x="2915" y="1773"/>
                    </a:cubicBezTo>
                    <a:cubicBezTo>
                      <a:pt x="2952" y="1816"/>
                      <a:pt x="2994" y="1834"/>
                      <a:pt x="3034" y="1834"/>
                    </a:cubicBezTo>
                    <a:cubicBezTo>
                      <a:pt x="3164" y="1834"/>
                      <a:pt x="3281" y="1651"/>
                      <a:pt x="3172" y="1514"/>
                    </a:cubicBezTo>
                    <a:cubicBezTo>
                      <a:pt x="2448" y="591"/>
                      <a:pt x="1340" y="78"/>
                      <a:pt x="183" y="1"/>
                    </a:cubicBezTo>
                    <a:cubicBezTo>
                      <a:pt x="179" y="1"/>
                      <a:pt x="175" y="1"/>
                      <a:pt x="17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35" name="Google Shape;535;p23"/>
              <p:cNvSpPr/>
              <p:nvPr/>
            </p:nvSpPr>
            <p:spPr>
              <a:xfrm>
                <a:off x="6937711" y="521224"/>
                <a:ext cx="92990" cy="69196"/>
              </a:xfrm>
              <a:custGeom>
                <a:avLst/>
                <a:gdLst/>
                <a:ahLst/>
                <a:cxnLst/>
                <a:rect l="l" t="t" r="r" b="b"/>
                <a:pathLst>
                  <a:path w="2810" h="2091" extrusionOk="0">
                    <a:moveTo>
                      <a:pt x="178" y="1"/>
                    </a:moveTo>
                    <a:cubicBezTo>
                      <a:pt x="68" y="1"/>
                      <a:pt x="0" y="176"/>
                      <a:pt x="113" y="264"/>
                    </a:cubicBezTo>
                    <a:cubicBezTo>
                      <a:pt x="888" y="861"/>
                      <a:pt x="1646" y="1492"/>
                      <a:pt x="2447" y="2054"/>
                    </a:cubicBezTo>
                    <a:cubicBezTo>
                      <a:pt x="2484" y="2080"/>
                      <a:pt x="2519" y="2091"/>
                      <a:pt x="2553" y="2091"/>
                    </a:cubicBezTo>
                    <a:cubicBezTo>
                      <a:pt x="2711" y="2091"/>
                      <a:pt x="2810" y="1836"/>
                      <a:pt x="2646" y="1711"/>
                    </a:cubicBezTo>
                    <a:cubicBezTo>
                      <a:pt x="1874" y="1118"/>
                      <a:pt x="1049" y="585"/>
                      <a:pt x="251" y="26"/>
                    </a:cubicBezTo>
                    <a:cubicBezTo>
                      <a:pt x="225" y="9"/>
                      <a:pt x="201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536" name="Google Shape;536;p23"/>
            <p:cNvGrpSpPr/>
            <p:nvPr/>
          </p:nvGrpSpPr>
          <p:grpSpPr>
            <a:xfrm>
              <a:off x="6567637" y="1421737"/>
              <a:ext cx="96663" cy="114037"/>
              <a:chOff x="6567637" y="1421737"/>
              <a:chExt cx="96663" cy="114037"/>
            </a:xfrm>
          </p:grpSpPr>
          <p:sp>
            <p:nvSpPr>
              <p:cNvPr id="537" name="Google Shape;537;p23"/>
              <p:cNvSpPr/>
              <p:nvPr/>
            </p:nvSpPr>
            <p:spPr>
              <a:xfrm>
                <a:off x="6576407" y="1421737"/>
                <a:ext cx="87894" cy="7548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281" extrusionOk="0">
                    <a:moveTo>
                      <a:pt x="236" y="0"/>
                    </a:moveTo>
                    <a:cubicBezTo>
                      <a:pt x="91" y="0"/>
                      <a:pt x="0" y="212"/>
                      <a:pt x="152" y="306"/>
                    </a:cubicBezTo>
                    <a:cubicBezTo>
                      <a:pt x="984" y="827"/>
                      <a:pt x="1641" y="1473"/>
                      <a:pt x="2266" y="2222"/>
                    </a:cubicBezTo>
                    <a:cubicBezTo>
                      <a:pt x="2300" y="2263"/>
                      <a:pt x="2344" y="2280"/>
                      <a:pt x="2388" y="2280"/>
                    </a:cubicBezTo>
                    <a:cubicBezTo>
                      <a:pt x="2519" y="2280"/>
                      <a:pt x="2655" y="2125"/>
                      <a:pt x="2564" y="1991"/>
                    </a:cubicBezTo>
                    <a:cubicBezTo>
                      <a:pt x="1998" y="1167"/>
                      <a:pt x="1192" y="499"/>
                      <a:pt x="318" y="23"/>
                    </a:cubicBezTo>
                    <a:cubicBezTo>
                      <a:pt x="289" y="7"/>
                      <a:pt x="262" y="0"/>
                      <a:pt x="2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38" name="Google Shape;538;p23"/>
              <p:cNvSpPr/>
              <p:nvPr/>
            </p:nvSpPr>
            <p:spPr>
              <a:xfrm>
                <a:off x="6567637" y="1464823"/>
                <a:ext cx="73862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2232" h="2144" extrusionOk="0">
                    <a:moveTo>
                      <a:pt x="221" y="1"/>
                    </a:moveTo>
                    <a:cubicBezTo>
                      <a:pt x="83" y="1"/>
                      <a:pt x="1" y="229"/>
                      <a:pt x="146" y="292"/>
                    </a:cubicBezTo>
                    <a:cubicBezTo>
                      <a:pt x="924" y="628"/>
                      <a:pt x="1515" y="1224"/>
                      <a:pt x="1822" y="2017"/>
                    </a:cubicBezTo>
                    <a:cubicBezTo>
                      <a:pt x="1856" y="2105"/>
                      <a:pt x="1933" y="2143"/>
                      <a:pt x="2008" y="2143"/>
                    </a:cubicBezTo>
                    <a:cubicBezTo>
                      <a:pt x="2122" y="2143"/>
                      <a:pt x="2232" y="2056"/>
                      <a:pt x="2183" y="1917"/>
                    </a:cubicBezTo>
                    <a:cubicBezTo>
                      <a:pt x="1863" y="1026"/>
                      <a:pt x="1160" y="324"/>
                      <a:pt x="267" y="9"/>
                    </a:cubicBezTo>
                    <a:cubicBezTo>
                      <a:pt x="251" y="3"/>
                      <a:pt x="236" y="1"/>
                      <a:pt x="22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539" name="Google Shape;539;p23"/>
          <p:cNvGrpSpPr/>
          <p:nvPr/>
        </p:nvGrpSpPr>
        <p:grpSpPr>
          <a:xfrm>
            <a:off x="8601491" y="2619581"/>
            <a:ext cx="1178976" cy="663615"/>
            <a:chOff x="6451118" y="1964685"/>
            <a:chExt cx="884232" cy="497711"/>
          </a:xfrm>
        </p:grpSpPr>
        <p:sp>
          <p:nvSpPr>
            <p:cNvPr id="540" name="Google Shape;540;p23"/>
            <p:cNvSpPr/>
            <p:nvPr/>
          </p:nvSpPr>
          <p:spPr>
            <a:xfrm>
              <a:off x="6451118" y="1964685"/>
              <a:ext cx="772346" cy="497711"/>
            </a:xfrm>
            <a:custGeom>
              <a:avLst/>
              <a:gdLst/>
              <a:ahLst/>
              <a:cxnLst/>
              <a:rect l="l" t="t" r="r" b="b"/>
              <a:pathLst>
                <a:path w="23339" h="15040" extrusionOk="0">
                  <a:moveTo>
                    <a:pt x="7096" y="720"/>
                  </a:moveTo>
                  <a:cubicBezTo>
                    <a:pt x="7623" y="720"/>
                    <a:pt x="8180" y="844"/>
                    <a:pt x="8743" y="1116"/>
                  </a:cubicBezTo>
                  <a:cubicBezTo>
                    <a:pt x="10752" y="2087"/>
                    <a:pt x="11547" y="4286"/>
                    <a:pt x="11826" y="6363"/>
                  </a:cubicBezTo>
                  <a:cubicBezTo>
                    <a:pt x="11674" y="6626"/>
                    <a:pt x="11921" y="6868"/>
                    <a:pt x="12176" y="6868"/>
                  </a:cubicBezTo>
                  <a:cubicBezTo>
                    <a:pt x="12292" y="6868"/>
                    <a:pt x="12409" y="6818"/>
                    <a:pt x="12492" y="6698"/>
                  </a:cubicBezTo>
                  <a:cubicBezTo>
                    <a:pt x="13878" y="4691"/>
                    <a:pt x="15595" y="2216"/>
                    <a:pt x="18285" y="2042"/>
                  </a:cubicBezTo>
                  <a:cubicBezTo>
                    <a:pt x="18381" y="2036"/>
                    <a:pt x="18475" y="2033"/>
                    <a:pt x="18567" y="2033"/>
                  </a:cubicBezTo>
                  <a:cubicBezTo>
                    <a:pt x="21419" y="2033"/>
                    <a:pt x="22593" y="4929"/>
                    <a:pt x="21548" y="7369"/>
                  </a:cubicBezTo>
                  <a:cubicBezTo>
                    <a:pt x="19847" y="11345"/>
                    <a:pt x="14970" y="13249"/>
                    <a:pt x="11086" y="14215"/>
                  </a:cubicBezTo>
                  <a:cubicBezTo>
                    <a:pt x="11080" y="14217"/>
                    <a:pt x="11077" y="14220"/>
                    <a:pt x="11072" y="14222"/>
                  </a:cubicBezTo>
                  <a:cubicBezTo>
                    <a:pt x="8031" y="12031"/>
                    <a:pt x="3304" y="8518"/>
                    <a:pt x="3594" y="4332"/>
                  </a:cubicBezTo>
                  <a:cubicBezTo>
                    <a:pt x="3737" y="2271"/>
                    <a:pt x="5233" y="720"/>
                    <a:pt x="7096" y="720"/>
                  </a:cubicBezTo>
                  <a:close/>
                  <a:moveTo>
                    <a:pt x="6991" y="1"/>
                  </a:moveTo>
                  <a:cubicBezTo>
                    <a:pt x="5760" y="1"/>
                    <a:pt x="4567" y="507"/>
                    <a:pt x="3768" y="1586"/>
                  </a:cubicBezTo>
                  <a:cubicBezTo>
                    <a:pt x="0" y="6677"/>
                    <a:pt x="7237" y="12430"/>
                    <a:pt x="10797" y="14969"/>
                  </a:cubicBezTo>
                  <a:cubicBezTo>
                    <a:pt x="10866" y="15018"/>
                    <a:pt x="10933" y="15040"/>
                    <a:pt x="10997" y="15040"/>
                  </a:cubicBezTo>
                  <a:cubicBezTo>
                    <a:pt x="11172" y="15040"/>
                    <a:pt x="11312" y="14875"/>
                    <a:pt x="11339" y="14690"/>
                  </a:cubicBezTo>
                  <a:cubicBezTo>
                    <a:pt x="15885" y="14101"/>
                    <a:pt x="23339" y="10391"/>
                    <a:pt x="22677" y="4903"/>
                  </a:cubicBezTo>
                  <a:cubicBezTo>
                    <a:pt x="22415" y="2733"/>
                    <a:pt x="20732" y="1287"/>
                    <a:pt x="18603" y="1287"/>
                  </a:cubicBezTo>
                  <a:cubicBezTo>
                    <a:pt x="18494" y="1287"/>
                    <a:pt x="18384" y="1290"/>
                    <a:pt x="18272" y="1298"/>
                  </a:cubicBezTo>
                  <a:cubicBezTo>
                    <a:pt x="15566" y="1485"/>
                    <a:pt x="13769" y="3605"/>
                    <a:pt x="12295" y="5681"/>
                  </a:cubicBezTo>
                  <a:cubicBezTo>
                    <a:pt x="12068" y="3641"/>
                    <a:pt x="11184" y="1634"/>
                    <a:pt x="9308" y="606"/>
                  </a:cubicBezTo>
                  <a:cubicBezTo>
                    <a:pt x="8583" y="208"/>
                    <a:pt x="7779" y="1"/>
                    <a:pt x="69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7237231" y="2177603"/>
              <a:ext cx="59732" cy="78098"/>
            </a:xfrm>
            <a:custGeom>
              <a:avLst/>
              <a:gdLst/>
              <a:ahLst/>
              <a:cxnLst/>
              <a:rect l="l" t="t" r="r" b="b"/>
              <a:pathLst>
                <a:path w="1805" h="2360" extrusionOk="0">
                  <a:moveTo>
                    <a:pt x="1357" y="0"/>
                  </a:moveTo>
                  <a:cubicBezTo>
                    <a:pt x="1267" y="0"/>
                    <a:pt x="1176" y="63"/>
                    <a:pt x="1172" y="177"/>
                  </a:cubicBezTo>
                  <a:cubicBezTo>
                    <a:pt x="1143" y="974"/>
                    <a:pt x="948" y="1654"/>
                    <a:pt x="178" y="2037"/>
                  </a:cubicBezTo>
                  <a:cubicBezTo>
                    <a:pt x="0" y="2125"/>
                    <a:pt x="112" y="2359"/>
                    <a:pt x="278" y="2359"/>
                  </a:cubicBezTo>
                  <a:cubicBezTo>
                    <a:pt x="303" y="2359"/>
                    <a:pt x="330" y="2354"/>
                    <a:pt x="357" y="2341"/>
                  </a:cubicBezTo>
                  <a:cubicBezTo>
                    <a:pt x="1129" y="1988"/>
                    <a:pt x="1805" y="1004"/>
                    <a:pt x="1532" y="130"/>
                  </a:cubicBezTo>
                  <a:cubicBezTo>
                    <a:pt x="1504" y="41"/>
                    <a:pt x="1430" y="0"/>
                    <a:pt x="13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2" name="Google Shape;542;p23"/>
            <p:cNvSpPr/>
            <p:nvPr/>
          </p:nvSpPr>
          <p:spPr>
            <a:xfrm>
              <a:off x="7278166" y="2184420"/>
              <a:ext cx="57184" cy="84287"/>
            </a:xfrm>
            <a:custGeom>
              <a:avLst/>
              <a:gdLst/>
              <a:ahLst/>
              <a:cxnLst/>
              <a:rect l="l" t="t" r="r" b="b"/>
              <a:pathLst>
                <a:path w="1728" h="2547" extrusionOk="0">
                  <a:moveTo>
                    <a:pt x="1387" y="1"/>
                  </a:moveTo>
                  <a:cubicBezTo>
                    <a:pt x="1277" y="1"/>
                    <a:pt x="1161" y="74"/>
                    <a:pt x="1171" y="202"/>
                  </a:cubicBezTo>
                  <a:cubicBezTo>
                    <a:pt x="1243" y="1066"/>
                    <a:pt x="918" y="1849"/>
                    <a:pt x="139" y="2287"/>
                  </a:cubicBezTo>
                  <a:cubicBezTo>
                    <a:pt x="1" y="2365"/>
                    <a:pt x="86" y="2546"/>
                    <a:pt x="215" y="2546"/>
                  </a:cubicBezTo>
                  <a:cubicBezTo>
                    <a:pt x="236" y="2546"/>
                    <a:pt x="259" y="2541"/>
                    <a:pt x="281" y="2530"/>
                  </a:cubicBezTo>
                  <a:cubicBezTo>
                    <a:pt x="1163" y="2109"/>
                    <a:pt x="1727" y="1126"/>
                    <a:pt x="1575" y="147"/>
                  </a:cubicBezTo>
                  <a:cubicBezTo>
                    <a:pt x="1560" y="47"/>
                    <a:pt x="1475" y="1"/>
                    <a:pt x="13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543" name="Google Shape;543;p23"/>
          <p:cNvGrpSpPr/>
          <p:nvPr/>
        </p:nvGrpSpPr>
        <p:grpSpPr>
          <a:xfrm>
            <a:off x="9794940" y="4685523"/>
            <a:ext cx="720049" cy="831989"/>
            <a:chOff x="7346204" y="3514142"/>
            <a:chExt cx="540037" cy="623992"/>
          </a:xfrm>
        </p:grpSpPr>
        <p:sp>
          <p:nvSpPr>
            <p:cNvPr id="544" name="Google Shape;544;p23"/>
            <p:cNvSpPr/>
            <p:nvPr/>
          </p:nvSpPr>
          <p:spPr>
            <a:xfrm>
              <a:off x="7346204" y="3514142"/>
              <a:ext cx="469152" cy="577729"/>
            </a:xfrm>
            <a:custGeom>
              <a:avLst/>
              <a:gdLst/>
              <a:ahLst/>
              <a:cxnLst/>
              <a:rect l="l" t="t" r="r" b="b"/>
              <a:pathLst>
                <a:path w="14177" h="17458" extrusionOk="0">
                  <a:moveTo>
                    <a:pt x="7464" y="800"/>
                  </a:moveTo>
                  <a:cubicBezTo>
                    <a:pt x="10105" y="800"/>
                    <a:pt x="12522" y="2742"/>
                    <a:pt x="12322" y="5774"/>
                  </a:cubicBezTo>
                  <a:cubicBezTo>
                    <a:pt x="12316" y="5772"/>
                    <a:pt x="12310" y="5772"/>
                    <a:pt x="12304" y="5770"/>
                  </a:cubicBezTo>
                  <a:cubicBezTo>
                    <a:pt x="11573" y="5797"/>
                    <a:pt x="10813" y="5858"/>
                    <a:pt x="10090" y="5982"/>
                  </a:cubicBezTo>
                  <a:cubicBezTo>
                    <a:pt x="9840" y="4612"/>
                    <a:pt x="8659" y="3786"/>
                    <a:pt x="7357" y="3786"/>
                  </a:cubicBezTo>
                  <a:cubicBezTo>
                    <a:pt x="7017" y="3786"/>
                    <a:pt x="6669" y="3842"/>
                    <a:pt x="6327" y="3960"/>
                  </a:cubicBezTo>
                  <a:cubicBezTo>
                    <a:pt x="3849" y="4813"/>
                    <a:pt x="3091" y="7792"/>
                    <a:pt x="3025" y="10126"/>
                  </a:cubicBezTo>
                  <a:cubicBezTo>
                    <a:pt x="2970" y="12127"/>
                    <a:pt x="4318" y="13843"/>
                    <a:pt x="6364" y="13843"/>
                  </a:cubicBezTo>
                  <a:cubicBezTo>
                    <a:pt x="6483" y="13843"/>
                    <a:pt x="6604" y="13837"/>
                    <a:pt x="6727" y="13825"/>
                  </a:cubicBezTo>
                  <a:cubicBezTo>
                    <a:pt x="8986" y="13606"/>
                    <a:pt x="10230" y="11600"/>
                    <a:pt x="10313" y="9514"/>
                  </a:cubicBezTo>
                  <a:cubicBezTo>
                    <a:pt x="10651" y="9555"/>
                    <a:pt x="11005" y="9572"/>
                    <a:pt x="11362" y="9572"/>
                  </a:cubicBezTo>
                  <a:cubicBezTo>
                    <a:pt x="11808" y="9572"/>
                    <a:pt x="12260" y="9545"/>
                    <a:pt x="12694" y="9506"/>
                  </a:cubicBezTo>
                  <a:lnTo>
                    <a:pt x="12694" y="9506"/>
                  </a:lnTo>
                  <a:cubicBezTo>
                    <a:pt x="12696" y="9512"/>
                    <a:pt x="12693" y="9517"/>
                    <a:pt x="12694" y="9523"/>
                  </a:cubicBezTo>
                  <a:cubicBezTo>
                    <a:pt x="13331" y="12552"/>
                    <a:pt x="11449" y="15952"/>
                    <a:pt x="8303" y="16582"/>
                  </a:cubicBezTo>
                  <a:cubicBezTo>
                    <a:pt x="7921" y="16658"/>
                    <a:pt x="7545" y="16695"/>
                    <a:pt x="7178" y="16695"/>
                  </a:cubicBezTo>
                  <a:cubicBezTo>
                    <a:pt x="4121" y="16695"/>
                    <a:pt x="1668" y="14169"/>
                    <a:pt x="1308" y="11131"/>
                  </a:cubicBezTo>
                  <a:cubicBezTo>
                    <a:pt x="902" y="7691"/>
                    <a:pt x="1402" y="3533"/>
                    <a:pt x="4662" y="1580"/>
                  </a:cubicBezTo>
                  <a:cubicBezTo>
                    <a:pt x="5552" y="1047"/>
                    <a:pt x="6523" y="800"/>
                    <a:pt x="7464" y="800"/>
                  </a:cubicBezTo>
                  <a:close/>
                  <a:moveTo>
                    <a:pt x="7481" y="0"/>
                  </a:moveTo>
                  <a:cubicBezTo>
                    <a:pt x="6945" y="0"/>
                    <a:pt x="6399" y="73"/>
                    <a:pt x="5860" y="226"/>
                  </a:cubicBezTo>
                  <a:cubicBezTo>
                    <a:pt x="1034" y="1598"/>
                    <a:pt x="0" y="7109"/>
                    <a:pt x="573" y="11434"/>
                  </a:cubicBezTo>
                  <a:cubicBezTo>
                    <a:pt x="1019" y="14793"/>
                    <a:pt x="3817" y="17457"/>
                    <a:pt x="7207" y="17457"/>
                  </a:cubicBezTo>
                  <a:cubicBezTo>
                    <a:pt x="7484" y="17457"/>
                    <a:pt x="7764" y="17439"/>
                    <a:pt x="8047" y="17403"/>
                  </a:cubicBezTo>
                  <a:cubicBezTo>
                    <a:pt x="11841" y="16914"/>
                    <a:pt x="14177" y="12961"/>
                    <a:pt x="13449" y="9367"/>
                  </a:cubicBezTo>
                  <a:cubicBezTo>
                    <a:pt x="13618" y="9213"/>
                    <a:pt x="13559" y="8903"/>
                    <a:pt x="13267" y="8870"/>
                  </a:cubicBezTo>
                  <a:cubicBezTo>
                    <a:pt x="12657" y="8803"/>
                    <a:pt x="11983" y="8744"/>
                    <a:pt x="11324" y="8744"/>
                  </a:cubicBezTo>
                  <a:cubicBezTo>
                    <a:pt x="10895" y="8744"/>
                    <a:pt x="10472" y="8769"/>
                    <a:pt x="10077" y="8832"/>
                  </a:cubicBezTo>
                  <a:cubicBezTo>
                    <a:pt x="10032" y="8817"/>
                    <a:pt x="9984" y="8809"/>
                    <a:pt x="9937" y="8809"/>
                  </a:cubicBezTo>
                  <a:cubicBezTo>
                    <a:pt x="9750" y="8809"/>
                    <a:pt x="9567" y="8929"/>
                    <a:pt x="9573" y="9169"/>
                  </a:cubicBezTo>
                  <a:cubicBezTo>
                    <a:pt x="9613" y="10805"/>
                    <a:pt x="8836" y="12560"/>
                    <a:pt x="7113" y="13001"/>
                  </a:cubicBezTo>
                  <a:cubicBezTo>
                    <a:pt x="6837" y="13072"/>
                    <a:pt x="6577" y="13105"/>
                    <a:pt x="6334" y="13105"/>
                  </a:cubicBezTo>
                  <a:cubicBezTo>
                    <a:pt x="4626" y="13105"/>
                    <a:pt x="3761" y="11459"/>
                    <a:pt x="3796" y="9799"/>
                  </a:cubicBezTo>
                  <a:cubicBezTo>
                    <a:pt x="3823" y="8514"/>
                    <a:pt x="4183" y="7078"/>
                    <a:pt x="4914" y="6023"/>
                  </a:cubicBezTo>
                  <a:cubicBezTo>
                    <a:pt x="5520" y="5146"/>
                    <a:pt x="6555" y="4573"/>
                    <a:pt x="7518" y="4573"/>
                  </a:cubicBezTo>
                  <a:cubicBezTo>
                    <a:pt x="8400" y="4573"/>
                    <a:pt x="9223" y="5054"/>
                    <a:pt x="9603" y="6221"/>
                  </a:cubicBezTo>
                  <a:cubicBezTo>
                    <a:pt x="9628" y="6290"/>
                    <a:pt x="9680" y="6345"/>
                    <a:pt x="9749" y="6374"/>
                  </a:cubicBezTo>
                  <a:cubicBezTo>
                    <a:pt x="9787" y="6489"/>
                    <a:pt x="9882" y="6588"/>
                    <a:pt x="10022" y="6594"/>
                  </a:cubicBezTo>
                  <a:cubicBezTo>
                    <a:pt x="10191" y="6602"/>
                    <a:pt x="10363" y="6606"/>
                    <a:pt x="10535" y="6606"/>
                  </a:cubicBezTo>
                  <a:cubicBezTo>
                    <a:pt x="11125" y="6606"/>
                    <a:pt x="11725" y="6563"/>
                    <a:pt x="12304" y="6504"/>
                  </a:cubicBezTo>
                  <a:cubicBezTo>
                    <a:pt x="12429" y="6493"/>
                    <a:pt x="12541" y="6420"/>
                    <a:pt x="12599" y="6308"/>
                  </a:cubicBezTo>
                  <a:cubicBezTo>
                    <a:pt x="12602" y="6308"/>
                    <a:pt x="12605" y="6308"/>
                    <a:pt x="12608" y="6308"/>
                  </a:cubicBezTo>
                  <a:cubicBezTo>
                    <a:pt x="12735" y="6308"/>
                    <a:pt x="12860" y="6245"/>
                    <a:pt x="12889" y="6100"/>
                  </a:cubicBezTo>
                  <a:cubicBezTo>
                    <a:pt x="13588" y="2600"/>
                    <a:pt x="10691" y="0"/>
                    <a:pt x="74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7755062" y="4055370"/>
              <a:ext cx="79157" cy="80117"/>
            </a:xfrm>
            <a:custGeom>
              <a:avLst/>
              <a:gdLst/>
              <a:ahLst/>
              <a:cxnLst/>
              <a:rect l="l" t="t" r="r" b="b"/>
              <a:pathLst>
                <a:path w="2392" h="2421" extrusionOk="0">
                  <a:moveTo>
                    <a:pt x="2119" y="0"/>
                  </a:moveTo>
                  <a:cubicBezTo>
                    <a:pt x="2035" y="0"/>
                    <a:pt x="1953" y="56"/>
                    <a:pt x="1947" y="169"/>
                  </a:cubicBezTo>
                  <a:cubicBezTo>
                    <a:pt x="1904" y="1151"/>
                    <a:pt x="1220" y="2020"/>
                    <a:pt x="203" y="2109"/>
                  </a:cubicBezTo>
                  <a:cubicBezTo>
                    <a:pt x="10" y="2126"/>
                    <a:pt x="1" y="2420"/>
                    <a:pt x="194" y="2420"/>
                  </a:cubicBezTo>
                  <a:cubicBezTo>
                    <a:pt x="197" y="2420"/>
                    <a:pt x="200" y="2420"/>
                    <a:pt x="203" y="2420"/>
                  </a:cubicBezTo>
                  <a:cubicBezTo>
                    <a:pt x="1336" y="2359"/>
                    <a:pt x="2391" y="1347"/>
                    <a:pt x="2298" y="169"/>
                  </a:cubicBezTo>
                  <a:cubicBezTo>
                    <a:pt x="2289" y="57"/>
                    <a:pt x="2203" y="0"/>
                    <a:pt x="21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7839084" y="4060731"/>
              <a:ext cx="47157" cy="77403"/>
            </a:xfrm>
            <a:custGeom>
              <a:avLst/>
              <a:gdLst/>
              <a:ahLst/>
              <a:cxnLst/>
              <a:rect l="l" t="t" r="r" b="b"/>
              <a:pathLst>
                <a:path w="1425" h="2339" extrusionOk="0">
                  <a:moveTo>
                    <a:pt x="1166" y="0"/>
                  </a:moveTo>
                  <a:cubicBezTo>
                    <a:pt x="1109" y="0"/>
                    <a:pt x="1052" y="24"/>
                    <a:pt x="1012" y="82"/>
                  </a:cubicBezTo>
                  <a:cubicBezTo>
                    <a:pt x="566" y="710"/>
                    <a:pt x="251" y="1427"/>
                    <a:pt x="33" y="2163"/>
                  </a:cubicBezTo>
                  <a:cubicBezTo>
                    <a:pt x="1" y="2270"/>
                    <a:pt x="86" y="2339"/>
                    <a:pt x="172" y="2339"/>
                  </a:cubicBezTo>
                  <a:cubicBezTo>
                    <a:pt x="229" y="2339"/>
                    <a:pt x="286" y="2309"/>
                    <a:pt x="309" y="2240"/>
                  </a:cubicBezTo>
                  <a:cubicBezTo>
                    <a:pt x="552" y="1523"/>
                    <a:pt x="902" y="890"/>
                    <a:pt x="1329" y="269"/>
                  </a:cubicBezTo>
                  <a:cubicBezTo>
                    <a:pt x="1424" y="130"/>
                    <a:pt x="1297" y="0"/>
                    <a:pt x="11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547" name="Google Shape;547;p23"/>
          <p:cNvGrpSpPr/>
          <p:nvPr/>
        </p:nvGrpSpPr>
        <p:grpSpPr>
          <a:xfrm>
            <a:off x="9980390" y="5907653"/>
            <a:ext cx="1834604" cy="1232100"/>
            <a:chOff x="7485292" y="4430739"/>
            <a:chExt cx="1375953" cy="924075"/>
          </a:xfrm>
        </p:grpSpPr>
        <p:sp>
          <p:nvSpPr>
            <p:cNvPr id="548" name="Google Shape;548;p23"/>
            <p:cNvSpPr/>
            <p:nvPr/>
          </p:nvSpPr>
          <p:spPr>
            <a:xfrm>
              <a:off x="7485292" y="4430739"/>
              <a:ext cx="1375953" cy="924075"/>
            </a:xfrm>
            <a:custGeom>
              <a:avLst/>
              <a:gdLst/>
              <a:ahLst/>
              <a:cxnLst/>
              <a:rect l="l" t="t" r="r" b="b"/>
              <a:pathLst>
                <a:path w="41579" h="27924" extrusionOk="0">
                  <a:moveTo>
                    <a:pt x="13728" y="692"/>
                  </a:moveTo>
                  <a:cubicBezTo>
                    <a:pt x="13766" y="692"/>
                    <a:pt x="13774" y="797"/>
                    <a:pt x="13754" y="1006"/>
                  </a:cubicBezTo>
                  <a:lnTo>
                    <a:pt x="13775" y="1913"/>
                  </a:lnTo>
                  <a:cubicBezTo>
                    <a:pt x="13789" y="2518"/>
                    <a:pt x="13804" y="3123"/>
                    <a:pt x="13818" y="3728"/>
                  </a:cubicBezTo>
                  <a:cubicBezTo>
                    <a:pt x="13850" y="5140"/>
                    <a:pt x="13879" y="6551"/>
                    <a:pt x="13921" y="7963"/>
                  </a:cubicBezTo>
                  <a:cubicBezTo>
                    <a:pt x="13925" y="8164"/>
                    <a:pt x="14060" y="8275"/>
                    <a:pt x="14212" y="8309"/>
                  </a:cubicBezTo>
                  <a:cubicBezTo>
                    <a:pt x="14218" y="8393"/>
                    <a:pt x="14268" y="8468"/>
                    <a:pt x="14346" y="8505"/>
                  </a:cubicBezTo>
                  <a:cubicBezTo>
                    <a:pt x="16226" y="9441"/>
                    <a:pt x="18226" y="10162"/>
                    <a:pt x="20191" y="10916"/>
                  </a:cubicBezTo>
                  <a:cubicBezTo>
                    <a:pt x="18350" y="11971"/>
                    <a:pt x="16388" y="12653"/>
                    <a:pt x="14274" y="13006"/>
                  </a:cubicBezTo>
                  <a:cubicBezTo>
                    <a:pt x="14020" y="13049"/>
                    <a:pt x="13957" y="13265"/>
                    <a:pt x="14020" y="13455"/>
                  </a:cubicBezTo>
                  <a:cubicBezTo>
                    <a:pt x="14000" y="13483"/>
                    <a:pt x="13985" y="13512"/>
                    <a:pt x="13973" y="13543"/>
                  </a:cubicBezTo>
                  <a:cubicBezTo>
                    <a:pt x="13215" y="15852"/>
                    <a:pt x="12424" y="18113"/>
                    <a:pt x="11436" y="20331"/>
                  </a:cubicBezTo>
                  <a:cubicBezTo>
                    <a:pt x="10251" y="18385"/>
                    <a:pt x="9122" y="16390"/>
                    <a:pt x="7800" y="14540"/>
                  </a:cubicBezTo>
                  <a:cubicBezTo>
                    <a:pt x="7749" y="14461"/>
                    <a:pt x="7662" y="14415"/>
                    <a:pt x="7569" y="14415"/>
                  </a:cubicBezTo>
                  <a:cubicBezTo>
                    <a:pt x="7562" y="14415"/>
                    <a:pt x="7555" y="14415"/>
                    <a:pt x="7548" y="14416"/>
                  </a:cubicBezTo>
                  <a:cubicBezTo>
                    <a:pt x="7489" y="14352"/>
                    <a:pt x="7408" y="14310"/>
                    <a:pt x="7310" y="14310"/>
                  </a:cubicBezTo>
                  <a:cubicBezTo>
                    <a:pt x="7273" y="14310"/>
                    <a:pt x="7233" y="14316"/>
                    <a:pt x="7191" y="14330"/>
                  </a:cubicBezTo>
                  <a:cubicBezTo>
                    <a:pt x="5233" y="14950"/>
                    <a:pt x="3230" y="15413"/>
                    <a:pt x="1199" y="15713"/>
                  </a:cubicBezTo>
                  <a:cubicBezTo>
                    <a:pt x="2349" y="13876"/>
                    <a:pt x="3661" y="12141"/>
                    <a:pt x="4751" y="10273"/>
                  </a:cubicBezTo>
                  <a:cubicBezTo>
                    <a:pt x="4860" y="10088"/>
                    <a:pt x="4697" y="9892"/>
                    <a:pt x="4521" y="9892"/>
                  </a:cubicBezTo>
                  <a:cubicBezTo>
                    <a:pt x="4514" y="9892"/>
                    <a:pt x="4506" y="9892"/>
                    <a:pt x="4498" y="9893"/>
                  </a:cubicBezTo>
                  <a:cubicBezTo>
                    <a:pt x="3664" y="8055"/>
                    <a:pt x="2818" y="6310"/>
                    <a:pt x="2282" y="4370"/>
                  </a:cubicBezTo>
                  <a:lnTo>
                    <a:pt x="2282" y="4370"/>
                  </a:lnTo>
                  <a:cubicBezTo>
                    <a:pt x="4299" y="5036"/>
                    <a:pt x="6293" y="5762"/>
                    <a:pt x="8264" y="6548"/>
                  </a:cubicBezTo>
                  <a:cubicBezTo>
                    <a:pt x="8315" y="6568"/>
                    <a:pt x="8362" y="6577"/>
                    <a:pt x="8406" y="6577"/>
                  </a:cubicBezTo>
                  <a:cubicBezTo>
                    <a:pt x="8594" y="6577"/>
                    <a:pt x="8715" y="6407"/>
                    <a:pt x="8727" y="6222"/>
                  </a:cubicBezTo>
                  <a:cubicBezTo>
                    <a:pt x="8762" y="6209"/>
                    <a:pt x="8794" y="6188"/>
                    <a:pt x="8820" y="6160"/>
                  </a:cubicBezTo>
                  <a:cubicBezTo>
                    <a:pt x="10326" y="4529"/>
                    <a:pt x="11695" y="2518"/>
                    <a:pt x="13461" y="1154"/>
                  </a:cubicBezTo>
                  <a:cubicBezTo>
                    <a:pt x="13593" y="846"/>
                    <a:pt x="13682" y="692"/>
                    <a:pt x="13728" y="692"/>
                  </a:cubicBezTo>
                  <a:close/>
                  <a:moveTo>
                    <a:pt x="36737" y="13239"/>
                  </a:moveTo>
                  <a:lnTo>
                    <a:pt x="34992" y="16448"/>
                  </a:lnTo>
                  <a:cubicBezTo>
                    <a:pt x="34883" y="16649"/>
                    <a:pt x="34972" y="16943"/>
                    <a:pt x="35216" y="16996"/>
                  </a:cubicBezTo>
                  <a:cubicBezTo>
                    <a:pt x="36545" y="17286"/>
                    <a:pt x="37881" y="17503"/>
                    <a:pt x="39229" y="17662"/>
                  </a:cubicBezTo>
                  <a:cubicBezTo>
                    <a:pt x="38268" y="18797"/>
                    <a:pt x="37383" y="19995"/>
                    <a:pt x="36577" y="21246"/>
                  </a:cubicBezTo>
                  <a:cubicBezTo>
                    <a:pt x="36456" y="21438"/>
                    <a:pt x="36570" y="21737"/>
                    <a:pt x="36796" y="21784"/>
                  </a:cubicBezTo>
                  <a:cubicBezTo>
                    <a:pt x="37740" y="21982"/>
                    <a:pt x="38682" y="22179"/>
                    <a:pt x="39625" y="22375"/>
                  </a:cubicBezTo>
                  <a:cubicBezTo>
                    <a:pt x="38996" y="22884"/>
                    <a:pt x="38365" y="23394"/>
                    <a:pt x="37732" y="23902"/>
                  </a:cubicBezTo>
                  <a:cubicBezTo>
                    <a:pt x="37513" y="24077"/>
                    <a:pt x="37660" y="24415"/>
                    <a:pt x="37888" y="24489"/>
                  </a:cubicBezTo>
                  <a:lnTo>
                    <a:pt x="40239" y="25247"/>
                  </a:lnTo>
                  <a:cubicBezTo>
                    <a:pt x="37347" y="26540"/>
                    <a:pt x="34207" y="27181"/>
                    <a:pt x="31059" y="27181"/>
                  </a:cubicBezTo>
                  <a:cubicBezTo>
                    <a:pt x="28900" y="27181"/>
                    <a:pt x="26736" y="26879"/>
                    <a:pt x="24645" y="26279"/>
                  </a:cubicBezTo>
                  <a:cubicBezTo>
                    <a:pt x="19744" y="24873"/>
                    <a:pt x="16160" y="22005"/>
                    <a:pt x="13325" y="17852"/>
                  </a:cubicBezTo>
                  <a:cubicBezTo>
                    <a:pt x="13852" y="16505"/>
                    <a:pt x="14320" y="15134"/>
                    <a:pt x="14691" y="13740"/>
                  </a:cubicBezTo>
                  <a:cubicBezTo>
                    <a:pt x="14694" y="13729"/>
                    <a:pt x="14691" y="13722"/>
                    <a:pt x="14693" y="13709"/>
                  </a:cubicBezTo>
                  <a:cubicBezTo>
                    <a:pt x="15144" y="13634"/>
                    <a:pt x="15590" y="13536"/>
                    <a:pt x="16031" y="13426"/>
                  </a:cubicBezTo>
                  <a:cubicBezTo>
                    <a:pt x="16053" y="13452"/>
                    <a:pt x="16079" y="13475"/>
                    <a:pt x="16109" y="13490"/>
                  </a:cubicBezTo>
                  <a:cubicBezTo>
                    <a:pt x="19181" y="15158"/>
                    <a:pt x="22603" y="15957"/>
                    <a:pt x="26032" y="15957"/>
                  </a:cubicBezTo>
                  <a:cubicBezTo>
                    <a:pt x="29738" y="15957"/>
                    <a:pt x="33452" y="15023"/>
                    <a:pt x="36737" y="13239"/>
                  </a:cubicBezTo>
                  <a:close/>
                  <a:moveTo>
                    <a:pt x="13872" y="0"/>
                  </a:moveTo>
                  <a:cubicBezTo>
                    <a:pt x="13071" y="0"/>
                    <a:pt x="12066" y="1484"/>
                    <a:pt x="11637" y="1932"/>
                  </a:cubicBezTo>
                  <a:cubicBezTo>
                    <a:pt x="10484" y="3137"/>
                    <a:pt x="9367" y="4399"/>
                    <a:pt x="8438" y="5787"/>
                  </a:cubicBezTo>
                  <a:cubicBezTo>
                    <a:pt x="6263" y="4917"/>
                    <a:pt x="4062" y="4123"/>
                    <a:pt x="1833" y="3406"/>
                  </a:cubicBezTo>
                  <a:cubicBezTo>
                    <a:pt x="1795" y="3394"/>
                    <a:pt x="1758" y="3388"/>
                    <a:pt x="1722" y="3388"/>
                  </a:cubicBezTo>
                  <a:cubicBezTo>
                    <a:pt x="1482" y="3388"/>
                    <a:pt x="1303" y="3644"/>
                    <a:pt x="1359" y="3881"/>
                  </a:cubicBezTo>
                  <a:cubicBezTo>
                    <a:pt x="1869" y="6105"/>
                    <a:pt x="2663" y="8435"/>
                    <a:pt x="4077" y="10260"/>
                  </a:cubicBezTo>
                  <a:cubicBezTo>
                    <a:pt x="2513" y="11959"/>
                    <a:pt x="1296" y="14042"/>
                    <a:pt x="127" y="16013"/>
                  </a:cubicBezTo>
                  <a:cubicBezTo>
                    <a:pt x="0" y="16226"/>
                    <a:pt x="144" y="16584"/>
                    <a:pt x="413" y="16584"/>
                  </a:cubicBezTo>
                  <a:cubicBezTo>
                    <a:pt x="426" y="16584"/>
                    <a:pt x="440" y="16583"/>
                    <a:pt x="453" y="16581"/>
                  </a:cubicBezTo>
                  <a:cubicBezTo>
                    <a:pt x="2817" y="16281"/>
                    <a:pt x="5122" y="15783"/>
                    <a:pt x="7393" y="15066"/>
                  </a:cubicBezTo>
                  <a:cubicBezTo>
                    <a:pt x="7408" y="15060"/>
                    <a:pt x="7424" y="15053"/>
                    <a:pt x="7440" y="15045"/>
                  </a:cubicBezTo>
                  <a:cubicBezTo>
                    <a:pt x="8516" y="17226"/>
                    <a:pt x="9874" y="19281"/>
                    <a:pt x="11155" y="21346"/>
                  </a:cubicBezTo>
                  <a:cubicBezTo>
                    <a:pt x="11228" y="21465"/>
                    <a:pt x="11371" y="21534"/>
                    <a:pt x="11510" y="21534"/>
                  </a:cubicBezTo>
                  <a:cubicBezTo>
                    <a:pt x="11637" y="21534"/>
                    <a:pt x="11760" y="21477"/>
                    <a:pt x="11821" y="21346"/>
                  </a:cubicBezTo>
                  <a:cubicBezTo>
                    <a:pt x="12263" y="20396"/>
                    <a:pt x="12688" y="19435"/>
                    <a:pt x="13083" y="18460"/>
                  </a:cubicBezTo>
                  <a:cubicBezTo>
                    <a:pt x="15105" y="22773"/>
                    <a:pt x="19788" y="25596"/>
                    <a:pt x="24191" y="26910"/>
                  </a:cubicBezTo>
                  <a:cubicBezTo>
                    <a:pt x="26436" y="27580"/>
                    <a:pt x="28786" y="27923"/>
                    <a:pt x="31134" y="27923"/>
                  </a:cubicBezTo>
                  <a:cubicBezTo>
                    <a:pt x="34632" y="27923"/>
                    <a:pt x="38126" y="27161"/>
                    <a:pt x="41255" y="25581"/>
                  </a:cubicBezTo>
                  <a:cubicBezTo>
                    <a:pt x="41578" y="25420"/>
                    <a:pt x="41434" y="25017"/>
                    <a:pt x="41158" y="24931"/>
                  </a:cubicBezTo>
                  <a:cubicBezTo>
                    <a:pt x="41119" y="24843"/>
                    <a:pt x="41042" y="24777"/>
                    <a:pt x="40949" y="24749"/>
                  </a:cubicBezTo>
                  <a:cubicBezTo>
                    <a:pt x="40201" y="24506"/>
                    <a:pt x="39454" y="24261"/>
                    <a:pt x="38706" y="24017"/>
                  </a:cubicBezTo>
                  <a:cubicBezTo>
                    <a:pt x="39370" y="23489"/>
                    <a:pt x="40031" y="22960"/>
                    <a:pt x="40694" y="22433"/>
                  </a:cubicBezTo>
                  <a:cubicBezTo>
                    <a:pt x="40906" y="22265"/>
                    <a:pt x="40783" y="21884"/>
                    <a:pt x="40537" y="21831"/>
                  </a:cubicBezTo>
                  <a:cubicBezTo>
                    <a:pt x="39523" y="21614"/>
                    <a:pt x="38510" y="21400"/>
                    <a:pt x="37496" y="21187"/>
                  </a:cubicBezTo>
                  <a:cubicBezTo>
                    <a:pt x="38322" y="19943"/>
                    <a:pt x="39230" y="18758"/>
                    <a:pt x="40215" y="17638"/>
                  </a:cubicBezTo>
                  <a:cubicBezTo>
                    <a:pt x="40440" y="17384"/>
                    <a:pt x="40275" y="17039"/>
                    <a:pt x="39955" y="17005"/>
                  </a:cubicBezTo>
                  <a:cubicBezTo>
                    <a:pt x="38588" y="16865"/>
                    <a:pt x="37230" y="16652"/>
                    <a:pt x="35885" y="16371"/>
                  </a:cubicBezTo>
                  <a:lnTo>
                    <a:pt x="38040" y="12423"/>
                  </a:lnTo>
                  <a:cubicBezTo>
                    <a:pt x="38183" y="12164"/>
                    <a:pt x="37973" y="11850"/>
                    <a:pt x="37712" y="11850"/>
                  </a:cubicBezTo>
                  <a:cubicBezTo>
                    <a:pt x="37651" y="11850"/>
                    <a:pt x="37587" y="11867"/>
                    <a:pt x="37524" y="11907"/>
                  </a:cubicBezTo>
                  <a:cubicBezTo>
                    <a:pt x="33998" y="14105"/>
                    <a:pt x="30027" y="15171"/>
                    <a:pt x="26030" y="15171"/>
                  </a:cubicBezTo>
                  <a:cubicBezTo>
                    <a:pt x="22887" y="15171"/>
                    <a:pt x="19729" y="14512"/>
                    <a:pt x="16760" y="13227"/>
                  </a:cubicBezTo>
                  <a:cubicBezTo>
                    <a:pt x="18348" y="12755"/>
                    <a:pt x="19863" y="12065"/>
                    <a:pt x="21260" y="11175"/>
                  </a:cubicBezTo>
                  <a:cubicBezTo>
                    <a:pt x="21559" y="10985"/>
                    <a:pt x="21473" y="10590"/>
                    <a:pt x="21168" y="10470"/>
                  </a:cubicBezTo>
                  <a:cubicBezTo>
                    <a:pt x="19019" y="9628"/>
                    <a:pt x="16872" y="8678"/>
                    <a:pt x="14659" y="8020"/>
                  </a:cubicBezTo>
                  <a:cubicBezTo>
                    <a:pt x="14663" y="8000"/>
                    <a:pt x="14667" y="7981"/>
                    <a:pt x="14668" y="7961"/>
                  </a:cubicBezTo>
                  <a:cubicBezTo>
                    <a:pt x="14630" y="5946"/>
                    <a:pt x="14573" y="3929"/>
                    <a:pt x="14523" y="1913"/>
                  </a:cubicBezTo>
                  <a:cubicBezTo>
                    <a:pt x="14509" y="1389"/>
                    <a:pt x="14751" y="187"/>
                    <a:pt x="14008" y="16"/>
                  </a:cubicBezTo>
                  <a:cubicBezTo>
                    <a:pt x="13964" y="5"/>
                    <a:pt x="13918" y="0"/>
                    <a:pt x="138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8408507" y="4803526"/>
              <a:ext cx="134587" cy="42888"/>
            </a:xfrm>
            <a:custGeom>
              <a:avLst/>
              <a:gdLst/>
              <a:ahLst/>
              <a:cxnLst/>
              <a:rect l="l" t="t" r="r" b="b"/>
              <a:pathLst>
                <a:path w="4067" h="1296" extrusionOk="0">
                  <a:moveTo>
                    <a:pt x="3798" y="0"/>
                  </a:moveTo>
                  <a:cubicBezTo>
                    <a:pt x="3757" y="0"/>
                    <a:pt x="3712" y="16"/>
                    <a:pt x="3668" y="52"/>
                  </a:cubicBezTo>
                  <a:cubicBezTo>
                    <a:pt x="2871" y="709"/>
                    <a:pt x="1897" y="1038"/>
                    <a:pt x="888" y="1038"/>
                  </a:cubicBezTo>
                  <a:cubicBezTo>
                    <a:pt x="663" y="1038"/>
                    <a:pt x="437" y="1022"/>
                    <a:pt x="211" y="989"/>
                  </a:cubicBezTo>
                  <a:cubicBezTo>
                    <a:pt x="205" y="988"/>
                    <a:pt x="198" y="988"/>
                    <a:pt x="191" y="988"/>
                  </a:cubicBezTo>
                  <a:cubicBezTo>
                    <a:pt x="56" y="988"/>
                    <a:pt x="1" y="1196"/>
                    <a:pt x="148" y="1221"/>
                  </a:cubicBezTo>
                  <a:cubicBezTo>
                    <a:pt x="438" y="1271"/>
                    <a:pt x="726" y="1296"/>
                    <a:pt x="1010" y="1296"/>
                  </a:cubicBezTo>
                  <a:cubicBezTo>
                    <a:pt x="2042" y="1296"/>
                    <a:pt x="3026" y="968"/>
                    <a:pt x="3895" y="345"/>
                  </a:cubicBezTo>
                  <a:cubicBezTo>
                    <a:pt x="4067" y="221"/>
                    <a:pt x="3956" y="0"/>
                    <a:pt x="37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8480218" y="4767819"/>
              <a:ext cx="105400" cy="27963"/>
            </a:xfrm>
            <a:custGeom>
              <a:avLst/>
              <a:gdLst/>
              <a:ahLst/>
              <a:cxnLst/>
              <a:rect l="l" t="t" r="r" b="b"/>
              <a:pathLst>
                <a:path w="3185" h="845" extrusionOk="0">
                  <a:moveTo>
                    <a:pt x="2927" y="1"/>
                  </a:moveTo>
                  <a:cubicBezTo>
                    <a:pt x="2896" y="1"/>
                    <a:pt x="2863" y="10"/>
                    <a:pt x="2829" y="30"/>
                  </a:cubicBezTo>
                  <a:cubicBezTo>
                    <a:pt x="2310" y="340"/>
                    <a:pt x="1785" y="505"/>
                    <a:pt x="1239" y="505"/>
                  </a:cubicBezTo>
                  <a:cubicBezTo>
                    <a:pt x="914" y="505"/>
                    <a:pt x="581" y="446"/>
                    <a:pt x="237" y="324"/>
                  </a:cubicBezTo>
                  <a:cubicBezTo>
                    <a:pt x="224" y="319"/>
                    <a:pt x="210" y="317"/>
                    <a:pt x="197" y="317"/>
                  </a:cubicBezTo>
                  <a:cubicBezTo>
                    <a:pt x="74" y="317"/>
                    <a:pt x="0" y="520"/>
                    <a:pt x="130" y="577"/>
                  </a:cubicBezTo>
                  <a:cubicBezTo>
                    <a:pt x="530" y="752"/>
                    <a:pt x="967" y="844"/>
                    <a:pt x="1403" y="844"/>
                  </a:cubicBezTo>
                  <a:cubicBezTo>
                    <a:pt x="1973" y="844"/>
                    <a:pt x="2540" y="687"/>
                    <a:pt x="3019" y="356"/>
                  </a:cubicBezTo>
                  <a:cubicBezTo>
                    <a:pt x="3185" y="242"/>
                    <a:pt x="3087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551" name="Google Shape;551;p23"/>
          <p:cNvGrpSpPr/>
          <p:nvPr/>
        </p:nvGrpSpPr>
        <p:grpSpPr>
          <a:xfrm>
            <a:off x="11320681" y="2655410"/>
            <a:ext cx="715284" cy="940621"/>
            <a:chOff x="8490510" y="1991557"/>
            <a:chExt cx="536463" cy="705466"/>
          </a:xfrm>
        </p:grpSpPr>
        <p:grpSp>
          <p:nvGrpSpPr>
            <p:cNvPr id="552" name="Google Shape;552;p23"/>
            <p:cNvGrpSpPr/>
            <p:nvPr/>
          </p:nvGrpSpPr>
          <p:grpSpPr>
            <a:xfrm>
              <a:off x="8490510" y="1991557"/>
              <a:ext cx="536463" cy="576273"/>
              <a:chOff x="8490510" y="1991557"/>
              <a:chExt cx="536463" cy="576273"/>
            </a:xfrm>
          </p:grpSpPr>
          <p:sp>
            <p:nvSpPr>
              <p:cNvPr id="553" name="Google Shape;553;p23"/>
              <p:cNvSpPr/>
              <p:nvPr/>
            </p:nvSpPr>
            <p:spPr>
              <a:xfrm>
                <a:off x="8490510" y="1991557"/>
                <a:ext cx="536463" cy="576273"/>
              </a:xfrm>
              <a:custGeom>
                <a:avLst/>
                <a:gdLst/>
                <a:ahLst/>
                <a:cxnLst/>
                <a:rect l="l" t="t" r="r" b="b"/>
                <a:pathLst>
                  <a:path w="16211" h="17414" extrusionOk="0">
                    <a:moveTo>
                      <a:pt x="3146" y="1048"/>
                    </a:moveTo>
                    <a:cubicBezTo>
                      <a:pt x="3765" y="1048"/>
                      <a:pt x="4373" y="1475"/>
                      <a:pt x="5168" y="1973"/>
                    </a:cubicBezTo>
                    <a:cubicBezTo>
                      <a:pt x="6293" y="2678"/>
                      <a:pt x="7408" y="3402"/>
                      <a:pt x="8513" y="4144"/>
                    </a:cubicBezTo>
                    <a:cubicBezTo>
                      <a:pt x="10784" y="5669"/>
                      <a:pt x="13002" y="7269"/>
                      <a:pt x="15167" y="8945"/>
                    </a:cubicBezTo>
                    <a:cubicBezTo>
                      <a:pt x="14621" y="9412"/>
                      <a:pt x="13754" y="10270"/>
                      <a:pt x="13189" y="10271"/>
                    </a:cubicBezTo>
                    <a:cubicBezTo>
                      <a:pt x="13188" y="10271"/>
                      <a:pt x="13188" y="10271"/>
                      <a:pt x="13187" y="10271"/>
                    </a:cubicBezTo>
                    <a:cubicBezTo>
                      <a:pt x="12599" y="10271"/>
                      <a:pt x="11653" y="9291"/>
                      <a:pt x="11147" y="8939"/>
                    </a:cubicBezTo>
                    <a:cubicBezTo>
                      <a:pt x="10722" y="8644"/>
                      <a:pt x="10464" y="8485"/>
                      <a:pt x="10203" y="8485"/>
                    </a:cubicBezTo>
                    <a:cubicBezTo>
                      <a:pt x="9970" y="8485"/>
                      <a:pt x="9735" y="8612"/>
                      <a:pt x="9378" y="8882"/>
                    </a:cubicBezTo>
                    <a:cubicBezTo>
                      <a:pt x="8592" y="9478"/>
                      <a:pt x="7097" y="10340"/>
                      <a:pt x="7058" y="11466"/>
                    </a:cubicBezTo>
                    <a:cubicBezTo>
                      <a:pt x="7021" y="12486"/>
                      <a:pt x="8018" y="13808"/>
                      <a:pt x="8601" y="14688"/>
                    </a:cubicBezTo>
                    <a:cubicBezTo>
                      <a:pt x="8588" y="14693"/>
                      <a:pt x="8575" y="14699"/>
                      <a:pt x="8563" y="14705"/>
                    </a:cubicBezTo>
                    <a:cubicBezTo>
                      <a:pt x="8087" y="15045"/>
                      <a:pt x="7629" y="15411"/>
                      <a:pt x="7168" y="15768"/>
                    </a:cubicBezTo>
                    <a:cubicBezTo>
                      <a:pt x="6790" y="16061"/>
                      <a:pt x="6290" y="16346"/>
                      <a:pt x="5990" y="16732"/>
                    </a:cubicBezTo>
                    <a:cubicBezTo>
                      <a:pt x="5161" y="14280"/>
                      <a:pt x="4143" y="11887"/>
                      <a:pt x="3244" y="9461"/>
                    </a:cubicBezTo>
                    <a:cubicBezTo>
                      <a:pt x="2772" y="8184"/>
                      <a:pt x="2313" y="6903"/>
                      <a:pt x="1869" y="5617"/>
                    </a:cubicBezTo>
                    <a:cubicBezTo>
                      <a:pt x="1380" y="4209"/>
                      <a:pt x="605" y="3084"/>
                      <a:pt x="1686" y="1883"/>
                    </a:cubicBezTo>
                    <a:cubicBezTo>
                      <a:pt x="2231" y="1279"/>
                      <a:pt x="2691" y="1048"/>
                      <a:pt x="3146" y="1048"/>
                    </a:cubicBezTo>
                    <a:close/>
                    <a:moveTo>
                      <a:pt x="3116" y="1"/>
                    </a:moveTo>
                    <a:cubicBezTo>
                      <a:pt x="3115" y="1"/>
                      <a:pt x="3113" y="1"/>
                      <a:pt x="3112" y="1"/>
                    </a:cubicBezTo>
                    <a:cubicBezTo>
                      <a:pt x="1999" y="2"/>
                      <a:pt x="888" y="1563"/>
                      <a:pt x="139" y="2223"/>
                    </a:cubicBezTo>
                    <a:cubicBezTo>
                      <a:pt x="41" y="2309"/>
                      <a:pt x="0" y="2474"/>
                      <a:pt x="40" y="2597"/>
                    </a:cubicBezTo>
                    <a:cubicBezTo>
                      <a:pt x="1663" y="7534"/>
                      <a:pt x="3282" y="12645"/>
                      <a:pt x="5644" y="17289"/>
                    </a:cubicBezTo>
                    <a:cubicBezTo>
                      <a:pt x="5688" y="17377"/>
                      <a:pt x="5766" y="17414"/>
                      <a:pt x="5847" y="17414"/>
                    </a:cubicBezTo>
                    <a:cubicBezTo>
                      <a:pt x="5968" y="17414"/>
                      <a:pt x="6095" y="17330"/>
                      <a:pt x="6119" y="17206"/>
                    </a:cubicBezTo>
                    <a:cubicBezTo>
                      <a:pt x="6644" y="17078"/>
                      <a:pt x="7125" y="16594"/>
                      <a:pt x="7558" y="16275"/>
                    </a:cubicBezTo>
                    <a:cubicBezTo>
                      <a:pt x="8029" y="15928"/>
                      <a:pt x="8503" y="15586"/>
                      <a:pt x="8961" y="15221"/>
                    </a:cubicBezTo>
                    <a:cubicBezTo>
                      <a:pt x="9030" y="15168"/>
                      <a:pt x="9067" y="15084"/>
                      <a:pt x="9059" y="14996"/>
                    </a:cubicBezTo>
                    <a:cubicBezTo>
                      <a:pt x="9183" y="14955"/>
                      <a:pt x="9277" y="14843"/>
                      <a:pt x="9216" y="14693"/>
                    </a:cubicBezTo>
                    <a:cubicBezTo>
                      <a:pt x="8776" y="13600"/>
                      <a:pt x="7819" y="12413"/>
                      <a:pt x="8215" y="11294"/>
                    </a:cubicBezTo>
                    <a:cubicBezTo>
                      <a:pt x="8497" y="10503"/>
                      <a:pt x="8989" y="10043"/>
                      <a:pt x="9700" y="9578"/>
                    </a:cubicBezTo>
                    <a:cubicBezTo>
                      <a:pt x="9940" y="9420"/>
                      <a:pt x="10118" y="9355"/>
                      <a:pt x="10275" y="9355"/>
                    </a:cubicBezTo>
                    <a:cubicBezTo>
                      <a:pt x="10582" y="9355"/>
                      <a:pt x="10804" y="9607"/>
                      <a:pt x="11234" y="9918"/>
                    </a:cubicBezTo>
                    <a:cubicBezTo>
                      <a:pt x="11730" y="10274"/>
                      <a:pt x="12536" y="11123"/>
                      <a:pt x="13169" y="11132"/>
                    </a:cubicBezTo>
                    <a:cubicBezTo>
                      <a:pt x="13173" y="11132"/>
                      <a:pt x="13177" y="11132"/>
                      <a:pt x="13181" y="11132"/>
                    </a:cubicBezTo>
                    <a:cubicBezTo>
                      <a:pt x="14028" y="11132"/>
                      <a:pt x="15135" y="9871"/>
                      <a:pt x="15759" y="9406"/>
                    </a:cubicBezTo>
                    <a:cubicBezTo>
                      <a:pt x="15837" y="9348"/>
                      <a:pt x="15890" y="9264"/>
                      <a:pt x="15909" y="9169"/>
                    </a:cubicBezTo>
                    <a:cubicBezTo>
                      <a:pt x="16109" y="9046"/>
                      <a:pt x="16210" y="8783"/>
                      <a:pt x="15978" y="8602"/>
                    </a:cubicBezTo>
                    <a:cubicBezTo>
                      <a:pt x="12971" y="6277"/>
                      <a:pt x="9877" y="4072"/>
                      <a:pt x="6678" y="2019"/>
                    </a:cubicBezTo>
                    <a:cubicBezTo>
                      <a:pt x="5749" y="1424"/>
                      <a:pt x="4258" y="1"/>
                      <a:pt x="31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8614210" y="2115256"/>
                <a:ext cx="152192" cy="171982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5197" extrusionOk="0">
                    <a:moveTo>
                      <a:pt x="1007" y="1230"/>
                    </a:moveTo>
                    <a:lnTo>
                      <a:pt x="2094" y="1963"/>
                    </a:lnTo>
                    <a:cubicBezTo>
                      <a:pt x="2607" y="2311"/>
                      <a:pt x="3350" y="2660"/>
                      <a:pt x="3837" y="3100"/>
                    </a:cubicBezTo>
                    <a:cubicBezTo>
                      <a:pt x="3413" y="3677"/>
                      <a:pt x="2640" y="4198"/>
                      <a:pt x="2165" y="4686"/>
                    </a:cubicBezTo>
                    <a:cubicBezTo>
                      <a:pt x="1799" y="3513"/>
                      <a:pt x="1347" y="2401"/>
                      <a:pt x="1007" y="1230"/>
                    </a:cubicBezTo>
                    <a:close/>
                    <a:moveTo>
                      <a:pt x="409" y="1"/>
                    </a:moveTo>
                    <a:cubicBezTo>
                      <a:pt x="189" y="1"/>
                      <a:pt x="0" y="249"/>
                      <a:pt x="50" y="478"/>
                    </a:cubicBezTo>
                    <a:cubicBezTo>
                      <a:pt x="377" y="1998"/>
                      <a:pt x="791" y="3706"/>
                      <a:pt x="1610" y="5046"/>
                    </a:cubicBezTo>
                    <a:cubicBezTo>
                      <a:pt x="1674" y="5151"/>
                      <a:pt x="1776" y="5197"/>
                      <a:pt x="1878" y="5197"/>
                    </a:cubicBezTo>
                    <a:cubicBezTo>
                      <a:pt x="1991" y="5197"/>
                      <a:pt x="2105" y="5141"/>
                      <a:pt x="2166" y="5048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0" y="5119"/>
                      <a:pt x="2472" y="5098"/>
                      <a:pt x="2522" y="5055"/>
                    </a:cubicBezTo>
                    <a:cubicBezTo>
                      <a:pt x="3173" y="4532"/>
                      <a:pt x="4096" y="3939"/>
                      <a:pt x="4531" y="3221"/>
                    </a:cubicBezTo>
                    <a:cubicBezTo>
                      <a:pt x="4588" y="3132"/>
                      <a:pt x="4598" y="2985"/>
                      <a:pt x="4533" y="2894"/>
                    </a:cubicBezTo>
                    <a:cubicBezTo>
                      <a:pt x="4133" y="2357"/>
                      <a:pt x="3433" y="2012"/>
                      <a:pt x="2889" y="1635"/>
                    </a:cubicBezTo>
                    <a:cubicBezTo>
                      <a:pt x="2125" y="1107"/>
                      <a:pt x="1358" y="585"/>
                      <a:pt x="592" y="61"/>
                    </a:cubicBezTo>
                    <a:cubicBezTo>
                      <a:pt x="531" y="19"/>
                      <a:pt x="469" y="1"/>
                      <a:pt x="4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555" name="Google Shape;555;p23"/>
            <p:cNvSpPr/>
            <p:nvPr/>
          </p:nvSpPr>
          <p:spPr>
            <a:xfrm>
              <a:off x="8597399" y="2575705"/>
              <a:ext cx="71844" cy="67674"/>
            </a:xfrm>
            <a:custGeom>
              <a:avLst/>
              <a:gdLst/>
              <a:ahLst/>
              <a:cxnLst/>
              <a:rect l="l" t="t" r="r" b="b"/>
              <a:pathLst>
                <a:path w="2171" h="2045" extrusionOk="0">
                  <a:moveTo>
                    <a:pt x="225" y="0"/>
                  </a:moveTo>
                  <a:cubicBezTo>
                    <a:pt x="113" y="0"/>
                    <a:pt x="1" y="122"/>
                    <a:pt x="66" y="257"/>
                  </a:cubicBezTo>
                  <a:cubicBezTo>
                    <a:pt x="424" y="985"/>
                    <a:pt x="1058" y="1699"/>
                    <a:pt x="1815" y="2026"/>
                  </a:cubicBezTo>
                  <a:cubicBezTo>
                    <a:pt x="1844" y="2039"/>
                    <a:pt x="1873" y="2044"/>
                    <a:pt x="1899" y="2044"/>
                  </a:cubicBezTo>
                  <a:cubicBezTo>
                    <a:pt x="2067" y="2044"/>
                    <a:pt x="2171" y="1826"/>
                    <a:pt x="1999" y="1714"/>
                  </a:cubicBezTo>
                  <a:cubicBezTo>
                    <a:pt x="1316" y="1265"/>
                    <a:pt x="775" y="801"/>
                    <a:pt x="362" y="84"/>
                  </a:cubicBezTo>
                  <a:cubicBezTo>
                    <a:pt x="327" y="25"/>
                    <a:pt x="276" y="0"/>
                    <a:pt x="2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8587736" y="2657444"/>
              <a:ext cx="91137" cy="39579"/>
            </a:xfrm>
            <a:custGeom>
              <a:avLst/>
              <a:gdLst/>
              <a:ahLst/>
              <a:cxnLst/>
              <a:rect l="l" t="t" r="r" b="b"/>
              <a:pathLst>
                <a:path w="2754" h="1196" extrusionOk="0">
                  <a:moveTo>
                    <a:pt x="250" y="0"/>
                  </a:moveTo>
                  <a:cubicBezTo>
                    <a:pt x="97" y="0"/>
                    <a:pt x="0" y="220"/>
                    <a:pt x="160" y="316"/>
                  </a:cubicBezTo>
                  <a:cubicBezTo>
                    <a:pt x="850" y="723"/>
                    <a:pt x="1617" y="1060"/>
                    <a:pt x="2412" y="1192"/>
                  </a:cubicBezTo>
                  <a:cubicBezTo>
                    <a:pt x="2425" y="1194"/>
                    <a:pt x="2439" y="1195"/>
                    <a:pt x="2451" y="1195"/>
                  </a:cubicBezTo>
                  <a:cubicBezTo>
                    <a:pt x="2669" y="1195"/>
                    <a:pt x="2753" y="876"/>
                    <a:pt x="2518" y="814"/>
                  </a:cubicBezTo>
                  <a:cubicBezTo>
                    <a:pt x="1753" y="612"/>
                    <a:pt x="1036" y="390"/>
                    <a:pt x="333" y="22"/>
                  </a:cubicBezTo>
                  <a:cubicBezTo>
                    <a:pt x="305" y="7"/>
                    <a:pt x="276" y="0"/>
                    <a:pt x="2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557" name="Google Shape;557;p23"/>
          <p:cNvGrpSpPr/>
          <p:nvPr/>
        </p:nvGrpSpPr>
        <p:grpSpPr>
          <a:xfrm>
            <a:off x="9020488" y="3360323"/>
            <a:ext cx="1884993" cy="1082080"/>
            <a:chOff x="6765365" y="2520242"/>
            <a:chExt cx="1413745" cy="811560"/>
          </a:xfrm>
        </p:grpSpPr>
        <p:sp>
          <p:nvSpPr>
            <p:cNvPr id="558" name="Google Shape;558;p23"/>
            <p:cNvSpPr/>
            <p:nvPr/>
          </p:nvSpPr>
          <p:spPr>
            <a:xfrm>
              <a:off x="6765365" y="2520242"/>
              <a:ext cx="1413745" cy="811560"/>
            </a:xfrm>
            <a:custGeom>
              <a:avLst/>
              <a:gdLst/>
              <a:ahLst/>
              <a:cxnLst/>
              <a:rect l="l" t="t" r="r" b="b"/>
              <a:pathLst>
                <a:path w="42721" h="24524" extrusionOk="0">
                  <a:moveTo>
                    <a:pt x="38221" y="615"/>
                  </a:moveTo>
                  <a:cubicBezTo>
                    <a:pt x="39552" y="2782"/>
                    <a:pt x="40791" y="4929"/>
                    <a:pt x="41921" y="7207"/>
                  </a:cubicBezTo>
                  <a:cubicBezTo>
                    <a:pt x="41182" y="7583"/>
                    <a:pt x="40437" y="7953"/>
                    <a:pt x="39693" y="8320"/>
                  </a:cubicBezTo>
                  <a:cubicBezTo>
                    <a:pt x="39558" y="8118"/>
                    <a:pt x="39364" y="7933"/>
                    <a:pt x="39197" y="7773"/>
                  </a:cubicBezTo>
                  <a:cubicBezTo>
                    <a:pt x="38975" y="7564"/>
                    <a:pt x="38734" y="7377"/>
                    <a:pt x="38475" y="7213"/>
                  </a:cubicBezTo>
                  <a:cubicBezTo>
                    <a:pt x="38438" y="7189"/>
                    <a:pt x="38402" y="7179"/>
                    <a:pt x="38368" y="7179"/>
                  </a:cubicBezTo>
                  <a:cubicBezTo>
                    <a:pt x="38195" y="7179"/>
                    <a:pt x="38087" y="7446"/>
                    <a:pt x="38267" y="7571"/>
                  </a:cubicBezTo>
                  <a:cubicBezTo>
                    <a:pt x="38500" y="7732"/>
                    <a:pt x="38714" y="7914"/>
                    <a:pt x="38910" y="8120"/>
                  </a:cubicBezTo>
                  <a:cubicBezTo>
                    <a:pt x="39036" y="8250"/>
                    <a:pt x="39137" y="8400"/>
                    <a:pt x="39246" y="8542"/>
                  </a:cubicBezTo>
                  <a:cubicBezTo>
                    <a:pt x="38393" y="8962"/>
                    <a:pt x="37536" y="9378"/>
                    <a:pt x="36680" y="9790"/>
                  </a:cubicBezTo>
                  <a:cubicBezTo>
                    <a:pt x="36567" y="9653"/>
                    <a:pt x="36441" y="9522"/>
                    <a:pt x="36327" y="9391"/>
                  </a:cubicBezTo>
                  <a:cubicBezTo>
                    <a:pt x="36127" y="9166"/>
                    <a:pt x="35930" y="8939"/>
                    <a:pt x="35720" y="8723"/>
                  </a:cubicBezTo>
                  <a:cubicBezTo>
                    <a:pt x="35681" y="8682"/>
                    <a:pt x="35633" y="8665"/>
                    <a:pt x="35585" y="8665"/>
                  </a:cubicBezTo>
                  <a:cubicBezTo>
                    <a:pt x="35437" y="8665"/>
                    <a:pt x="35288" y="8827"/>
                    <a:pt x="35395" y="8973"/>
                  </a:cubicBezTo>
                  <a:cubicBezTo>
                    <a:pt x="35565" y="9204"/>
                    <a:pt x="35745" y="9427"/>
                    <a:pt x="35925" y="9651"/>
                  </a:cubicBezTo>
                  <a:cubicBezTo>
                    <a:pt x="36020" y="9767"/>
                    <a:pt x="36112" y="9895"/>
                    <a:pt x="36209" y="10016"/>
                  </a:cubicBezTo>
                  <a:cubicBezTo>
                    <a:pt x="35532" y="10340"/>
                    <a:pt x="34856" y="10670"/>
                    <a:pt x="34176" y="10988"/>
                  </a:cubicBezTo>
                  <a:cubicBezTo>
                    <a:pt x="34086" y="10797"/>
                    <a:pt x="33937" y="10618"/>
                    <a:pt x="33810" y="10464"/>
                  </a:cubicBezTo>
                  <a:cubicBezTo>
                    <a:pt x="33623" y="10244"/>
                    <a:pt x="33407" y="10049"/>
                    <a:pt x="33168" y="9888"/>
                  </a:cubicBezTo>
                  <a:cubicBezTo>
                    <a:pt x="33138" y="9868"/>
                    <a:pt x="33107" y="9858"/>
                    <a:pt x="33077" y="9858"/>
                  </a:cubicBezTo>
                  <a:cubicBezTo>
                    <a:pt x="32932" y="9858"/>
                    <a:pt x="32810" y="10066"/>
                    <a:pt x="32942" y="10183"/>
                  </a:cubicBezTo>
                  <a:cubicBezTo>
                    <a:pt x="33139" y="10357"/>
                    <a:pt x="33326" y="10552"/>
                    <a:pt x="33479" y="10769"/>
                  </a:cubicBezTo>
                  <a:cubicBezTo>
                    <a:pt x="33574" y="10905"/>
                    <a:pt x="33646" y="11056"/>
                    <a:pt x="33727" y="11200"/>
                  </a:cubicBezTo>
                  <a:cubicBezTo>
                    <a:pt x="32913" y="11581"/>
                    <a:pt x="32096" y="11961"/>
                    <a:pt x="31278" y="12336"/>
                  </a:cubicBezTo>
                  <a:cubicBezTo>
                    <a:pt x="31133" y="12163"/>
                    <a:pt x="30955" y="12013"/>
                    <a:pt x="30796" y="11855"/>
                  </a:cubicBezTo>
                  <a:lnTo>
                    <a:pt x="30186" y="11255"/>
                  </a:lnTo>
                  <a:cubicBezTo>
                    <a:pt x="30153" y="11222"/>
                    <a:pt x="30117" y="11208"/>
                    <a:pt x="30082" y="11208"/>
                  </a:cubicBezTo>
                  <a:cubicBezTo>
                    <a:pt x="29970" y="11208"/>
                    <a:pt x="29877" y="11355"/>
                    <a:pt x="29970" y="11469"/>
                  </a:cubicBezTo>
                  <a:lnTo>
                    <a:pt x="30488" y="12096"/>
                  </a:lnTo>
                  <a:cubicBezTo>
                    <a:pt x="30603" y="12235"/>
                    <a:pt x="30715" y="12394"/>
                    <a:pt x="30839" y="12537"/>
                  </a:cubicBezTo>
                  <a:cubicBezTo>
                    <a:pt x="29954" y="12941"/>
                    <a:pt x="29067" y="13345"/>
                    <a:pt x="28180" y="13747"/>
                  </a:cubicBezTo>
                  <a:cubicBezTo>
                    <a:pt x="28178" y="13745"/>
                    <a:pt x="28178" y="13742"/>
                    <a:pt x="28177" y="13740"/>
                  </a:cubicBezTo>
                  <a:cubicBezTo>
                    <a:pt x="28045" y="13578"/>
                    <a:pt x="27881" y="13433"/>
                    <a:pt x="27737" y="13281"/>
                  </a:cubicBezTo>
                  <a:cubicBezTo>
                    <a:pt x="27592" y="13131"/>
                    <a:pt x="27448" y="12969"/>
                    <a:pt x="27292" y="12826"/>
                  </a:cubicBezTo>
                  <a:cubicBezTo>
                    <a:pt x="27260" y="12797"/>
                    <a:pt x="27222" y="12784"/>
                    <a:pt x="27185" y="12784"/>
                  </a:cubicBezTo>
                  <a:cubicBezTo>
                    <a:pt x="27071" y="12784"/>
                    <a:pt x="26961" y="12900"/>
                    <a:pt x="27041" y="13019"/>
                  </a:cubicBezTo>
                  <a:cubicBezTo>
                    <a:pt x="27165" y="13204"/>
                    <a:pt x="27310" y="13377"/>
                    <a:pt x="27446" y="13554"/>
                  </a:cubicBezTo>
                  <a:cubicBezTo>
                    <a:pt x="27544" y="13682"/>
                    <a:pt x="27641" y="13815"/>
                    <a:pt x="27742" y="13943"/>
                  </a:cubicBezTo>
                  <a:cubicBezTo>
                    <a:pt x="26967" y="14290"/>
                    <a:pt x="26190" y="14641"/>
                    <a:pt x="25414" y="14986"/>
                  </a:cubicBezTo>
                  <a:cubicBezTo>
                    <a:pt x="25435" y="14906"/>
                    <a:pt x="25417" y="14822"/>
                    <a:pt x="25365" y="14759"/>
                  </a:cubicBezTo>
                  <a:cubicBezTo>
                    <a:pt x="25226" y="14584"/>
                    <a:pt x="25048" y="14430"/>
                    <a:pt x="24890" y="14269"/>
                  </a:cubicBezTo>
                  <a:cubicBezTo>
                    <a:pt x="24734" y="14108"/>
                    <a:pt x="24581" y="13933"/>
                    <a:pt x="24409" y="13785"/>
                  </a:cubicBezTo>
                  <a:cubicBezTo>
                    <a:pt x="24377" y="13756"/>
                    <a:pt x="24338" y="13744"/>
                    <a:pt x="24300" y="13744"/>
                  </a:cubicBezTo>
                  <a:cubicBezTo>
                    <a:pt x="24184" y="13744"/>
                    <a:pt x="24074" y="13858"/>
                    <a:pt x="24153" y="13982"/>
                  </a:cubicBezTo>
                  <a:cubicBezTo>
                    <a:pt x="24282" y="14182"/>
                    <a:pt x="24441" y="14365"/>
                    <a:pt x="24585" y="14555"/>
                  </a:cubicBezTo>
                  <a:cubicBezTo>
                    <a:pt x="24726" y="14739"/>
                    <a:pt x="24856" y="14941"/>
                    <a:pt x="25014" y="15110"/>
                  </a:cubicBezTo>
                  <a:cubicBezTo>
                    <a:pt x="25028" y="15122"/>
                    <a:pt x="25043" y="15133"/>
                    <a:pt x="25059" y="15142"/>
                  </a:cubicBezTo>
                  <a:cubicBezTo>
                    <a:pt x="24104" y="15563"/>
                    <a:pt x="23149" y="15981"/>
                    <a:pt x="22192" y="16396"/>
                  </a:cubicBezTo>
                  <a:cubicBezTo>
                    <a:pt x="21976" y="16039"/>
                    <a:pt x="21686" y="15712"/>
                    <a:pt x="21438" y="15378"/>
                  </a:cubicBezTo>
                  <a:cubicBezTo>
                    <a:pt x="21392" y="15315"/>
                    <a:pt x="21327" y="15289"/>
                    <a:pt x="21265" y="15289"/>
                  </a:cubicBezTo>
                  <a:cubicBezTo>
                    <a:pt x="21120" y="15289"/>
                    <a:pt x="20983" y="15428"/>
                    <a:pt x="21086" y="15584"/>
                  </a:cubicBezTo>
                  <a:cubicBezTo>
                    <a:pt x="21303" y="15915"/>
                    <a:pt x="21507" y="16269"/>
                    <a:pt x="21747" y="16588"/>
                  </a:cubicBezTo>
                  <a:cubicBezTo>
                    <a:pt x="20968" y="16925"/>
                    <a:pt x="20190" y="17258"/>
                    <a:pt x="19412" y="17594"/>
                  </a:cubicBezTo>
                  <a:cubicBezTo>
                    <a:pt x="19404" y="17563"/>
                    <a:pt x="19390" y="17534"/>
                    <a:pt x="19372" y="17510"/>
                  </a:cubicBezTo>
                  <a:cubicBezTo>
                    <a:pt x="19236" y="17343"/>
                    <a:pt x="19038" y="17228"/>
                    <a:pt x="18885" y="17073"/>
                  </a:cubicBezTo>
                  <a:cubicBezTo>
                    <a:pt x="18730" y="16915"/>
                    <a:pt x="18592" y="16741"/>
                    <a:pt x="18474" y="16552"/>
                  </a:cubicBezTo>
                  <a:cubicBezTo>
                    <a:pt x="18429" y="16481"/>
                    <a:pt x="18364" y="16451"/>
                    <a:pt x="18299" y="16451"/>
                  </a:cubicBezTo>
                  <a:cubicBezTo>
                    <a:pt x="18154" y="16451"/>
                    <a:pt x="18010" y="16602"/>
                    <a:pt x="18104" y="16770"/>
                  </a:cubicBezTo>
                  <a:cubicBezTo>
                    <a:pt x="18300" y="17119"/>
                    <a:pt x="18609" y="17565"/>
                    <a:pt x="18989" y="17773"/>
                  </a:cubicBezTo>
                  <a:cubicBezTo>
                    <a:pt x="18160" y="18127"/>
                    <a:pt x="17332" y="18479"/>
                    <a:pt x="16503" y="18831"/>
                  </a:cubicBezTo>
                  <a:cubicBezTo>
                    <a:pt x="16499" y="18827"/>
                    <a:pt x="16499" y="18822"/>
                    <a:pt x="16494" y="18818"/>
                  </a:cubicBezTo>
                  <a:cubicBezTo>
                    <a:pt x="16353" y="18657"/>
                    <a:pt x="16180" y="18524"/>
                    <a:pt x="16036" y="18364"/>
                  </a:cubicBezTo>
                  <a:cubicBezTo>
                    <a:pt x="15894" y="18203"/>
                    <a:pt x="15768" y="18030"/>
                    <a:pt x="15636" y="17863"/>
                  </a:cubicBezTo>
                  <a:cubicBezTo>
                    <a:pt x="15601" y="17819"/>
                    <a:pt x="15558" y="17800"/>
                    <a:pt x="15516" y="17800"/>
                  </a:cubicBezTo>
                  <a:cubicBezTo>
                    <a:pt x="15394" y="17800"/>
                    <a:pt x="15276" y="17957"/>
                    <a:pt x="15342" y="18090"/>
                  </a:cubicBezTo>
                  <a:cubicBezTo>
                    <a:pt x="15502" y="18413"/>
                    <a:pt x="15753" y="18767"/>
                    <a:pt x="16033" y="19029"/>
                  </a:cubicBezTo>
                  <a:cubicBezTo>
                    <a:pt x="15426" y="19286"/>
                    <a:pt x="14818" y="19542"/>
                    <a:pt x="14212" y="19799"/>
                  </a:cubicBezTo>
                  <a:cubicBezTo>
                    <a:pt x="14120" y="19622"/>
                    <a:pt x="13982" y="19455"/>
                    <a:pt x="13860" y="19314"/>
                  </a:cubicBezTo>
                  <a:cubicBezTo>
                    <a:pt x="13676" y="19103"/>
                    <a:pt x="13458" y="18923"/>
                    <a:pt x="13218" y="18782"/>
                  </a:cubicBezTo>
                  <a:cubicBezTo>
                    <a:pt x="13200" y="18772"/>
                    <a:pt x="13182" y="18768"/>
                    <a:pt x="13164" y="18768"/>
                  </a:cubicBezTo>
                  <a:cubicBezTo>
                    <a:pt x="13070" y="18768"/>
                    <a:pt x="12989" y="18893"/>
                    <a:pt x="13075" y="18968"/>
                  </a:cubicBezTo>
                  <a:cubicBezTo>
                    <a:pt x="13267" y="19132"/>
                    <a:pt x="13446" y="19312"/>
                    <a:pt x="13587" y="19524"/>
                  </a:cubicBezTo>
                  <a:cubicBezTo>
                    <a:pt x="13682" y="19663"/>
                    <a:pt x="13740" y="19818"/>
                    <a:pt x="13809" y="19968"/>
                  </a:cubicBezTo>
                  <a:cubicBezTo>
                    <a:pt x="13106" y="20263"/>
                    <a:pt x="12403" y="20558"/>
                    <a:pt x="11699" y="20853"/>
                  </a:cubicBezTo>
                  <a:cubicBezTo>
                    <a:pt x="11699" y="20852"/>
                    <a:pt x="11697" y="20850"/>
                    <a:pt x="11696" y="20849"/>
                  </a:cubicBezTo>
                  <a:cubicBezTo>
                    <a:pt x="11333" y="20446"/>
                    <a:pt x="11011" y="20055"/>
                    <a:pt x="10763" y="19568"/>
                  </a:cubicBezTo>
                  <a:cubicBezTo>
                    <a:pt x="10728" y="19500"/>
                    <a:pt x="10664" y="19471"/>
                    <a:pt x="10599" y="19471"/>
                  </a:cubicBezTo>
                  <a:cubicBezTo>
                    <a:pt x="10470" y="19471"/>
                    <a:pt x="10333" y="19582"/>
                    <a:pt x="10391" y="19726"/>
                  </a:cubicBezTo>
                  <a:cubicBezTo>
                    <a:pt x="10582" y="20202"/>
                    <a:pt x="10858" y="20679"/>
                    <a:pt x="11222" y="21052"/>
                  </a:cubicBezTo>
                  <a:cubicBezTo>
                    <a:pt x="10389" y="21400"/>
                    <a:pt x="9557" y="21748"/>
                    <a:pt x="8726" y="22094"/>
                  </a:cubicBezTo>
                  <a:cubicBezTo>
                    <a:pt x="8452" y="21669"/>
                    <a:pt x="8116" y="21288"/>
                    <a:pt x="7732" y="20962"/>
                  </a:cubicBezTo>
                  <a:cubicBezTo>
                    <a:pt x="7695" y="20930"/>
                    <a:pt x="7654" y="20916"/>
                    <a:pt x="7615" y="20916"/>
                  </a:cubicBezTo>
                  <a:cubicBezTo>
                    <a:pt x="7478" y="20916"/>
                    <a:pt x="7362" y="21083"/>
                    <a:pt x="7487" y="21207"/>
                  </a:cubicBezTo>
                  <a:cubicBezTo>
                    <a:pt x="7813" y="21529"/>
                    <a:pt x="8073" y="21884"/>
                    <a:pt x="8302" y="22270"/>
                  </a:cubicBezTo>
                  <a:lnTo>
                    <a:pt x="6663" y="22951"/>
                  </a:lnTo>
                  <a:cubicBezTo>
                    <a:pt x="6655" y="22938"/>
                    <a:pt x="6646" y="22924"/>
                    <a:pt x="6635" y="22912"/>
                  </a:cubicBezTo>
                  <a:cubicBezTo>
                    <a:pt x="6431" y="22693"/>
                    <a:pt x="6162" y="22538"/>
                    <a:pt x="5954" y="22316"/>
                  </a:cubicBezTo>
                  <a:cubicBezTo>
                    <a:pt x="5745" y="22094"/>
                    <a:pt x="5611" y="21826"/>
                    <a:pt x="5405" y="21608"/>
                  </a:cubicBezTo>
                  <a:cubicBezTo>
                    <a:pt x="5376" y="21577"/>
                    <a:pt x="5342" y="21564"/>
                    <a:pt x="5308" y="21564"/>
                  </a:cubicBezTo>
                  <a:cubicBezTo>
                    <a:pt x="5222" y="21564"/>
                    <a:pt x="5142" y="21652"/>
                    <a:pt x="5162" y="21751"/>
                  </a:cubicBezTo>
                  <a:cubicBezTo>
                    <a:pt x="5223" y="22054"/>
                    <a:pt x="5445" y="22337"/>
                    <a:pt x="5634" y="22575"/>
                  </a:cubicBezTo>
                  <a:cubicBezTo>
                    <a:pt x="5787" y="22766"/>
                    <a:pt x="5975" y="22994"/>
                    <a:pt x="6191" y="23147"/>
                  </a:cubicBezTo>
                  <a:lnTo>
                    <a:pt x="3979" y="24066"/>
                  </a:lnTo>
                  <a:cubicBezTo>
                    <a:pt x="3962" y="24074"/>
                    <a:pt x="3946" y="24083"/>
                    <a:pt x="3931" y="24093"/>
                  </a:cubicBezTo>
                  <a:lnTo>
                    <a:pt x="3931" y="24093"/>
                  </a:lnTo>
                  <a:cubicBezTo>
                    <a:pt x="4034" y="23988"/>
                    <a:pt x="4079" y="23829"/>
                    <a:pt x="3987" y="23664"/>
                  </a:cubicBezTo>
                  <a:cubicBezTo>
                    <a:pt x="3332" y="22487"/>
                    <a:pt x="2704" y="21297"/>
                    <a:pt x="2120" y="20083"/>
                  </a:cubicBezTo>
                  <a:cubicBezTo>
                    <a:pt x="1569" y="18939"/>
                    <a:pt x="1155" y="17606"/>
                    <a:pt x="403" y="16580"/>
                  </a:cubicBezTo>
                  <a:cubicBezTo>
                    <a:pt x="6646" y="14148"/>
                    <a:pt x="12783" y="11428"/>
                    <a:pt x="18954" y="8823"/>
                  </a:cubicBezTo>
                  <a:cubicBezTo>
                    <a:pt x="25337" y="6125"/>
                    <a:pt x="31758" y="3497"/>
                    <a:pt x="38102" y="710"/>
                  </a:cubicBezTo>
                  <a:cubicBezTo>
                    <a:pt x="38149" y="690"/>
                    <a:pt x="38190" y="656"/>
                    <a:pt x="38221" y="615"/>
                  </a:cubicBezTo>
                  <a:close/>
                  <a:moveTo>
                    <a:pt x="37933" y="0"/>
                  </a:moveTo>
                  <a:cubicBezTo>
                    <a:pt x="37895" y="0"/>
                    <a:pt x="37855" y="8"/>
                    <a:pt x="37814" y="25"/>
                  </a:cubicBezTo>
                  <a:cubicBezTo>
                    <a:pt x="31594" y="2575"/>
                    <a:pt x="25434" y="5283"/>
                    <a:pt x="19249" y="7917"/>
                  </a:cubicBezTo>
                  <a:cubicBezTo>
                    <a:pt x="12879" y="10631"/>
                    <a:pt x="6448" y="13232"/>
                    <a:pt x="157" y="16121"/>
                  </a:cubicBezTo>
                  <a:cubicBezTo>
                    <a:pt x="22" y="16182"/>
                    <a:pt x="3" y="16329"/>
                    <a:pt x="54" y="16445"/>
                  </a:cubicBezTo>
                  <a:cubicBezTo>
                    <a:pt x="17" y="16477"/>
                    <a:pt x="0" y="16525"/>
                    <a:pt x="8" y="16571"/>
                  </a:cubicBezTo>
                  <a:cubicBezTo>
                    <a:pt x="138" y="17756"/>
                    <a:pt x="755" y="18896"/>
                    <a:pt x="1255" y="19968"/>
                  </a:cubicBezTo>
                  <a:cubicBezTo>
                    <a:pt x="1899" y="21352"/>
                    <a:pt x="2599" y="22706"/>
                    <a:pt x="3348" y="24037"/>
                  </a:cubicBezTo>
                  <a:cubicBezTo>
                    <a:pt x="3420" y="24165"/>
                    <a:pt x="3531" y="24218"/>
                    <a:pt x="3642" y="24218"/>
                  </a:cubicBezTo>
                  <a:cubicBezTo>
                    <a:pt x="3729" y="24218"/>
                    <a:pt x="3817" y="24186"/>
                    <a:pt x="3887" y="24132"/>
                  </a:cubicBezTo>
                  <a:lnTo>
                    <a:pt x="3887" y="24132"/>
                  </a:lnTo>
                  <a:cubicBezTo>
                    <a:pt x="3764" y="24271"/>
                    <a:pt x="3834" y="24523"/>
                    <a:pt x="4022" y="24523"/>
                  </a:cubicBezTo>
                  <a:cubicBezTo>
                    <a:pt x="4046" y="24523"/>
                    <a:pt x="4073" y="24519"/>
                    <a:pt x="4102" y="24509"/>
                  </a:cubicBezTo>
                  <a:cubicBezTo>
                    <a:pt x="17310" y="20086"/>
                    <a:pt x="30122" y="14042"/>
                    <a:pt x="42514" y="7723"/>
                  </a:cubicBezTo>
                  <a:cubicBezTo>
                    <a:pt x="42681" y="7642"/>
                    <a:pt x="42721" y="7493"/>
                    <a:pt x="42687" y="7357"/>
                  </a:cubicBezTo>
                  <a:cubicBezTo>
                    <a:pt x="42701" y="7302"/>
                    <a:pt x="42698" y="7243"/>
                    <a:pt x="42678" y="7190"/>
                  </a:cubicBezTo>
                  <a:cubicBezTo>
                    <a:pt x="41716" y="4678"/>
                    <a:pt x="40281" y="2189"/>
                    <a:pt x="38504" y="166"/>
                  </a:cubicBezTo>
                  <a:cubicBezTo>
                    <a:pt x="38459" y="114"/>
                    <a:pt x="38404" y="93"/>
                    <a:pt x="38348" y="93"/>
                  </a:cubicBezTo>
                  <a:cubicBezTo>
                    <a:pt x="38293" y="93"/>
                    <a:pt x="38239" y="114"/>
                    <a:pt x="38194" y="149"/>
                  </a:cubicBezTo>
                  <a:cubicBezTo>
                    <a:pt x="38130" y="62"/>
                    <a:pt x="38039" y="0"/>
                    <a:pt x="379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6863484" y="3117827"/>
              <a:ext cx="66317" cy="60361"/>
            </a:xfrm>
            <a:custGeom>
              <a:avLst/>
              <a:gdLst/>
              <a:ahLst/>
              <a:cxnLst/>
              <a:rect l="l" t="t" r="r" b="b"/>
              <a:pathLst>
                <a:path w="2004" h="1824" extrusionOk="0">
                  <a:moveTo>
                    <a:pt x="720" y="496"/>
                  </a:moveTo>
                  <a:lnTo>
                    <a:pt x="720" y="496"/>
                  </a:lnTo>
                  <a:cubicBezTo>
                    <a:pt x="736" y="501"/>
                    <a:pt x="752" y="504"/>
                    <a:pt x="769" y="505"/>
                  </a:cubicBezTo>
                  <a:cubicBezTo>
                    <a:pt x="776" y="505"/>
                    <a:pt x="784" y="505"/>
                    <a:pt x="791" y="505"/>
                  </a:cubicBezTo>
                  <a:cubicBezTo>
                    <a:pt x="1039" y="505"/>
                    <a:pt x="1296" y="559"/>
                    <a:pt x="1385" y="833"/>
                  </a:cubicBezTo>
                  <a:cubicBezTo>
                    <a:pt x="1459" y="1064"/>
                    <a:pt x="1282" y="1262"/>
                    <a:pt x="1071" y="1329"/>
                  </a:cubicBezTo>
                  <a:lnTo>
                    <a:pt x="1071" y="1328"/>
                  </a:lnTo>
                  <a:cubicBezTo>
                    <a:pt x="1016" y="1345"/>
                    <a:pt x="966" y="1353"/>
                    <a:pt x="919" y="1353"/>
                  </a:cubicBezTo>
                  <a:cubicBezTo>
                    <a:pt x="520" y="1353"/>
                    <a:pt x="435" y="767"/>
                    <a:pt x="720" y="496"/>
                  </a:cubicBezTo>
                  <a:close/>
                  <a:moveTo>
                    <a:pt x="967" y="1"/>
                  </a:moveTo>
                  <a:cubicBezTo>
                    <a:pt x="861" y="1"/>
                    <a:pt x="754" y="24"/>
                    <a:pt x="653" y="77"/>
                  </a:cubicBezTo>
                  <a:cubicBezTo>
                    <a:pt x="612" y="98"/>
                    <a:pt x="579" y="133"/>
                    <a:pt x="561" y="176"/>
                  </a:cubicBezTo>
                  <a:cubicBezTo>
                    <a:pt x="547" y="178"/>
                    <a:pt x="533" y="182"/>
                    <a:pt x="521" y="188"/>
                  </a:cubicBezTo>
                  <a:cubicBezTo>
                    <a:pt x="134" y="407"/>
                    <a:pt x="0" y="901"/>
                    <a:pt x="164" y="1305"/>
                  </a:cubicBezTo>
                  <a:cubicBezTo>
                    <a:pt x="300" y="1640"/>
                    <a:pt x="613" y="1824"/>
                    <a:pt x="947" y="1824"/>
                  </a:cubicBezTo>
                  <a:cubicBezTo>
                    <a:pt x="1057" y="1824"/>
                    <a:pt x="1169" y="1804"/>
                    <a:pt x="1278" y="1763"/>
                  </a:cubicBezTo>
                  <a:cubicBezTo>
                    <a:pt x="1719" y="1597"/>
                    <a:pt x="2004" y="1138"/>
                    <a:pt x="1852" y="672"/>
                  </a:cubicBezTo>
                  <a:cubicBezTo>
                    <a:pt x="1733" y="309"/>
                    <a:pt x="1352" y="1"/>
                    <a:pt x="9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7444754" y="2556545"/>
              <a:ext cx="102653" cy="56588"/>
            </a:xfrm>
            <a:custGeom>
              <a:avLst/>
              <a:gdLst/>
              <a:ahLst/>
              <a:cxnLst/>
              <a:rect l="l" t="t" r="r" b="b"/>
              <a:pathLst>
                <a:path w="3102" h="1710" extrusionOk="0">
                  <a:moveTo>
                    <a:pt x="2826" y="0"/>
                  </a:moveTo>
                  <a:cubicBezTo>
                    <a:pt x="2792" y="0"/>
                    <a:pt x="2754" y="10"/>
                    <a:pt x="2715" y="32"/>
                  </a:cubicBezTo>
                  <a:cubicBezTo>
                    <a:pt x="1873" y="513"/>
                    <a:pt x="1090" y="1002"/>
                    <a:pt x="184" y="1362"/>
                  </a:cubicBezTo>
                  <a:cubicBezTo>
                    <a:pt x="0" y="1435"/>
                    <a:pt x="46" y="1709"/>
                    <a:pt x="216" y="1709"/>
                  </a:cubicBezTo>
                  <a:cubicBezTo>
                    <a:pt x="235" y="1709"/>
                    <a:pt x="255" y="1706"/>
                    <a:pt x="277" y="1699"/>
                  </a:cubicBezTo>
                  <a:cubicBezTo>
                    <a:pt x="1191" y="1389"/>
                    <a:pt x="2158" y="990"/>
                    <a:pt x="2927" y="395"/>
                  </a:cubicBezTo>
                  <a:cubicBezTo>
                    <a:pt x="3101" y="262"/>
                    <a:pt x="3005" y="0"/>
                    <a:pt x="28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7490388" y="2588082"/>
              <a:ext cx="121085" cy="54536"/>
            </a:xfrm>
            <a:custGeom>
              <a:avLst/>
              <a:gdLst/>
              <a:ahLst/>
              <a:cxnLst/>
              <a:rect l="l" t="t" r="r" b="b"/>
              <a:pathLst>
                <a:path w="3659" h="1648" extrusionOk="0">
                  <a:moveTo>
                    <a:pt x="3399" y="1"/>
                  </a:moveTo>
                  <a:cubicBezTo>
                    <a:pt x="3375" y="1"/>
                    <a:pt x="3349" y="6"/>
                    <a:pt x="3321" y="17"/>
                  </a:cubicBezTo>
                  <a:cubicBezTo>
                    <a:pt x="2264" y="424"/>
                    <a:pt x="1211" y="851"/>
                    <a:pt x="172" y="1300"/>
                  </a:cubicBezTo>
                  <a:cubicBezTo>
                    <a:pt x="1" y="1375"/>
                    <a:pt x="95" y="1647"/>
                    <a:pt x="260" y="1647"/>
                  </a:cubicBezTo>
                  <a:cubicBezTo>
                    <a:pt x="277" y="1647"/>
                    <a:pt x="296" y="1644"/>
                    <a:pt x="315" y="1637"/>
                  </a:cubicBezTo>
                  <a:cubicBezTo>
                    <a:pt x="1361" y="1257"/>
                    <a:pt x="2404" y="853"/>
                    <a:pt x="3435" y="432"/>
                  </a:cubicBezTo>
                  <a:cubicBezTo>
                    <a:pt x="3659" y="339"/>
                    <a:pt x="3599" y="1"/>
                    <a:pt x="33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562" name="Google Shape;562;p23"/>
          <p:cNvGrpSpPr/>
          <p:nvPr/>
        </p:nvGrpSpPr>
        <p:grpSpPr>
          <a:xfrm>
            <a:off x="11272718" y="1419515"/>
            <a:ext cx="1122497" cy="792676"/>
            <a:chOff x="8454538" y="1064636"/>
            <a:chExt cx="841873" cy="594507"/>
          </a:xfrm>
        </p:grpSpPr>
        <p:sp>
          <p:nvSpPr>
            <p:cNvPr id="563" name="Google Shape;563;p23"/>
            <p:cNvSpPr/>
            <p:nvPr/>
          </p:nvSpPr>
          <p:spPr>
            <a:xfrm>
              <a:off x="8457550" y="1064636"/>
              <a:ext cx="838862" cy="594507"/>
            </a:xfrm>
            <a:custGeom>
              <a:avLst/>
              <a:gdLst/>
              <a:ahLst/>
              <a:cxnLst/>
              <a:rect l="l" t="t" r="r" b="b"/>
              <a:pathLst>
                <a:path w="25349" h="17965" extrusionOk="0">
                  <a:moveTo>
                    <a:pt x="12831" y="685"/>
                  </a:moveTo>
                  <a:cubicBezTo>
                    <a:pt x="13661" y="685"/>
                    <a:pt x="14498" y="764"/>
                    <a:pt x="15327" y="912"/>
                  </a:cubicBezTo>
                  <a:cubicBezTo>
                    <a:pt x="18805" y="1532"/>
                    <a:pt x="22034" y="3240"/>
                    <a:pt x="23293" y="6725"/>
                  </a:cubicBezTo>
                  <a:cubicBezTo>
                    <a:pt x="24521" y="10122"/>
                    <a:pt x="23762" y="13755"/>
                    <a:pt x="23019" y="17165"/>
                  </a:cubicBezTo>
                  <a:cubicBezTo>
                    <a:pt x="22509" y="17089"/>
                    <a:pt x="22000" y="17006"/>
                    <a:pt x="21492" y="16923"/>
                  </a:cubicBezTo>
                  <a:cubicBezTo>
                    <a:pt x="21539" y="16709"/>
                    <a:pt x="21584" y="16493"/>
                    <a:pt x="21628" y="16279"/>
                  </a:cubicBezTo>
                  <a:cubicBezTo>
                    <a:pt x="21670" y="16073"/>
                    <a:pt x="21493" y="15944"/>
                    <a:pt x="21334" y="15944"/>
                  </a:cubicBezTo>
                  <a:cubicBezTo>
                    <a:pt x="21228" y="15944"/>
                    <a:pt x="21129" y="16003"/>
                    <a:pt x="21110" y="16136"/>
                  </a:cubicBezTo>
                  <a:cubicBezTo>
                    <a:pt x="21078" y="16374"/>
                    <a:pt x="21048" y="16609"/>
                    <a:pt x="21018" y="16847"/>
                  </a:cubicBezTo>
                  <a:cubicBezTo>
                    <a:pt x="20415" y="16747"/>
                    <a:pt x="19813" y="16646"/>
                    <a:pt x="19213" y="16541"/>
                  </a:cubicBezTo>
                  <a:cubicBezTo>
                    <a:pt x="19291" y="16269"/>
                    <a:pt x="19363" y="15991"/>
                    <a:pt x="19360" y="15730"/>
                  </a:cubicBezTo>
                  <a:cubicBezTo>
                    <a:pt x="19358" y="15585"/>
                    <a:pt x="19215" y="15477"/>
                    <a:pt x="19083" y="15477"/>
                  </a:cubicBezTo>
                  <a:cubicBezTo>
                    <a:pt x="19005" y="15477"/>
                    <a:pt x="18931" y="15515"/>
                    <a:pt x="18891" y="15603"/>
                  </a:cubicBezTo>
                  <a:cubicBezTo>
                    <a:pt x="18778" y="15857"/>
                    <a:pt x="18732" y="16156"/>
                    <a:pt x="18694" y="16449"/>
                  </a:cubicBezTo>
                  <a:cubicBezTo>
                    <a:pt x="18066" y="16338"/>
                    <a:pt x="17438" y="16231"/>
                    <a:pt x="16811" y="16115"/>
                  </a:cubicBezTo>
                  <a:cubicBezTo>
                    <a:pt x="17001" y="15816"/>
                    <a:pt x="17156" y="15484"/>
                    <a:pt x="17243" y="15173"/>
                  </a:cubicBezTo>
                  <a:cubicBezTo>
                    <a:pt x="17297" y="14981"/>
                    <a:pt x="17153" y="14864"/>
                    <a:pt x="17004" y="14864"/>
                  </a:cubicBezTo>
                  <a:cubicBezTo>
                    <a:pt x="16903" y="14864"/>
                    <a:pt x="16799" y="14917"/>
                    <a:pt x="16753" y="15038"/>
                  </a:cubicBezTo>
                  <a:cubicBezTo>
                    <a:pt x="16660" y="15277"/>
                    <a:pt x="16588" y="15522"/>
                    <a:pt x="16479" y="15756"/>
                  </a:cubicBezTo>
                  <a:cubicBezTo>
                    <a:pt x="16436" y="15848"/>
                    <a:pt x="16387" y="15939"/>
                    <a:pt x="16338" y="16029"/>
                  </a:cubicBezTo>
                  <a:cubicBezTo>
                    <a:pt x="15624" y="15896"/>
                    <a:pt x="14910" y="15761"/>
                    <a:pt x="14198" y="15622"/>
                  </a:cubicBezTo>
                  <a:cubicBezTo>
                    <a:pt x="14237" y="15525"/>
                    <a:pt x="14275" y="15429"/>
                    <a:pt x="14316" y="15332"/>
                  </a:cubicBezTo>
                  <a:cubicBezTo>
                    <a:pt x="14411" y="15118"/>
                    <a:pt x="14548" y="14914"/>
                    <a:pt x="14612" y="14689"/>
                  </a:cubicBezTo>
                  <a:cubicBezTo>
                    <a:pt x="14655" y="14538"/>
                    <a:pt x="14513" y="14390"/>
                    <a:pt x="14374" y="14390"/>
                  </a:cubicBezTo>
                  <a:cubicBezTo>
                    <a:pt x="14320" y="14390"/>
                    <a:pt x="14267" y="14412"/>
                    <a:pt x="14226" y="14464"/>
                  </a:cubicBezTo>
                  <a:cubicBezTo>
                    <a:pt x="13998" y="14745"/>
                    <a:pt x="13861" y="15151"/>
                    <a:pt x="13788" y="15540"/>
                  </a:cubicBezTo>
                  <a:cubicBezTo>
                    <a:pt x="13099" y="15406"/>
                    <a:pt x="12409" y="15271"/>
                    <a:pt x="11720" y="15131"/>
                  </a:cubicBezTo>
                  <a:cubicBezTo>
                    <a:pt x="11823" y="14801"/>
                    <a:pt x="11944" y="14481"/>
                    <a:pt x="12106" y="14167"/>
                  </a:cubicBezTo>
                  <a:cubicBezTo>
                    <a:pt x="12209" y="13966"/>
                    <a:pt x="12052" y="13808"/>
                    <a:pt x="11889" y="13808"/>
                  </a:cubicBezTo>
                  <a:cubicBezTo>
                    <a:pt x="11798" y="13808"/>
                    <a:pt x="11705" y="13857"/>
                    <a:pt x="11656" y="13977"/>
                  </a:cubicBezTo>
                  <a:cubicBezTo>
                    <a:pt x="11510" y="14323"/>
                    <a:pt x="11399" y="14683"/>
                    <a:pt x="11324" y="15050"/>
                  </a:cubicBezTo>
                  <a:cubicBezTo>
                    <a:pt x="10660" y="14917"/>
                    <a:pt x="9997" y="14782"/>
                    <a:pt x="9334" y="14644"/>
                  </a:cubicBezTo>
                  <a:cubicBezTo>
                    <a:pt x="9513" y="14307"/>
                    <a:pt x="9692" y="13963"/>
                    <a:pt x="9807" y="13611"/>
                  </a:cubicBezTo>
                  <a:cubicBezTo>
                    <a:pt x="9863" y="13440"/>
                    <a:pt x="9718" y="13319"/>
                    <a:pt x="9573" y="13319"/>
                  </a:cubicBezTo>
                  <a:cubicBezTo>
                    <a:pt x="9498" y="13319"/>
                    <a:pt x="9423" y="13352"/>
                    <a:pt x="9375" y="13428"/>
                  </a:cubicBezTo>
                  <a:cubicBezTo>
                    <a:pt x="9167" y="13768"/>
                    <a:pt x="9014" y="14163"/>
                    <a:pt x="8864" y="14546"/>
                  </a:cubicBezTo>
                  <a:cubicBezTo>
                    <a:pt x="8202" y="14409"/>
                    <a:pt x="7540" y="14268"/>
                    <a:pt x="6880" y="14127"/>
                  </a:cubicBezTo>
                  <a:cubicBezTo>
                    <a:pt x="6946" y="13920"/>
                    <a:pt x="7009" y="13712"/>
                    <a:pt x="7076" y="13508"/>
                  </a:cubicBezTo>
                  <a:cubicBezTo>
                    <a:pt x="7138" y="13323"/>
                    <a:pt x="6977" y="13199"/>
                    <a:pt x="6824" y="13199"/>
                  </a:cubicBezTo>
                  <a:cubicBezTo>
                    <a:pt x="6724" y="13199"/>
                    <a:pt x="6627" y="13252"/>
                    <a:pt x="6596" y="13375"/>
                  </a:cubicBezTo>
                  <a:cubicBezTo>
                    <a:pt x="6540" y="13592"/>
                    <a:pt x="6481" y="13810"/>
                    <a:pt x="6424" y="14029"/>
                  </a:cubicBezTo>
                  <a:cubicBezTo>
                    <a:pt x="5873" y="13911"/>
                    <a:pt x="5323" y="13791"/>
                    <a:pt x="4773" y="13673"/>
                  </a:cubicBezTo>
                  <a:cubicBezTo>
                    <a:pt x="4899" y="13286"/>
                    <a:pt x="5009" y="12880"/>
                    <a:pt x="5058" y="12491"/>
                  </a:cubicBezTo>
                  <a:cubicBezTo>
                    <a:pt x="5077" y="12346"/>
                    <a:pt x="4974" y="12278"/>
                    <a:pt x="4861" y="12278"/>
                  </a:cubicBezTo>
                  <a:cubicBezTo>
                    <a:pt x="4762" y="12278"/>
                    <a:pt x="4656" y="12330"/>
                    <a:pt x="4617" y="12431"/>
                  </a:cubicBezTo>
                  <a:cubicBezTo>
                    <a:pt x="4479" y="12784"/>
                    <a:pt x="4388" y="13185"/>
                    <a:pt x="4320" y="13575"/>
                  </a:cubicBezTo>
                  <a:cubicBezTo>
                    <a:pt x="3745" y="13450"/>
                    <a:pt x="3171" y="13326"/>
                    <a:pt x="2597" y="13200"/>
                  </a:cubicBezTo>
                  <a:cubicBezTo>
                    <a:pt x="2777" y="12826"/>
                    <a:pt x="2947" y="12437"/>
                    <a:pt x="3076" y="12053"/>
                  </a:cubicBezTo>
                  <a:cubicBezTo>
                    <a:pt x="3128" y="11898"/>
                    <a:pt x="2982" y="11774"/>
                    <a:pt x="2846" y="11774"/>
                  </a:cubicBezTo>
                  <a:cubicBezTo>
                    <a:pt x="2777" y="11774"/>
                    <a:pt x="2710" y="11806"/>
                    <a:pt x="2673" y="11883"/>
                  </a:cubicBezTo>
                  <a:cubicBezTo>
                    <a:pt x="2486" y="12272"/>
                    <a:pt x="2338" y="12696"/>
                    <a:pt x="2203" y="13114"/>
                  </a:cubicBezTo>
                  <a:lnTo>
                    <a:pt x="535" y="12750"/>
                  </a:lnTo>
                  <a:cubicBezTo>
                    <a:pt x="1877" y="9530"/>
                    <a:pt x="2904" y="6294"/>
                    <a:pt x="5364" y="3684"/>
                  </a:cubicBezTo>
                  <a:cubicBezTo>
                    <a:pt x="7359" y="1569"/>
                    <a:pt x="10051" y="685"/>
                    <a:pt x="12831" y="685"/>
                  </a:cubicBezTo>
                  <a:close/>
                  <a:moveTo>
                    <a:pt x="12799" y="0"/>
                  </a:moveTo>
                  <a:cubicBezTo>
                    <a:pt x="10250" y="0"/>
                    <a:pt x="7711" y="688"/>
                    <a:pt x="5738" y="2383"/>
                  </a:cubicBezTo>
                  <a:cubicBezTo>
                    <a:pt x="2935" y="4790"/>
                    <a:pt x="578" y="9076"/>
                    <a:pt x="117" y="12744"/>
                  </a:cubicBezTo>
                  <a:cubicBezTo>
                    <a:pt x="114" y="12768"/>
                    <a:pt x="115" y="12793"/>
                    <a:pt x="121" y="12816"/>
                  </a:cubicBezTo>
                  <a:cubicBezTo>
                    <a:pt x="0" y="12960"/>
                    <a:pt x="14" y="13209"/>
                    <a:pt x="250" y="13280"/>
                  </a:cubicBezTo>
                  <a:cubicBezTo>
                    <a:pt x="7001" y="15266"/>
                    <a:pt x="14005" y="16605"/>
                    <a:pt x="20977" y="17645"/>
                  </a:cubicBezTo>
                  <a:cubicBezTo>
                    <a:pt x="21013" y="17696"/>
                    <a:pt x="21077" y="17723"/>
                    <a:pt x="21141" y="17723"/>
                  </a:cubicBezTo>
                  <a:cubicBezTo>
                    <a:pt x="21185" y="17723"/>
                    <a:pt x="21228" y="17711"/>
                    <a:pt x="21264" y="17686"/>
                  </a:cubicBezTo>
                  <a:cubicBezTo>
                    <a:pt x="21888" y="17778"/>
                    <a:pt x="22512" y="17871"/>
                    <a:pt x="23135" y="17960"/>
                  </a:cubicBezTo>
                  <a:cubicBezTo>
                    <a:pt x="23156" y="17963"/>
                    <a:pt x="23177" y="17965"/>
                    <a:pt x="23197" y="17965"/>
                  </a:cubicBezTo>
                  <a:cubicBezTo>
                    <a:pt x="23444" y="17965"/>
                    <a:pt x="23603" y="17748"/>
                    <a:pt x="23613" y="17548"/>
                  </a:cubicBezTo>
                  <a:cubicBezTo>
                    <a:pt x="23668" y="17502"/>
                    <a:pt x="23706" y="17440"/>
                    <a:pt x="23722" y="17369"/>
                  </a:cubicBezTo>
                  <a:cubicBezTo>
                    <a:pt x="24573" y="13629"/>
                    <a:pt x="25348" y="9587"/>
                    <a:pt x="23765" y="5927"/>
                  </a:cubicBezTo>
                  <a:cubicBezTo>
                    <a:pt x="22261" y="2448"/>
                    <a:pt x="18807" y="784"/>
                    <a:pt x="15226" y="200"/>
                  </a:cubicBezTo>
                  <a:cubicBezTo>
                    <a:pt x="14428" y="70"/>
                    <a:pt x="13613" y="0"/>
                    <a:pt x="127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8682546" y="1188600"/>
              <a:ext cx="424312" cy="302234"/>
            </a:xfrm>
            <a:custGeom>
              <a:avLst/>
              <a:gdLst/>
              <a:ahLst/>
              <a:cxnLst/>
              <a:rect l="l" t="t" r="r" b="b"/>
              <a:pathLst>
                <a:path w="12822" h="9133" extrusionOk="0">
                  <a:moveTo>
                    <a:pt x="6897" y="673"/>
                  </a:moveTo>
                  <a:cubicBezTo>
                    <a:pt x="7008" y="673"/>
                    <a:pt x="7121" y="676"/>
                    <a:pt x="7234" y="681"/>
                  </a:cubicBezTo>
                  <a:cubicBezTo>
                    <a:pt x="11532" y="894"/>
                    <a:pt x="12035" y="4720"/>
                    <a:pt x="11720" y="8161"/>
                  </a:cubicBezTo>
                  <a:cubicBezTo>
                    <a:pt x="11247" y="8019"/>
                    <a:pt x="10697" y="7990"/>
                    <a:pt x="10247" y="7904"/>
                  </a:cubicBezTo>
                  <a:cubicBezTo>
                    <a:pt x="9116" y="7688"/>
                    <a:pt x="7984" y="7474"/>
                    <a:pt x="6854" y="7264"/>
                  </a:cubicBezTo>
                  <a:cubicBezTo>
                    <a:pt x="4765" y="6870"/>
                    <a:pt x="2674" y="6481"/>
                    <a:pt x="575" y="6166"/>
                  </a:cubicBezTo>
                  <a:cubicBezTo>
                    <a:pt x="1244" y="3083"/>
                    <a:pt x="3624" y="673"/>
                    <a:pt x="6897" y="673"/>
                  </a:cubicBezTo>
                  <a:close/>
                  <a:moveTo>
                    <a:pt x="6926" y="0"/>
                  </a:moveTo>
                  <a:cubicBezTo>
                    <a:pt x="3348" y="0"/>
                    <a:pt x="356" y="2743"/>
                    <a:pt x="11" y="6334"/>
                  </a:cubicBezTo>
                  <a:cubicBezTo>
                    <a:pt x="0" y="6446"/>
                    <a:pt x="66" y="6523"/>
                    <a:pt x="153" y="6561"/>
                  </a:cubicBezTo>
                  <a:cubicBezTo>
                    <a:pt x="182" y="6582"/>
                    <a:pt x="216" y="6598"/>
                    <a:pt x="251" y="6605"/>
                  </a:cubicBezTo>
                  <a:cubicBezTo>
                    <a:pt x="2151" y="7062"/>
                    <a:pt x="4067" y="7451"/>
                    <a:pt x="5981" y="7835"/>
                  </a:cubicBezTo>
                  <a:cubicBezTo>
                    <a:pt x="6883" y="8016"/>
                    <a:pt x="7787" y="8195"/>
                    <a:pt x="8689" y="8373"/>
                  </a:cubicBezTo>
                  <a:cubicBezTo>
                    <a:pt x="9470" y="8528"/>
                    <a:pt x="10758" y="8560"/>
                    <a:pt x="11550" y="8903"/>
                  </a:cubicBezTo>
                  <a:cubicBezTo>
                    <a:pt x="11581" y="8970"/>
                    <a:pt x="11634" y="9025"/>
                    <a:pt x="11702" y="9057"/>
                  </a:cubicBezTo>
                  <a:lnTo>
                    <a:pt x="11757" y="9085"/>
                  </a:lnTo>
                  <a:cubicBezTo>
                    <a:pt x="11821" y="9117"/>
                    <a:pt x="11885" y="9132"/>
                    <a:pt x="11946" y="9132"/>
                  </a:cubicBezTo>
                  <a:cubicBezTo>
                    <a:pt x="12073" y="9132"/>
                    <a:pt x="12188" y="9068"/>
                    <a:pt x="12273" y="8950"/>
                  </a:cubicBezTo>
                  <a:lnTo>
                    <a:pt x="12320" y="8884"/>
                  </a:lnTo>
                  <a:cubicBezTo>
                    <a:pt x="12363" y="8823"/>
                    <a:pt x="12382" y="8748"/>
                    <a:pt x="12374" y="8675"/>
                  </a:cubicBezTo>
                  <a:cubicBezTo>
                    <a:pt x="12380" y="8656"/>
                    <a:pt x="12386" y="8636"/>
                    <a:pt x="12391" y="8618"/>
                  </a:cubicBezTo>
                  <a:cubicBezTo>
                    <a:pt x="12821" y="4732"/>
                    <a:pt x="12224" y="422"/>
                    <a:pt x="7522" y="26"/>
                  </a:cubicBezTo>
                  <a:cubicBezTo>
                    <a:pt x="7322" y="9"/>
                    <a:pt x="7123" y="0"/>
                    <a:pt x="69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8470754" y="1133435"/>
              <a:ext cx="70983" cy="92990"/>
            </a:xfrm>
            <a:custGeom>
              <a:avLst/>
              <a:gdLst/>
              <a:ahLst/>
              <a:cxnLst/>
              <a:rect l="l" t="t" r="r" b="b"/>
              <a:pathLst>
                <a:path w="2145" h="2810" extrusionOk="0">
                  <a:moveTo>
                    <a:pt x="1870" y="0"/>
                  </a:moveTo>
                  <a:cubicBezTo>
                    <a:pt x="1808" y="0"/>
                    <a:pt x="1748" y="32"/>
                    <a:pt x="1707" y="107"/>
                  </a:cubicBezTo>
                  <a:cubicBezTo>
                    <a:pt x="1254" y="971"/>
                    <a:pt x="753" y="1775"/>
                    <a:pt x="110" y="2515"/>
                  </a:cubicBezTo>
                  <a:cubicBezTo>
                    <a:pt x="1" y="2642"/>
                    <a:pt x="109" y="2810"/>
                    <a:pt x="237" y="2810"/>
                  </a:cubicBezTo>
                  <a:cubicBezTo>
                    <a:pt x="276" y="2810"/>
                    <a:pt x="317" y="2794"/>
                    <a:pt x="353" y="2757"/>
                  </a:cubicBezTo>
                  <a:cubicBezTo>
                    <a:pt x="1055" y="2053"/>
                    <a:pt x="1666" y="1230"/>
                    <a:pt x="2070" y="319"/>
                  </a:cubicBezTo>
                  <a:cubicBezTo>
                    <a:pt x="2144" y="153"/>
                    <a:pt x="2005" y="0"/>
                    <a:pt x="18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8454538" y="1100574"/>
              <a:ext cx="79852" cy="60625"/>
            </a:xfrm>
            <a:custGeom>
              <a:avLst/>
              <a:gdLst/>
              <a:ahLst/>
              <a:cxnLst/>
              <a:rect l="l" t="t" r="r" b="b"/>
              <a:pathLst>
                <a:path w="2413" h="1832" extrusionOk="0">
                  <a:moveTo>
                    <a:pt x="2114" y="0"/>
                  </a:moveTo>
                  <a:cubicBezTo>
                    <a:pt x="2068" y="0"/>
                    <a:pt x="2018" y="17"/>
                    <a:pt x="1969" y="57"/>
                  </a:cubicBezTo>
                  <a:cubicBezTo>
                    <a:pt x="1352" y="566"/>
                    <a:pt x="726" y="1062"/>
                    <a:pt x="108" y="1571"/>
                  </a:cubicBezTo>
                  <a:cubicBezTo>
                    <a:pt x="1" y="1659"/>
                    <a:pt x="101" y="1832"/>
                    <a:pt x="217" y="1832"/>
                  </a:cubicBezTo>
                  <a:cubicBezTo>
                    <a:pt x="242" y="1832"/>
                    <a:pt x="267" y="1824"/>
                    <a:pt x="291" y="1807"/>
                  </a:cubicBezTo>
                  <a:cubicBezTo>
                    <a:pt x="937" y="1336"/>
                    <a:pt x="1574" y="854"/>
                    <a:pt x="2220" y="384"/>
                  </a:cubicBezTo>
                  <a:cubicBezTo>
                    <a:pt x="2412" y="245"/>
                    <a:pt x="2290" y="0"/>
                    <a:pt x="21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567" name="Google Shape;567;p23"/>
          <p:cNvGrpSpPr/>
          <p:nvPr/>
        </p:nvGrpSpPr>
        <p:grpSpPr>
          <a:xfrm>
            <a:off x="10615412" y="-269704"/>
            <a:ext cx="1353968" cy="1229983"/>
            <a:chOff x="7961559" y="-202278"/>
            <a:chExt cx="1015476" cy="922487"/>
          </a:xfrm>
        </p:grpSpPr>
        <p:grpSp>
          <p:nvGrpSpPr>
            <p:cNvPr id="568" name="Google Shape;568;p23"/>
            <p:cNvGrpSpPr/>
            <p:nvPr/>
          </p:nvGrpSpPr>
          <p:grpSpPr>
            <a:xfrm>
              <a:off x="7961559" y="-121102"/>
              <a:ext cx="1015476" cy="841311"/>
              <a:chOff x="7961559" y="-121102"/>
              <a:chExt cx="1015476" cy="841311"/>
            </a:xfrm>
          </p:grpSpPr>
          <p:sp>
            <p:nvSpPr>
              <p:cNvPr id="569" name="Google Shape;569;p23"/>
              <p:cNvSpPr/>
              <p:nvPr/>
            </p:nvSpPr>
            <p:spPr>
              <a:xfrm>
                <a:off x="7961559" y="-121102"/>
                <a:ext cx="1015476" cy="841311"/>
              </a:xfrm>
              <a:custGeom>
                <a:avLst/>
                <a:gdLst/>
                <a:ahLst/>
                <a:cxnLst/>
                <a:rect l="l" t="t" r="r" b="b"/>
                <a:pathLst>
                  <a:path w="30686" h="25423" extrusionOk="0">
                    <a:moveTo>
                      <a:pt x="27538" y="752"/>
                    </a:moveTo>
                    <a:cubicBezTo>
                      <a:pt x="27287" y="1203"/>
                      <a:pt x="27189" y="1722"/>
                      <a:pt x="27229" y="2252"/>
                    </a:cubicBezTo>
                    <a:cubicBezTo>
                      <a:pt x="27242" y="2432"/>
                      <a:pt x="27378" y="2530"/>
                      <a:pt x="27529" y="2530"/>
                    </a:cubicBezTo>
                    <a:cubicBezTo>
                      <a:pt x="27584" y="2530"/>
                      <a:pt x="27642" y="2516"/>
                      <a:pt x="27696" y="2489"/>
                    </a:cubicBezTo>
                    <a:cubicBezTo>
                      <a:pt x="28142" y="2266"/>
                      <a:pt x="28598" y="2111"/>
                      <a:pt x="29096" y="2059"/>
                    </a:cubicBezTo>
                    <a:cubicBezTo>
                      <a:pt x="29200" y="2047"/>
                      <a:pt x="29304" y="2044"/>
                      <a:pt x="29409" y="2044"/>
                    </a:cubicBezTo>
                    <a:cubicBezTo>
                      <a:pt x="29493" y="2044"/>
                      <a:pt x="29577" y="2046"/>
                      <a:pt x="29661" y="2047"/>
                    </a:cubicBezTo>
                    <a:cubicBezTo>
                      <a:pt x="28577" y="2661"/>
                      <a:pt x="27722" y="3836"/>
                      <a:pt x="27269" y="4955"/>
                    </a:cubicBezTo>
                    <a:cubicBezTo>
                      <a:pt x="26258" y="4491"/>
                      <a:pt x="25141" y="4157"/>
                      <a:pt x="24210" y="3855"/>
                    </a:cubicBezTo>
                    <a:cubicBezTo>
                      <a:pt x="24605" y="3218"/>
                      <a:pt x="24959" y="2587"/>
                      <a:pt x="25514" y="2045"/>
                    </a:cubicBezTo>
                    <a:cubicBezTo>
                      <a:pt x="26111" y="1462"/>
                      <a:pt x="26791" y="1079"/>
                      <a:pt x="27538" y="752"/>
                    </a:cubicBezTo>
                    <a:close/>
                    <a:moveTo>
                      <a:pt x="12595" y="1027"/>
                    </a:moveTo>
                    <a:cubicBezTo>
                      <a:pt x="15327" y="1811"/>
                      <a:pt x="18070" y="2529"/>
                      <a:pt x="20766" y="3434"/>
                    </a:cubicBezTo>
                    <a:cubicBezTo>
                      <a:pt x="22397" y="3983"/>
                      <a:pt x="24013" y="4574"/>
                      <a:pt x="25612" y="5209"/>
                    </a:cubicBezTo>
                    <a:cubicBezTo>
                      <a:pt x="27209" y="5845"/>
                      <a:pt x="29143" y="6369"/>
                      <a:pt x="29309" y="8354"/>
                    </a:cubicBezTo>
                    <a:cubicBezTo>
                      <a:pt x="29451" y="10072"/>
                      <a:pt x="28035" y="11633"/>
                      <a:pt x="27068" y="12924"/>
                    </a:cubicBezTo>
                    <a:cubicBezTo>
                      <a:pt x="26195" y="14088"/>
                      <a:pt x="25311" y="15246"/>
                      <a:pt x="24418" y="16396"/>
                    </a:cubicBezTo>
                    <a:cubicBezTo>
                      <a:pt x="22826" y="18445"/>
                      <a:pt x="21188" y="20459"/>
                      <a:pt x="19539" y="22464"/>
                    </a:cubicBezTo>
                    <a:cubicBezTo>
                      <a:pt x="19524" y="22195"/>
                      <a:pt x="19461" y="21928"/>
                      <a:pt x="19354" y="21680"/>
                    </a:cubicBezTo>
                    <a:cubicBezTo>
                      <a:pt x="19115" y="20637"/>
                      <a:pt x="18355" y="20086"/>
                      <a:pt x="17460" y="19565"/>
                    </a:cubicBezTo>
                    <a:cubicBezTo>
                      <a:pt x="15714" y="18549"/>
                      <a:pt x="13820" y="17727"/>
                      <a:pt x="11936" y="17003"/>
                    </a:cubicBezTo>
                    <a:cubicBezTo>
                      <a:pt x="8809" y="15800"/>
                      <a:pt x="5502" y="14826"/>
                      <a:pt x="2152" y="14518"/>
                    </a:cubicBezTo>
                    <a:cubicBezTo>
                      <a:pt x="2111" y="14475"/>
                      <a:pt x="2060" y="14445"/>
                      <a:pt x="2004" y="14426"/>
                    </a:cubicBezTo>
                    <a:cubicBezTo>
                      <a:pt x="5650" y="10068"/>
                      <a:pt x="8995" y="5438"/>
                      <a:pt x="12592" y="1034"/>
                    </a:cubicBezTo>
                    <a:cubicBezTo>
                      <a:pt x="12593" y="1033"/>
                      <a:pt x="12593" y="1030"/>
                      <a:pt x="12595" y="1027"/>
                    </a:cubicBezTo>
                    <a:close/>
                    <a:moveTo>
                      <a:pt x="2405" y="15057"/>
                    </a:moveTo>
                    <a:cubicBezTo>
                      <a:pt x="5033" y="15632"/>
                      <a:pt x="7651" y="16183"/>
                      <a:pt x="10204" y="17071"/>
                    </a:cubicBezTo>
                    <a:cubicBezTo>
                      <a:pt x="11792" y="17624"/>
                      <a:pt x="13350" y="18265"/>
                      <a:pt x="14867" y="18991"/>
                    </a:cubicBezTo>
                    <a:cubicBezTo>
                      <a:pt x="16188" y="19622"/>
                      <a:pt x="18404" y="20363"/>
                      <a:pt x="18730" y="21948"/>
                    </a:cubicBezTo>
                    <a:cubicBezTo>
                      <a:pt x="18739" y="21996"/>
                      <a:pt x="18761" y="22041"/>
                      <a:pt x="18790" y="22080"/>
                    </a:cubicBezTo>
                    <a:cubicBezTo>
                      <a:pt x="19171" y="23986"/>
                      <a:pt x="17751" y="24564"/>
                      <a:pt x="15860" y="24564"/>
                    </a:cubicBezTo>
                    <a:cubicBezTo>
                      <a:pt x="13387" y="24564"/>
                      <a:pt x="10109" y="23576"/>
                      <a:pt x="9006" y="23279"/>
                    </a:cubicBezTo>
                    <a:cubicBezTo>
                      <a:pt x="6257" y="22539"/>
                      <a:pt x="3624" y="21521"/>
                      <a:pt x="932" y="20620"/>
                    </a:cubicBezTo>
                    <a:cubicBezTo>
                      <a:pt x="2540" y="19294"/>
                      <a:pt x="3100" y="17006"/>
                      <a:pt x="2405" y="15057"/>
                    </a:cubicBezTo>
                    <a:close/>
                    <a:moveTo>
                      <a:pt x="27764" y="0"/>
                    </a:moveTo>
                    <a:cubicBezTo>
                      <a:pt x="27737" y="0"/>
                      <a:pt x="27709" y="3"/>
                      <a:pt x="27679" y="10"/>
                    </a:cubicBezTo>
                    <a:cubicBezTo>
                      <a:pt x="26022" y="379"/>
                      <a:pt x="24126" y="1942"/>
                      <a:pt x="23728" y="3695"/>
                    </a:cubicBezTo>
                    <a:cubicBezTo>
                      <a:pt x="23634" y="3662"/>
                      <a:pt x="23538" y="3630"/>
                      <a:pt x="23451" y="3600"/>
                    </a:cubicBezTo>
                    <a:cubicBezTo>
                      <a:pt x="19951" y="2322"/>
                      <a:pt x="16358" y="1151"/>
                      <a:pt x="12702" y="420"/>
                    </a:cubicBezTo>
                    <a:cubicBezTo>
                      <a:pt x="12679" y="415"/>
                      <a:pt x="12656" y="412"/>
                      <a:pt x="12633" y="412"/>
                    </a:cubicBezTo>
                    <a:cubicBezTo>
                      <a:pt x="12569" y="412"/>
                      <a:pt x="12506" y="433"/>
                      <a:pt x="12455" y="474"/>
                    </a:cubicBezTo>
                    <a:cubicBezTo>
                      <a:pt x="12407" y="450"/>
                      <a:pt x="12355" y="436"/>
                      <a:pt x="12303" y="436"/>
                    </a:cubicBezTo>
                    <a:cubicBezTo>
                      <a:pt x="12219" y="436"/>
                      <a:pt x="12133" y="471"/>
                      <a:pt x="12062" y="558"/>
                    </a:cubicBezTo>
                    <a:cubicBezTo>
                      <a:pt x="8338" y="5062"/>
                      <a:pt x="4468" y="9613"/>
                      <a:pt x="1242" y="14492"/>
                    </a:cubicBezTo>
                    <a:cubicBezTo>
                      <a:pt x="1115" y="14685"/>
                      <a:pt x="1310" y="14886"/>
                      <a:pt x="1501" y="14886"/>
                    </a:cubicBezTo>
                    <a:cubicBezTo>
                      <a:pt x="1521" y="14886"/>
                      <a:pt x="1540" y="14884"/>
                      <a:pt x="1560" y="14880"/>
                    </a:cubicBezTo>
                    <a:lnTo>
                      <a:pt x="1560" y="14880"/>
                    </a:lnTo>
                    <a:cubicBezTo>
                      <a:pt x="2429" y="16854"/>
                      <a:pt x="1870" y="18960"/>
                      <a:pt x="296" y="20395"/>
                    </a:cubicBezTo>
                    <a:cubicBezTo>
                      <a:pt x="285" y="20407"/>
                      <a:pt x="275" y="20421"/>
                      <a:pt x="267" y="20436"/>
                    </a:cubicBezTo>
                    <a:cubicBezTo>
                      <a:pt x="72" y="20485"/>
                      <a:pt x="0" y="20810"/>
                      <a:pt x="215" y="20919"/>
                    </a:cubicBezTo>
                    <a:cubicBezTo>
                      <a:pt x="4382" y="23005"/>
                      <a:pt x="9201" y="24296"/>
                      <a:pt x="13762" y="25160"/>
                    </a:cubicBezTo>
                    <a:cubicBezTo>
                      <a:pt x="14470" y="25294"/>
                      <a:pt x="15236" y="25423"/>
                      <a:pt x="15986" y="25423"/>
                    </a:cubicBezTo>
                    <a:cubicBezTo>
                      <a:pt x="16943" y="25423"/>
                      <a:pt x="17873" y="25213"/>
                      <a:pt x="18618" y="24538"/>
                    </a:cubicBezTo>
                    <a:cubicBezTo>
                      <a:pt x="18768" y="24399"/>
                      <a:pt x="18905" y="24244"/>
                      <a:pt x="19026" y="24079"/>
                    </a:cubicBezTo>
                    <a:cubicBezTo>
                      <a:pt x="19122" y="24074"/>
                      <a:pt x="19213" y="24028"/>
                      <a:pt x="19272" y="23953"/>
                    </a:cubicBezTo>
                    <a:cubicBezTo>
                      <a:pt x="21734" y="21049"/>
                      <a:pt x="24101" y="18061"/>
                      <a:pt x="26408" y="15033"/>
                    </a:cubicBezTo>
                    <a:cubicBezTo>
                      <a:pt x="27851" y="13140"/>
                      <a:pt x="30686" y="10362"/>
                      <a:pt x="30053" y="7700"/>
                    </a:cubicBezTo>
                    <a:cubicBezTo>
                      <a:pt x="29791" y="6592"/>
                      <a:pt x="28912" y="5820"/>
                      <a:pt x="27834" y="5237"/>
                    </a:cubicBezTo>
                    <a:cubicBezTo>
                      <a:pt x="28111" y="4632"/>
                      <a:pt x="28428" y="4065"/>
                      <a:pt x="28857" y="3549"/>
                    </a:cubicBezTo>
                    <a:cubicBezTo>
                      <a:pt x="29274" y="3051"/>
                      <a:pt x="29768" y="2661"/>
                      <a:pt x="30231" y="2214"/>
                    </a:cubicBezTo>
                    <a:cubicBezTo>
                      <a:pt x="30297" y="2151"/>
                      <a:pt x="30297" y="2062"/>
                      <a:pt x="30263" y="1988"/>
                    </a:cubicBezTo>
                    <a:cubicBezTo>
                      <a:pt x="30427" y="1923"/>
                      <a:pt x="30404" y="1685"/>
                      <a:pt x="30266" y="1601"/>
                    </a:cubicBezTo>
                    <a:cubicBezTo>
                      <a:pt x="30017" y="1447"/>
                      <a:pt x="29715" y="1385"/>
                      <a:pt x="29395" y="1385"/>
                    </a:cubicBezTo>
                    <a:cubicBezTo>
                      <a:pt x="28865" y="1385"/>
                      <a:pt x="28286" y="1555"/>
                      <a:pt x="27812" y="1762"/>
                    </a:cubicBezTo>
                    <a:cubicBezTo>
                      <a:pt x="27835" y="1327"/>
                      <a:pt x="27984" y="930"/>
                      <a:pt x="28228" y="535"/>
                    </a:cubicBezTo>
                    <a:cubicBezTo>
                      <a:pt x="28316" y="393"/>
                      <a:pt x="28203" y="256"/>
                      <a:pt x="28070" y="230"/>
                    </a:cubicBezTo>
                    <a:cubicBezTo>
                      <a:pt x="28032" y="105"/>
                      <a:pt x="27921" y="0"/>
                      <a:pt x="277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70" name="Google Shape;570;p23"/>
              <p:cNvSpPr/>
              <p:nvPr/>
            </p:nvSpPr>
            <p:spPr>
              <a:xfrm>
                <a:off x="8300393" y="-9514"/>
                <a:ext cx="454393" cy="238465"/>
              </a:xfrm>
              <a:custGeom>
                <a:avLst/>
                <a:gdLst/>
                <a:ahLst/>
                <a:cxnLst/>
                <a:rect l="l" t="t" r="r" b="b"/>
                <a:pathLst>
                  <a:path w="13731" h="7206" extrusionOk="0">
                    <a:moveTo>
                      <a:pt x="3405" y="398"/>
                    </a:moveTo>
                    <a:cubicBezTo>
                      <a:pt x="6672" y="1199"/>
                      <a:pt x="9840" y="2187"/>
                      <a:pt x="13011" y="3312"/>
                    </a:cubicBezTo>
                    <a:cubicBezTo>
                      <a:pt x="12479" y="3907"/>
                      <a:pt x="12000" y="4550"/>
                      <a:pt x="11473" y="5149"/>
                    </a:cubicBezTo>
                    <a:cubicBezTo>
                      <a:pt x="11067" y="5608"/>
                      <a:pt x="10614" y="6052"/>
                      <a:pt x="10240" y="6544"/>
                    </a:cubicBezTo>
                    <a:cubicBezTo>
                      <a:pt x="10193" y="6499"/>
                      <a:pt x="10133" y="6469"/>
                      <a:pt x="10070" y="6455"/>
                    </a:cubicBezTo>
                    <a:cubicBezTo>
                      <a:pt x="6912" y="5792"/>
                      <a:pt x="3808" y="4954"/>
                      <a:pt x="694" y="4118"/>
                    </a:cubicBezTo>
                    <a:cubicBezTo>
                      <a:pt x="1630" y="2949"/>
                      <a:pt x="2576" y="1722"/>
                      <a:pt x="3379" y="460"/>
                    </a:cubicBezTo>
                    <a:cubicBezTo>
                      <a:pt x="3391" y="441"/>
                      <a:pt x="3400" y="419"/>
                      <a:pt x="3405" y="398"/>
                    </a:cubicBezTo>
                    <a:close/>
                    <a:moveTo>
                      <a:pt x="3390" y="1"/>
                    </a:moveTo>
                    <a:cubicBezTo>
                      <a:pt x="3293" y="1"/>
                      <a:pt x="3228" y="67"/>
                      <a:pt x="3207" y="145"/>
                    </a:cubicBezTo>
                    <a:cubicBezTo>
                      <a:pt x="3193" y="142"/>
                      <a:pt x="3178" y="141"/>
                      <a:pt x="3164" y="141"/>
                    </a:cubicBezTo>
                    <a:cubicBezTo>
                      <a:pt x="3106" y="141"/>
                      <a:pt x="3049" y="162"/>
                      <a:pt x="3007" y="202"/>
                    </a:cubicBezTo>
                    <a:cubicBezTo>
                      <a:pt x="1927" y="1257"/>
                      <a:pt x="951" y="2528"/>
                      <a:pt x="109" y="3779"/>
                    </a:cubicBezTo>
                    <a:cubicBezTo>
                      <a:pt x="0" y="3940"/>
                      <a:pt x="81" y="4110"/>
                      <a:pt x="218" y="4202"/>
                    </a:cubicBezTo>
                    <a:cubicBezTo>
                      <a:pt x="152" y="4348"/>
                      <a:pt x="198" y="4559"/>
                      <a:pt x="394" y="4628"/>
                    </a:cubicBezTo>
                    <a:cubicBezTo>
                      <a:pt x="3495" y="5723"/>
                      <a:pt x="6690" y="6516"/>
                      <a:pt x="9906" y="7192"/>
                    </a:cubicBezTo>
                    <a:cubicBezTo>
                      <a:pt x="9929" y="7196"/>
                      <a:pt x="9953" y="7198"/>
                      <a:pt x="9976" y="7198"/>
                    </a:cubicBezTo>
                    <a:cubicBezTo>
                      <a:pt x="10025" y="7198"/>
                      <a:pt x="10074" y="7189"/>
                      <a:pt x="10119" y="7169"/>
                    </a:cubicBezTo>
                    <a:cubicBezTo>
                      <a:pt x="10161" y="7192"/>
                      <a:pt x="10209" y="7206"/>
                      <a:pt x="10256" y="7206"/>
                    </a:cubicBezTo>
                    <a:cubicBezTo>
                      <a:pt x="10298" y="7206"/>
                      <a:pt x="10339" y="7195"/>
                      <a:pt x="10377" y="7172"/>
                    </a:cubicBezTo>
                    <a:cubicBezTo>
                      <a:pt x="11037" y="6764"/>
                      <a:pt x="11583" y="6120"/>
                      <a:pt x="12095" y="5545"/>
                    </a:cubicBezTo>
                    <a:cubicBezTo>
                      <a:pt x="12622" y="4956"/>
                      <a:pt x="13156" y="4348"/>
                      <a:pt x="13591" y="3686"/>
                    </a:cubicBezTo>
                    <a:cubicBezTo>
                      <a:pt x="13731" y="3473"/>
                      <a:pt x="13565" y="3257"/>
                      <a:pt x="13360" y="3204"/>
                    </a:cubicBezTo>
                    <a:cubicBezTo>
                      <a:pt x="13446" y="3060"/>
                      <a:pt x="13441" y="2847"/>
                      <a:pt x="13259" y="2773"/>
                    </a:cubicBezTo>
                    <a:cubicBezTo>
                      <a:pt x="10102" y="1488"/>
                      <a:pt x="6785" y="578"/>
                      <a:pt x="3428" y="4"/>
                    </a:cubicBezTo>
                    <a:cubicBezTo>
                      <a:pt x="3415" y="2"/>
                      <a:pt x="3402" y="1"/>
                      <a:pt x="33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8035852" y="538101"/>
                <a:ext cx="467895" cy="136871"/>
              </a:xfrm>
              <a:custGeom>
                <a:avLst/>
                <a:gdLst/>
                <a:ahLst/>
                <a:cxnLst/>
                <a:rect l="l" t="t" r="r" b="b"/>
                <a:pathLst>
                  <a:path w="14139" h="4136" extrusionOk="0">
                    <a:moveTo>
                      <a:pt x="214" y="0"/>
                    </a:moveTo>
                    <a:cubicBezTo>
                      <a:pt x="73" y="0"/>
                      <a:pt x="1" y="223"/>
                      <a:pt x="148" y="285"/>
                    </a:cubicBezTo>
                    <a:cubicBezTo>
                      <a:pt x="4430" y="2105"/>
                      <a:pt x="9175" y="3165"/>
                      <a:pt x="13711" y="4129"/>
                    </a:cubicBezTo>
                    <a:cubicBezTo>
                      <a:pt x="13733" y="4134"/>
                      <a:pt x="13753" y="4136"/>
                      <a:pt x="13772" y="4136"/>
                    </a:cubicBezTo>
                    <a:cubicBezTo>
                      <a:pt x="14058" y="4136"/>
                      <a:pt x="14139" y="3678"/>
                      <a:pt x="13826" y="3612"/>
                    </a:cubicBezTo>
                    <a:cubicBezTo>
                      <a:pt x="9221" y="2642"/>
                      <a:pt x="4795" y="1178"/>
                      <a:pt x="250" y="5"/>
                    </a:cubicBezTo>
                    <a:cubicBezTo>
                      <a:pt x="238" y="2"/>
                      <a:pt x="226" y="0"/>
                      <a:pt x="2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8065073" y="496669"/>
                <a:ext cx="284728" cy="96829"/>
              </a:xfrm>
              <a:custGeom>
                <a:avLst/>
                <a:gdLst/>
                <a:ahLst/>
                <a:cxnLst/>
                <a:rect l="l" t="t" r="r" b="b"/>
                <a:pathLst>
                  <a:path w="8604" h="2926" extrusionOk="0">
                    <a:moveTo>
                      <a:pt x="215" y="0"/>
                    </a:moveTo>
                    <a:cubicBezTo>
                      <a:pt x="39" y="0"/>
                      <a:pt x="1" y="272"/>
                      <a:pt x="187" y="332"/>
                    </a:cubicBezTo>
                    <a:cubicBezTo>
                      <a:pt x="2858" y="1203"/>
                      <a:pt x="5540" y="2122"/>
                      <a:pt x="8234" y="2917"/>
                    </a:cubicBezTo>
                    <a:cubicBezTo>
                      <a:pt x="8253" y="2923"/>
                      <a:pt x="8272" y="2925"/>
                      <a:pt x="8291" y="2925"/>
                    </a:cubicBezTo>
                    <a:cubicBezTo>
                      <a:pt x="8497" y="2925"/>
                      <a:pt x="8604" y="2586"/>
                      <a:pt x="8387" y="2496"/>
                    </a:cubicBezTo>
                    <a:cubicBezTo>
                      <a:pt x="5794" y="1431"/>
                      <a:pt x="2990" y="626"/>
                      <a:pt x="259" y="6"/>
                    </a:cubicBezTo>
                    <a:cubicBezTo>
                      <a:pt x="243" y="2"/>
                      <a:pt x="229" y="0"/>
                      <a:pt x="2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8062458" y="453450"/>
                <a:ext cx="442447" cy="137566"/>
              </a:xfrm>
              <a:custGeom>
                <a:avLst/>
                <a:gdLst/>
                <a:ahLst/>
                <a:cxnLst/>
                <a:rect l="l" t="t" r="r" b="b"/>
                <a:pathLst>
                  <a:path w="13370" h="4157" extrusionOk="0">
                    <a:moveTo>
                      <a:pt x="229" y="0"/>
                    </a:moveTo>
                    <a:cubicBezTo>
                      <a:pt x="49" y="0"/>
                      <a:pt x="1" y="275"/>
                      <a:pt x="194" y="325"/>
                    </a:cubicBezTo>
                    <a:cubicBezTo>
                      <a:pt x="4520" y="1454"/>
                      <a:pt x="8735" y="2768"/>
                      <a:pt x="12987" y="4146"/>
                    </a:cubicBezTo>
                    <a:cubicBezTo>
                      <a:pt x="13009" y="4154"/>
                      <a:pt x="13030" y="4157"/>
                      <a:pt x="13051" y="4157"/>
                    </a:cubicBezTo>
                    <a:cubicBezTo>
                      <a:pt x="13262" y="4157"/>
                      <a:pt x="13370" y="3801"/>
                      <a:pt x="13146" y="3708"/>
                    </a:cubicBezTo>
                    <a:cubicBezTo>
                      <a:pt x="9037" y="2045"/>
                      <a:pt x="4617" y="824"/>
                      <a:pt x="264" y="4"/>
                    </a:cubicBezTo>
                    <a:cubicBezTo>
                      <a:pt x="252" y="1"/>
                      <a:pt x="240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8133177" y="416684"/>
                <a:ext cx="277381" cy="106657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3223" extrusionOk="0">
                    <a:moveTo>
                      <a:pt x="213" y="0"/>
                    </a:moveTo>
                    <a:cubicBezTo>
                      <a:pt x="41" y="0"/>
                      <a:pt x="0" y="259"/>
                      <a:pt x="181" y="314"/>
                    </a:cubicBezTo>
                    <a:cubicBezTo>
                      <a:pt x="2848" y="1118"/>
                      <a:pt x="5404" y="2014"/>
                      <a:pt x="7928" y="3198"/>
                    </a:cubicBezTo>
                    <a:cubicBezTo>
                      <a:pt x="7964" y="3215"/>
                      <a:pt x="8000" y="3222"/>
                      <a:pt x="8033" y="3222"/>
                    </a:cubicBezTo>
                    <a:cubicBezTo>
                      <a:pt x="8252" y="3222"/>
                      <a:pt x="8382" y="2897"/>
                      <a:pt x="8145" y="2778"/>
                    </a:cubicBezTo>
                    <a:cubicBezTo>
                      <a:pt x="5669" y="1537"/>
                      <a:pt x="2973" y="533"/>
                      <a:pt x="250" y="4"/>
                    </a:cubicBezTo>
                    <a:cubicBezTo>
                      <a:pt x="237" y="2"/>
                      <a:pt x="225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575" name="Google Shape;575;p23"/>
            <p:cNvGrpSpPr/>
            <p:nvPr/>
          </p:nvGrpSpPr>
          <p:grpSpPr>
            <a:xfrm>
              <a:off x="8502092" y="-202278"/>
              <a:ext cx="136937" cy="83459"/>
              <a:chOff x="8502092" y="-202278"/>
              <a:chExt cx="136937" cy="83459"/>
            </a:xfrm>
          </p:grpSpPr>
          <p:sp>
            <p:nvSpPr>
              <p:cNvPr id="576" name="Google Shape;576;p23"/>
              <p:cNvSpPr/>
              <p:nvPr/>
            </p:nvSpPr>
            <p:spPr>
              <a:xfrm>
                <a:off x="8502092" y="-153466"/>
                <a:ext cx="103910" cy="34648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1047" extrusionOk="0">
                    <a:moveTo>
                      <a:pt x="230" y="0"/>
                    </a:moveTo>
                    <a:cubicBezTo>
                      <a:pt x="60" y="0"/>
                      <a:pt x="1" y="269"/>
                      <a:pt x="188" y="320"/>
                    </a:cubicBezTo>
                    <a:cubicBezTo>
                      <a:pt x="1065" y="565"/>
                      <a:pt x="1943" y="839"/>
                      <a:pt x="2833" y="1041"/>
                    </a:cubicBezTo>
                    <a:cubicBezTo>
                      <a:pt x="2849" y="1045"/>
                      <a:pt x="2865" y="1047"/>
                      <a:pt x="2880" y="1047"/>
                    </a:cubicBezTo>
                    <a:cubicBezTo>
                      <a:pt x="3074" y="1047"/>
                      <a:pt x="3140" y="752"/>
                      <a:pt x="2929" y="689"/>
                    </a:cubicBezTo>
                    <a:cubicBezTo>
                      <a:pt x="2056" y="424"/>
                      <a:pt x="1159" y="229"/>
                      <a:pt x="273" y="6"/>
                    </a:cubicBezTo>
                    <a:cubicBezTo>
                      <a:pt x="258" y="2"/>
                      <a:pt x="244" y="0"/>
                      <a:pt x="2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8542101" y="-202278"/>
                <a:ext cx="96928" cy="43881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326" extrusionOk="0">
                    <a:moveTo>
                      <a:pt x="234" y="0"/>
                    </a:moveTo>
                    <a:cubicBezTo>
                      <a:pt x="88" y="0"/>
                      <a:pt x="0" y="234"/>
                      <a:pt x="153" y="305"/>
                    </a:cubicBezTo>
                    <a:cubicBezTo>
                      <a:pt x="944" y="674"/>
                      <a:pt x="1772" y="1012"/>
                      <a:pt x="2592" y="1311"/>
                    </a:cubicBezTo>
                    <a:cubicBezTo>
                      <a:pt x="2619" y="1321"/>
                      <a:pt x="2645" y="1326"/>
                      <a:pt x="2669" y="1326"/>
                    </a:cubicBezTo>
                    <a:cubicBezTo>
                      <a:pt x="2872" y="1326"/>
                      <a:pt x="2929" y="989"/>
                      <a:pt x="2706" y="897"/>
                    </a:cubicBezTo>
                    <a:cubicBezTo>
                      <a:pt x="1916" y="571"/>
                      <a:pt x="1094" y="266"/>
                      <a:pt x="279" y="7"/>
                    </a:cubicBezTo>
                    <a:cubicBezTo>
                      <a:pt x="263" y="2"/>
                      <a:pt x="248" y="0"/>
                      <a:pt x="23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578" name="Google Shape;578;p23"/>
          <p:cNvGrpSpPr/>
          <p:nvPr/>
        </p:nvGrpSpPr>
        <p:grpSpPr>
          <a:xfrm>
            <a:off x="6422026" y="5717552"/>
            <a:ext cx="1029751" cy="663659"/>
            <a:chOff x="4816519" y="4288164"/>
            <a:chExt cx="772313" cy="497744"/>
          </a:xfrm>
        </p:grpSpPr>
        <p:sp>
          <p:nvSpPr>
            <p:cNvPr id="579" name="Google Shape;579;p23"/>
            <p:cNvSpPr/>
            <p:nvPr/>
          </p:nvSpPr>
          <p:spPr>
            <a:xfrm>
              <a:off x="4925186" y="4301061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4816519" y="42881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581" name="Google Shape;581;p23"/>
          <p:cNvGrpSpPr/>
          <p:nvPr/>
        </p:nvGrpSpPr>
        <p:grpSpPr>
          <a:xfrm>
            <a:off x="2183974" y="3806322"/>
            <a:ext cx="1134852" cy="1213965"/>
            <a:chOff x="1637980" y="2854741"/>
            <a:chExt cx="851139" cy="910474"/>
          </a:xfrm>
        </p:grpSpPr>
        <p:grpSp>
          <p:nvGrpSpPr>
            <p:cNvPr id="582" name="Google Shape;582;p23"/>
            <p:cNvGrpSpPr/>
            <p:nvPr/>
          </p:nvGrpSpPr>
          <p:grpSpPr>
            <a:xfrm>
              <a:off x="1637980" y="2854741"/>
              <a:ext cx="851139" cy="910474"/>
              <a:chOff x="1637980" y="2854741"/>
              <a:chExt cx="851139" cy="910474"/>
            </a:xfrm>
          </p:grpSpPr>
          <p:sp>
            <p:nvSpPr>
              <p:cNvPr id="583" name="Google Shape;583;p23"/>
              <p:cNvSpPr/>
              <p:nvPr/>
            </p:nvSpPr>
            <p:spPr>
              <a:xfrm>
                <a:off x="1659027" y="2860301"/>
                <a:ext cx="177475" cy="191539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5788" extrusionOk="0">
                    <a:moveTo>
                      <a:pt x="1470" y="1"/>
                    </a:moveTo>
                    <a:cubicBezTo>
                      <a:pt x="747" y="1"/>
                      <a:pt x="1" y="780"/>
                      <a:pt x="456" y="1627"/>
                    </a:cubicBezTo>
                    <a:cubicBezTo>
                      <a:pt x="661" y="2011"/>
                      <a:pt x="604" y="2480"/>
                      <a:pt x="623" y="2901"/>
                    </a:cubicBezTo>
                    <a:cubicBezTo>
                      <a:pt x="646" y="3408"/>
                      <a:pt x="716" y="3869"/>
                      <a:pt x="923" y="4334"/>
                    </a:cubicBezTo>
                    <a:cubicBezTo>
                      <a:pt x="1288" y="5159"/>
                      <a:pt x="2009" y="5787"/>
                      <a:pt x="2933" y="5787"/>
                    </a:cubicBezTo>
                    <a:cubicBezTo>
                      <a:pt x="2965" y="5787"/>
                      <a:pt x="2998" y="5786"/>
                      <a:pt x="3030" y="5785"/>
                    </a:cubicBezTo>
                    <a:cubicBezTo>
                      <a:pt x="3767" y="5750"/>
                      <a:pt x="4217" y="5125"/>
                      <a:pt x="4073" y="4416"/>
                    </a:cubicBezTo>
                    <a:cubicBezTo>
                      <a:pt x="4009" y="4091"/>
                      <a:pt x="3943" y="3768"/>
                      <a:pt x="3877" y="3445"/>
                    </a:cubicBezTo>
                    <a:lnTo>
                      <a:pt x="3877" y="3445"/>
                    </a:lnTo>
                    <a:cubicBezTo>
                      <a:pt x="3909" y="3446"/>
                      <a:pt x="3940" y="3451"/>
                      <a:pt x="3971" y="3452"/>
                    </a:cubicBezTo>
                    <a:cubicBezTo>
                      <a:pt x="3993" y="3453"/>
                      <a:pt x="4016" y="3454"/>
                      <a:pt x="4038" y="3454"/>
                    </a:cubicBezTo>
                    <a:cubicBezTo>
                      <a:pt x="5362" y="3454"/>
                      <a:pt x="5337" y="1359"/>
                      <a:pt x="3971" y="1288"/>
                    </a:cubicBezTo>
                    <a:cubicBezTo>
                      <a:pt x="3603" y="1270"/>
                      <a:pt x="3393" y="1092"/>
                      <a:pt x="3165" y="815"/>
                    </a:cubicBezTo>
                    <a:cubicBezTo>
                      <a:pt x="2959" y="565"/>
                      <a:pt x="2716" y="463"/>
                      <a:pt x="2475" y="463"/>
                    </a:cubicBezTo>
                    <a:cubicBezTo>
                      <a:pt x="2412" y="463"/>
                      <a:pt x="2350" y="470"/>
                      <a:pt x="2289" y="482"/>
                    </a:cubicBezTo>
                    <a:cubicBezTo>
                      <a:pt x="2084" y="143"/>
                      <a:pt x="1779" y="1"/>
                      <a:pt x="1470" y="1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1977310" y="3359865"/>
                <a:ext cx="481198" cy="382053"/>
              </a:xfrm>
              <a:custGeom>
                <a:avLst/>
                <a:gdLst/>
                <a:ahLst/>
                <a:cxnLst/>
                <a:rect l="l" t="t" r="r" b="b"/>
                <a:pathLst>
                  <a:path w="14541" h="11545" extrusionOk="0">
                    <a:moveTo>
                      <a:pt x="5344" y="0"/>
                    </a:moveTo>
                    <a:cubicBezTo>
                      <a:pt x="5114" y="0"/>
                      <a:pt x="4888" y="70"/>
                      <a:pt x="4709" y="224"/>
                    </a:cubicBezTo>
                    <a:cubicBezTo>
                      <a:pt x="4594" y="258"/>
                      <a:pt x="4483" y="303"/>
                      <a:pt x="4375" y="356"/>
                    </a:cubicBezTo>
                    <a:cubicBezTo>
                      <a:pt x="3835" y="636"/>
                      <a:pt x="3584" y="1096"/>
                      <a:pt x="3510" y="1618"/>
                    </a:cubicBezTo>
                    <a:cubicBezTo>
                      <a:pt x="3195" y="1804"/>
                      <a:pt x="2838" y="1905"/>
                      <a:pt x="2448" y="1905"/>
                    </a:cubicBezTo>
                    <a:cubicBezTo>
                      <a:pt x="2249" y="1905"/>
                      <a:pt x="2041" y="1878"/>
                      <a:pt x="1825" y="1823"/>
                    </a:cubicBezTo>
                    <a:cubicBezTo>
                      <a:pt x="1723" y="1798"/>
                      <a:pt x="1626" y="1785"/>
                      <a:pt x="1533" y="1785"/>
                    </a:cubicBezTo>
                    <a:cubicBezTo>
                      <a:pt x="399" y="1785"/>
                      <a:pt x="1" y="3594"/>
                      <a:pt x="1249" y="3911"/>
                    </a:cubicBezTo>
                    <a:cubicBezTo>
                      <a:pt x="1427" y="3954"/>
                      <a:pt x="1606" y="3989"/>
                      <a:pt x="1787" y="4014"/>
                    </a:cubicBezTo>
                    <a:cubicBezTo>
                      <a:pt x="1830" y="4184"/>
                      <a:pt x="1908" y="4344"/>
                      <a:pt x="2017" y="4484"/>
                    </a:cubicBezTo>
                    <a:cubicBezTo>
                      <a:pt x="4601" y="7780"/>
                      <a:pt x="9244" y="9063"/>
                      <a:pt x="12588" y="11377"/>
                    </a:cubicBezTo>
                    <a:cubicBezTo>
                      <a:pt x="12756" y="11494"/>
                      <a:pt x="12934" y="11544"/>
                      <a:pt x="13109" y="11544"/>
                    </a:cubicBezTo>
                    <a:cubicBezTo>
                      <a:pt x="13858" y="11544"/>
                      <a:pt x="14540" y="10612"/>
                      <a:pt x="14067" y="9896"/>
                    </a:cubicBezTo>
                    <a:cubicBezTo>
                      <a:pt x="12569" y="7628"/>
                      <a:pt x="10683" y="5613"/>
                      <a:pt x="8937" y="3536"/>
                    </a:cubicBezTo>
                    <a:cubicBezTo>
                      <a:pt x="8345" y="2834"/>
                      <a:pt x="7452" y="1362"/>
                      <a:pt x="6391" y="617"/>
                    </a:cubicBezTo>
                    <a:cubicBezTo>
                      <a:pt x="6200" y="234"/>
                      <a:pt x="5764" y="0"/>
                      <a:pt x="5344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585" name="Google Shape;585;p23"/>
              <p:cNvSpPr/>
              <p:nvPr/>
            </p:nvSpPr>
            <p:spPr>
              <a:xfrm>
                <a:off x="1637980" y="2854741"/>
                <a:ext cx="851139" cy="910474"/>
              </a:xfrm>
              <a:custGeom>
                <a:avLst/>
                <a:gdLst/>
                <a:ahLst/>
                <a:cxnLst/>
                <a:rect l="l" t="t" r="r" b="b"/>
                <a:pathLst>
                  <a:path w="25720" h="27513" extrusionOk="0">
                    <a:moveTo>
                      <a:pt x="994" y="589"/>
                    </a:moveTo>
                    <a:cubicBezTo>
                      <a:pt x="2625" y="839"/>
                      <a:pt x="4230" y="1315"/>
                      <a:pt x="5575" y="2259"/>
                    </a:cubicBezTo>
                    <a:cubicBezTo>
                      <a:pt x="5570" y="2279"/>
                      <a:pt x="5567" y="2300"/>
                      <a:pt x="5567" y="2321"/>
                    </a:cubicBezTo>
                    <a:cubicBezTo>
                      <a:pt x="5598" y="2841"/>
                      <a:pt x="5255" y="3270"/>
                      <a:pt x="4790" y="3270"/>
                    </a:cubicBezTo>
                    <a:cubicBezTo>
                      <a:pt x="4666" y="3270"/>
                      <a:pt x="4532" y="3239"/>
                      <a:pt x="4395" y="3171"/>
                    </a:cubicBezTo>
                    <a:cubicBezTo>
                      <a:pt x="4367" y="3157"/>
                      <a:pt x="4337" y="3150"/>
                      <a:pt x="4306" y="3150"/>
                    </a:cubicBezTo>
                    <a:cubicBezTo>
                      <a:pt x="4278" y="3150"/>
                      <a:pt x="4249" y="3156"/>
                      <a:pt x="4224" y="3168"/>
                    </a:cubicBezTo>
                    <a:cubicBezTo>
                      <a:pt x="4189" y="3133"/>
                      <a:pt x="4155" y="3099"/>
                      <a:pt x="4121" y="3067"/>
                    </a:cubicBezTo>
                    <a:cubicBezTo>
                      <a:pt x="4060" y="3010"/>
                      <a:pt x="3992" y="2985"/>
                      <a:pt x="3926" y="2985"/>
                    </a:cubicBezTo>
                    <a:cubicBezTo>
                      <a:pt x="3700" y="2985"/>
                      <a:pt x="3504" y="3272"/>
                      <a:pt x="3709" y="3478"/>
                    </a:cubicBezTo>
                    <a:cubicBezTo>
                      <a:pt x="4187" y="3956"/>
                      <a:pt x="4882" y="4591"/>
                      <a:pt x="4648" y="5351"/>
                    </a:cubicBezTo>
                    <a:cubicBezTo>
                      <a:pt x="4528" y="5738"/>
                      <a:pt x="4188" y="5875"/>
                      <a:pt x="3830" y="5875"/>
                    </a:cubicBezTo>
                    <a:cubicBezTo>
                      <a:pt x="3746" y="5875"/>
                      <a:pt x="3660" y="5867"/>
                      <a:pt x="3576" y="5853"/>
                    </a:cubicBezTo>
                    <a:cubicBezTo>
                      <a:pt x="3357" y="5818"/>
                      <a:pt x="2515" y="5634"/>
                      <a:pt x="2548" y="5354"/>
                    </a:cubicBezTo>
                    <a:cubicBezTo>
                      <a:pt x="2562" y="5237"/>
                      <a:pt x="2449" y="5161"/>
                      <a:pt x="2342" y="5161"/>
                    </a:cubicBezTo>
                    <a:cubicBezTo>
                      <a:pt x="2290" y="5161"/>
                      <a:pt x="2239" y="5179"/>
                      <a:pt x="2205" y="5221"/>
                    </a:cubicBezTo>
                    <a:cubicBezTo>
                      <a:pt x="2198" y="5041"/>
                      <a:pt x="2190" y="4864"/>
                      <a:pt x="2175" y="4689"/>
                    </a:cubicBezTo>
                    <a:lnTo>
                      <a:pt x="2176" y="4689"/>
                    </a:lnTo>
                    <a:cubicBezTo>
                      <a:pt x="2055" y="3234"/>
                      <a:pt x="1635" y="1885"/>
                      <a:pt x="994" y="589"/>
                    </a:cubicBezTo>
                    <a:close/>
                    <a:moveTo>
                      <a:pt x="6094" y="2655"/>
                    </a:moveTo>
                    <a:cubicBezTo>
                      <a:pt x="6247" y="2785"/>
                      <a:pt x="6400" y="2916"/>
                      <a:pt x="6544" y="3060"/>
                    </a:cubicBezTo>
                    <a:cubicBezTo>
                      <a:pt x="8160" y="4679"/>
                      <a:pt x="9485" y="8566"/>
                      <a:pt x="6181" y="9191"/>
                    </a:cubicBezTo>
                    <a:cubicBezTo>
                      <a:pt x="5969" y="9231"/>
                      <a:pt x="5744" y="9251"/>
                      <a:pt x="5515" y="9251"/>
                    </a:cubicBezTo>
                    <a:cubicBezTo>
                      <a:pt x="4588" y="9251"/>
                      <a:pt x="3582" y="8921"/>
                      <a:pt x="2980" y="8253"/>
                    </a:cubicBezTo>
                    <a:cubicBezTo>
                      <a:pt x="2349" y="7553"/>
                      <a:pt x="2262" y="6640"/>
                      <a:pt x="2225" y="5737"/>
                    </a:cubicBezTo>
                    <a:lnTo>
                      <a:pt x="2225" y="5737"/>
                    </a:lnTo>
                    <a:cubicBezTo>
                      <a:pt x="2384" y="5954"/>
                      <a:pt x="2724" y="6091"/>
                      <a:pt x="2982" y="6192"/>
                    </a:cubicBezTo>
                    <a:cubicBezTo>
                      <a:pt x="3280" y="6309"/>
                      <a:pt x="3609" y="6398"/>
                      <a:pt x="3930" y="6398"/>
                    </a:cubicBezTo>
                    <a:cubicBezTo>
                      <a:pt x="4205" y="6398"/>
                      <a:pt x="4474" y="6332"/>
                      <a:pt x="4714" y="6163"/>
                    </a:cubicBezTo>
                    <a:cubicBezTo>
                      <a:pt x="5659" y="5495"/>
                      <a:pt x="5247" y="4440"/>
                      <a:pt x="4654" y="3662"/>
                    </a:cubicBezTo>
                    <a:lnTo>
                      <a:pt x="4654" y="3662"/>
                    </a:lnTo>
                    <a:cubicBezTo>
                      <a:pt x="4708" y="3668"/>
                      <a:pt x="4763" y="3672"/>
                      <a:pt x="4817" y="3672"/>
                    </a:cubicBezTo>
                    <a:cubicBezTo>
                      <a:pt x="5417" y="3672"/>
                      <a:pt x="5993" y="3268"/>
                      <a:pt x="6094" y="2655"/>
                    </a:cubicBezTo>
                    <a:close/>
                    <a:moveTo>
                      <a:pt x="8192" y="8998"/>
                    </a:moveTo>
                    <a:cubicBezTo>
                      <a:pt x="10846" y="10302"/>
                      <a:pt x="13138" y="12431"/>
                      <a:pt x="15184" y="14668"/>
                    </a:cubicBezTo>
                    <a:cubicBezTo>
                      <a:pt x="15103" y="14689"/>
                      <a:pt x="15031" y="14744"/>
                      <a:pt x="14997" y="14853"/>
                    </a:cubicBezTo>
                    <a:cubicBezTo>
                      <a:pt x="14311" y="17071"/>
                      <a:pt x="12095" y="16968"/>
                      <a:pt x="10195" y="17014"/>
                    </a:cubicBezTo>
                    <a:cubicBezTo>
                      <a:pt x="8564" y="14957"/>
                      <a:pt x="7344" y="12595"/>
                      <a:pt x="6746" y="9884"/>
                    </a:cubicBezTo>
                    <a:cubicBezTo>
                      <a:pt x="7301" y="9724"/>
                      <a:pt x="7802" y="9433"/>
                      <a:pt x="8191" y="8998"/>
                    </a:cubicBezTo>
                    <a:close/>
                    <a:moveTo>
                      <a:pt x="15524" y="15043"/>
                    </a:moveTo>
                    <a:cubicBezTo>
                      <a:pt x="16137" y="15724"/>
                      <a:pt x="16726" y="16412"/>
                      <a:pt x="17297" y="17084"/>
                    </a:cubicBezTo>
                    <a:cubicBezTo>
                      <a:pt x="19805" y="20045"/>
                      <a:pt x="21773" y="23480"/>
                      <a:pt x="24243" y="26450"/>
                    </a:cubicBezTo>
                    <a:cubicBezTo>
                      <a:pt x="19213" y="24483"/>
                      <a:pt x="14031" y="21609"/>
                      <a:pt x="10543" y="17441"/>
                    </a:cubicBezTo>
                    <a:lnTo>
                      <a:pt x="10545" y="17441"/>
                    </a:lnTo>
                    <a:cubicBezTo>
                      <a:pt x="10847" y="17475"/>
                      <a:pt x="11166" y="17494"/>
                      <a:pt x="11490" y="17494"/>
                    </a:cubicBezTo>
                    <a:cubicBezTo>
                      <a:pt x="13251" y="17494"/>
                      <a:pt x="15172" y="16929"/>
                      <a:pt x="15524" y="15043"/>
                    </a:cubicBezTo>
                    <a:close/>
                    <a:moveTo>
                      <a:pt x="278" y="1"/>
                    </a:moveTo>
                    <a:cubicBezTo>
                      <a:pt x="44" y="1"/>
                      <a:pt x="1" y="264"/>
                      <a:pt x="127" y="407"/>
                    </a:cubicBezTo>
                    <a:cubicBezTo>
                      <a:pt x="110" y="493"/>
                      <a:pt x="125" y="580"/>
                      <a:pt x="167" y="657"/>
                    </a:cubicBezTo>
                    <a:cubicBezTo>
                      <a:pt x="1167" y="2554"/>
                      <a:pt x="1292" y="4320"/>
                      <a:pt x="1487" y="6402"/>
                    </a:cubicBezTo>
                    <a:cubicBezTo>
                      <a:pt x="1588" y="7481"/>
                      <a:pt x="1914" y="8420"/>
                      <a:pt x="2783" y="9111"/>
                    </a:cubicBezTo>
                    <a:cubicBezTo>
                      <a:pt x="3523" y="9700"/>
                      <a:pt x="4568" y="10039"/>
                      <a:pt x="5590" y="10039"/>
                    </a:cubicBezTo>
                    <a:cubicBezTo>
                      <a:pt x="5812" y="10039"/>
                      <a:pt x="6032" y="10023"/>
                      <a:pt x="6249" y="9990"/>
                    </a:cubicBezTo>
                    <a:cubicBezTo>
                      <a:pt x="6866" y="14289"/>
                      <a:pt x="9685" y="17887"/>
                      <a:pt x="12848" y="20720"/>
                    </a:cubicBezTo>
                    <a:cubicBezTo>
                      <a:pt x="16285" y="23799"/>
                      <a:pt x="20649" y="26464"/>
                      <a:pt x="25188" y="27502"/>
                    </a:cubicBezTo>
                    <a:cubicBezTo>
                      <a:pt x="25219" y="27509"/>
                      <a:pt x="25248" y="27512"/>
                      <a:pt x="25275" y="27512"/>
                    </a:cubicBezTo>
                    <a:cubicBezTo>
                      <a:pt x="25618" y="27512"/>
                      <a:pt x="25720" y="27008"/>
                      <a:pt x="25360" y="26876"/>
                    </a:cubicBezTo>
                    <a:lnTo>
                      <a:pt x="25305" y="26854"/>
                    </a:lnTo>
                    <a:cubicBezTo>
                      <a:pt x="25300" y="26831"/>
                      <a:pt x="25294" y="26807"/>
                      <a:pt x="25283" y="26785"/>
                    </a:cubicBezTo>
                    <a:cubicBezTo>
                      <a:pt x="23295" y="22973"/>
                      <a:pt x="20229" y="19324"/>
                      <a:pt x="17415" y="16083"/>
                    </a:cubicBezTo>
                    <a:cubicBezTo>
                      <a:pt x="14916" y="13202"/>
                      <a:pt x="12036" y="10180"/>
                      <a:pt x="8479" y="8632"/>
                    </a:cubicBezTo>
                    <a:cubicBezTo>
                      <a:pt x="9520" y="7034"/>
                      <a:pt x="8878" y="4830"/>
                      <a:pt x="7815" y="3401"/>
                    </a:cubicBezTo>
                    <a:cubicBezTo>
                      <a:pt x="6046" y="1024"/>
                      <a:pt x="3143" y="127"/>
                      <a:pt x="292" y="1"/>
                    </a:cubicBezTo>
                    <a:cubicBezTo>
                      <a:pt x="287" y="1"/>
                      <a:pt x="283" y="1"/>
                      <a:pt x="2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586" name="Google Shape;586;p23"/>
            <p:cNvGrpSpPr/>
            <p:nvPr/>
          </p:nvGrpSpPr>
          <p:grpSpPr>
            <a:xfrm>
              <a:off x="2299466" y="3346165"/>
              <a:ext cx="124295" cy="108279"/>
              <a:chOff x="2299466" y="3346165"/>
              <a:chExt cx="124295" cy="108279"/>
            </a:xfrm>
          </p:grpSpPr>
          <p:sp>
            <p:nvSpPr>
              <p:cNvPr id="587" name="Google Shape;587;p23"/>
              <p:cNvSpPr/>
              <p:nvPr/>
            </p:nvSpPr>
            <p:spPr>
              <a:xfrm>
                <a:off x="2299466" y="3346165"/>
                <a:ext cx="89581" cy="92924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2808" extrusionOk="0">
                    <a:moveTo>
                      <a:pt x="177" y="0"/>
                    </a:moveTo>
                    <a:cubicBezTo>
                      <a:pt x="83" y="0"/>
                      <a:pt x="1" y="137"/>
                      <a:pt x="88" y="208"/>
                    </a:cubicBezTo>
                    <a:cubicBezTo>
                      <a:pt x="990" y="939"/>
                      <a:pt x="1641" y="1795"/>
                      <a:pt x="2315" y="2726"/>
                    </a:cubicBezTo>
                    <a:cubicBezTo>
                      <a:pt x="2357" y="2783"/>
                      <a:pt x="2413" y="2808"/>
                      <a:pt x="2469" y="2808"/>
                    </a:cubicBezTo>
                    <a:cubicBezTo>
                      <a:pt x="2592" y="2808"/>
                      <a:pt x="2707" y="2687"/>
                      <a:pt x="2628" y="2544"/>
                    </a:cubicBezTo>
                    <a:cubicBezTo>
                      <a:pt x="2066" y="1541"/>
                      <a:pt x="1151" y="694"/>
                      <a:pt x="235" y="20"/>
                    </a:cubicBezTo>
                    <a:cubicBezTo>
                      <a:pt x="216" y="6"/>
                      <a:pt x="196" y="0"/>
                      <a:pt x="1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88" name="Google Shape;588;p23"/>
              <p:cNvSpPr/>
              <p:nvPr/>
            </p:nvSpPr>
            <p:spPr>
              <a:xfrm>
                <a:off x="2361680" y="3363936"/>
                <a:ext cx="62082" cy="90508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735" extrusionOk="0">
                    <a:moveTo>
                      <a:pt x="183" y="1"/>
                    </a:moveTo>
                    <a:cubicBezTo>
                      <a:pt x="91" y="1"/>
                      <a:pt x="1" y="96"/>
                      <a:pt x="60" y="201"/>
                    </a:cubicBezTo>
                    <a:cubicBezTo>
                      <a:pt x="518" y="1016"/>
                      <a:pt x="988" y="1824"/>
                      <a:pt x="1445" y="2641"/>
                    </a:cubicBezTo>
                    <a:cubicBezTo>
                      <a:pt x="1482" y="2707"/>
                      <a:pt x="1540" y="2734"/>
                      <a:pt x="1599" y="2734"/>
                    </a:cubicBezTo>
                    <a:cubicBezTo>
                      <a:pt x="1735" y="2734"/>
                      <a:pt x="1875" y="2591"/>
                      <a:pt x="1781" y="2443"/>
                    </a:cubicBezTo>
                    <a:cubicBezTo>
                      <a:pt x="1281" y="1653"/>
                      <a:pt x="794" y="855"/>
                      <a:pt x="294" y="65"/>
                    </a:cubicBezTo>
                    <a:cubicBezTo>
                      <a:pt x="266" y="19"/>
                      <a:pt x="224" y="1"/>
                      <a:pt x="18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" name="Google Shape;9;p2">
            <a:extLst>
              <a:ext uri="{FF2B5EF4-FFF2-40B4-BE49-F238E27FC236}">
                <a16:creationId xmlns:a16="http://schemas.microsoft.com/office/drawing/2014/main" id="{40692310-3A77-4D66-9BA5-6ABE393E00AF}"/>
              </a:ext>
            </a:extLst>
          </p:cNvPr>
          <p:cNvGrpSpPr/>
          <p:nvPr/>
        </p:nvGrpSpPr>
        <p:grpSpPr>
          <a:xfrm>
            <a:off x="11389" y="-19175"/>
            <a:ext cx="12180611" cy="6836339"/>
            <a:chOff x="-12452" y="310275"/>
            <a:chExt cx="9180800" cy="4538300"/>
          </a:xfrm>
        </p:grpSpPr>
        <p:cxnSp>
          <p:nvCxnSpPr>
            <p:cNvPr id="564" name="Google Shape;10;p2">
              <a:extLst>
                <a:ext uri="{FF2B5EF4-FFF2-40B4-BE49-F238E27FC236}">
                  <a16:creationId xmlns:a16="http://schemas.microsoft.com/office/drawing/2014/main" id="{DC10EAC2-F6E0-4C7C-86D1-B9EAC38B871D}"/>
                </a:ext>
              </a:extLst>
            </p:cNvPr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11;p2">
              <a:extLst>
                <a:ext uri="{FF2B5EF4-FFF2-40B4-BE49-F238E27FC236}">
                  <a16:creationId xmlns:a16="http://schemas.microsoft.com/office/drawing/2014/main" id="{10679DD7-3E69-4EEF-91D1-63ABFB1F8D1F}"/>
                </a:ext>
              </a:extLst>
            </p:cNvPr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12;p2">
              <a:extLst>
                <a:ext uri="{FF2B5EF4-FFF2-40B4-BE49-F238E27FC236}">
                  <a16:creationId xmlns:a16="http://schemas.microsoft.com/office/drawing/2014/main" id="{BE37DF93-D646-478A-B7FB-C6E2B4E10B02}"/>
                </a:ext>
              </a:extLst>
            </p:cNvPr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13;p2">
              <a:extLst>
                <a:ext uri="{FF2B5EF4-FFF2-40B4-BE49-F238E27FC236}">
                  <a16:creationId xmlns:a16="http://schemas.microsoft.com/office/drawing/2014/main" id="{7F81F4B4-2EE9-4FFC-AC16-1234FA99F4F9}"/>
                </a:ext>
              </a:extLst>
            </p:cNvPr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14;p2">
              <a:extLst>
                <a:ext uri="{FF2B5EF4-FFF2-40B4-BE49-F238E27FC236}">
                  <a16:creationId xmlns:a16="http://schemas.microsoft.com/office/drawing/2014/main" id="{D283855F-F205-4455-99F5-653855B94919}"/>
                </a:ext>
              </a:extLst>
            </p:cNvPr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15;p2">
              <a:extLst>
                <a:ext uri="{FF2B5EF4-FFF2-40B4-BE49-F238E27FC236}">
                  <a16:creationId xmlns:a16="http://schemas.microsoft.com/office/drawing/2014/main" id="{8F076CDB-4C71-4343-86EF-BD747E6410A9}"/>
                </a:ext>
              </a:extLst>
            </p:cNvPr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16;p2">
              <a:extLst>
                <a:ext uri="{FF2B5EF4-FFF2-40B4-BE49-F238E27FC236}">
                  <a16:creationId xmlns:a16="http://schemas.microsoft.com/office/drawing/2014/main" id="{6424262B-5219-4644-9F17-AD84B6FDE511}"/>
                </a:ext>
              </a:extLst>
            </p:cNvPr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17;p2">
              <a:extLst>
                <a:ext uri="{FF2B5EF4-FFF2-40B4-BE49-F238E27FC236}">
                  <a16:creationId xmlns:a16="http://schemas.microsoft.com/office/drawing/2014/main" id="{9D8B3E4D-3E11-4019-8F1A-CCCA5C982882}"/>
                </a:ext>
              </a:extLst>
            </p:cNvPr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18;p2">
              <a:extLst>
                <a:ext uri="{FF2B5EF4-FFF2-40B4-BE49-F238E27FC236}">
                  <a16:creationId xmlns:a16="http://schemas.microsoft.com/office/drawing/2014/main" id="{525CC141-D1D8-41B0-8F81-C3D857D8E249}"/>
                </a:ext>
              </a:extLst>
            </p:cNvPr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19;p2">
              <a:extLst>
                <a:ext uri="{FF2B5EF4-FFF2-40B4-BE49-F238E27FC236}">
                  <a16:creationId xmlns:a16="http://schemas.microsoft.com/office/drawing/2014/main" id="{2CC92D1D-666C-4775-B5A2-F59301DD380B}"/>
                </a:ext>
              </a:extLst>
            </p:cNvPr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20;p2">
              <a:extLst>
                <a:ext uri="{FF2B5EF4-FFF2-40B4-BE49-F238E27FC236}">
                  <a16:creationId xmlns:a16="http://schemas.microsoft.com/office/drawing/2014/main" id="{8595EF39-97F6-4E4C-960A-596570E99DD6}"/>
                </a:ext>
              </a:extLst>
            </p:cNvPr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21;p2">
              <a:extLst>
                <a:ext uri="{FF2B5EF4-FFF2-40B4-BE49-F238E27FC236}">
                  <a16:creationId xmlns:a16="http://schemas.microsoft.com/office/drawing/2014/main" id="{97D16431-1FEC-472A-B4A1-3CF0EC2B92BD}"/>
                </a:ext>
              </a:extLst>
            </p:cNvPr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" name="원형: 비어 있음 4">
            <a:extLst>
              <a:ext uri="{FF2B5EF4-FFF2-40B4-BE49-F238E27FC236}">
                <a16:creationId xmlns:a16="http://schemas.microsoft.com/office/drawing/2014/main" id="{9D8ABA81-A74B-436F-B2EA-B1E0D2BBFF83}"/>
              </a:ext>
            </a:extLst>
          </p:cNvPr>
          <p:cNvSpPr/>
          <p:nvPr/>
        </p:nvSpPr>
        <p:spPr>
          <a:xfrm>
            <a:off x="2908260" y="5213301"/>
            <a:ext cx="430473" cy="386171"/>
          </a:xfrm>
          <a:prstGeom prst="donut">
            <a:avLst>
              <a:gd name="adj" fmla="val 1554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87BE981-E383-4D83-B4D5-3DE02664854A}"/>
              </a:ext>
            </a:extLst>
          </p:cNvPr>
          <p:cNvSpPr/>
          <p:nvPr/>
        </p:nvSpPr>
        <p:spPr>
          <a:xfrm>
            <a:off x="1790390" y="907404"/>
            <a:ext cx="6201336" cy="46918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5" name="Google Shape;3255;p39"/>
          <p:cNvSpPr txBox="1">
            <a:spLocks noGrp="1"/>
          </p:cNvSpPr>
          <p:nvPr>
            <p:ph type="title"/>
          </p:nvPr>
        </p:nvSpPr>
        <p:spPr>
          <a:xfrm>
            <a:off x="1765933" y="737567"/>
            <a:ext cx="9466000" cy="568400"/>
          </a:xfrm>
          <a:prstGeom prst="rect">
            <a:avLst/>
          </a:prstGeom>
        </p:spPr>
        <p:txBody>
          <a:bodyPr spcFirstLastPara="1" vert="horz" wrap="square" lIns="121900" tIns="0" rIns="121900" bIns="0" rtlCol="0" anchor="t" anchorCtr="0">
            <a:noAutofit/>
          </a:bodyPr>
          <a:lstStyle/>
          <a:p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이런 내용을 전하고 싶어요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!</a:t>
            </a:r>
            <a:endParaRPr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256" name="Google Shape;3256;p39"/>
          <p:cNvSpPr txBox="1">
            <a:spLocks noGrp="1"/>
          </p:cNvSpPr>
          <p:nvPr>
            <p:ph type="subTitle" idx="3"/>
          </p:nvPr>
        </p:nvSpPr>
        <p:spPr>
          <a:xfrm>
            <a:off x="4300596" y="3447167"/>
            <a:ext cx="6488596" cy="524800"/>
          </a:xfrm>
          <a:prstGeom prst="rect">
            <a:avLst/>
          </a:prstGeom>
        </p:spPr>
        <p:txBody>
          <a:bodyPr spcFirstLastPara="1" vert="horz" wrap="square" lIns="121900" tIns="0" rIns="121900" bIns="0" rtlCol="0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알찬 학과생활을 위해 어떻게 해야할까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?</a:t>
            </a:r>
            <a:endParaRPr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257" name="Google Shape;3257;p39"/>
          <p:cNvSpPr txBox="1">
            <a:spLocks noGrp="1"/>
          </p:cNvSpPr>
          <p:nvPr>
            <p:ph type="subTitle" idx="4"/>
          </p:nvPr>
        </p:nvSpPr>
        <p:spPr>
          <a:xfrm>
            <a:off x="4300600" y="4017100"/>
            <a:ext cx="6228879" cy="912618"/>
          </a:xfrm>
          <a:prstGeom prst="rect">
            <a:avLst/>
          </a:prstGeom>
        </p:spPr>
        <p:txBody>
          <a:bodyPr spcFirstLastPara="1" vert="horz" wrap="square" lIns="121900" tIns="0" rIns="121900" bIns="0" rtlCol="0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내 주변에는 어떤 사람들이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? 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환경의 중요성</a:t>
            </a:r>
            <a:endParaRPr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3258" name="Google Shape;3258;p39"/>
          <p:cNvSpPr txBox="1">
            <a:spLocks noGrp="1"/>
          </p:cNvSpPr>
          <p:nvPr>
            <p:ph type="subTitle" idx="1"/>
          </p:nvPr>
        </p:nvSpPr>
        <p:spPr>
          <a:xfrm>
            <a:off x="4300596" y="4991933"/>
            <a:ext cx="5276378" cy="524800"/>
          </a:xfrm>
          <a:prstGeom prst="rect">
            <a:avLst/>
          </a:prstGeom>
        </p:spPr>
        <p:txBody>
          <a:bodyPr spcFirstLastPara="1" vert="horz" wrap="square" lIns="121900" tIns="0" rIns="121900" bIns="0" rtlCol="0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대학생활 동안 무엇을 해야할까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?</a:t>
            </a:r>
            <a:endParaRPr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259" name="Google Shape;3259;p39"/>
          <p:cNvSpPr txBox="1">
            <a:spLocks noGrp="1"/>
          </p:cNvSpPr>
          <p:nvPr>
            <p:ph type="subTitle" idx="2"/>
          </p:nvPr>
        </p:nvSpPr>
        <p:spPr>
          <a:xfrm>
            <a:off x="4300601" y="5561866"/>
            <a:ext cx="5808900" cy="1031959"/>
          </a:xfrm>
          <a:prstGeom prst="rect">
            <a:avLst/>
          </a:prstGeom>
        </p:spPr>
        <p:txBody>
          <a:bodyPr spcFirstLastPara="1" vert="horz" wrap="square" lIns="121900" tIns="0" rIns="121900" bIns="0" rtlCol="0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개발자를 꿈꾸는 당신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! 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이건 준비해봐요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!</a:t>
            </a:r>
            <a:endParaRPr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3260" name="Google Shape;3260;p39"/>
          <p:cNvSpPr txBox="1">
            <a:spLocks noGrp="1"/>
          </p:cNvSpPr>
          <p:nvPr>
            <p:ph type="subTitle" idx="5"/>
          </p:nvPr>
        </p:nvSpPr>
        <p:spPr>
          <a:xfrm>
            <a:off x="4300595" y="1902400"/>
            <a:ext cx="5768025" cy="524800"/>
          </a:xfrm>
          <a:prstGeom prst="rect">
            <a:avLst/>
          </a:prstGeom>
        </p:spPr>
        <p:txBody>
          <a:bodyPr spcFirstLastPara="1" vert="horz" wrap="square" lIns="121900" tIns="0" rIns="121900" bIns="0" rtlCol="0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대학생활 동안 무엇을 할 수 있을까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?</a:t>
            </a:r>
            <a:endParaRPr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261" name="Google Shape;3261;p39"/>
          <p:cNvSpPr txBox="1">
            <a:spLocks noGrp="1"/>
          </p:cNvSpPr>
          <p:nvPr>
            <p:ph type="subTitle" idx="6"/>
          </p:nvPr>
        </p:nvSpPr>
        <p:spPr>
          <a:xfrm>
            <a:off x="4300600" y="2472333"/>
            <a:ext cx="5794814" cy="761388"/>
          </a:xfrm>
          <a:prstGeom prst="rect">
            <a:avLst/>
          </a:prstGeom>
        </p:spPr>
        <p:txBody>
          <a:bodyPr spcFirstLastPara="1" vert="horz" wrap="square" lIns="121900" tIns="0" rIns="121900" bIns="0" rtlCol="0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학교의 장학금 대내외 활동을 하는 법</a:t>
            </a:r>
            <a:endParaRPr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pSp>
        <p:nvGrpSpPr>
          <p:cNvPr id="3262" name="Google Shape;3262;p39"/>
          <p:cNvGrpSpPr/>
          <p:nvPr/>
        </p:nvGrpSpPr>
        <p:grpSpPr>
          <a:xfrm>
            <a:off x="805866" y="995095"/>
            <a:ext cx="892707" cy="252197"/>
            <a:chOff x="470524" y="2358481"/>
            <a:chExt cx="174239" cy="49220"/>
          </a:xfrm>
        </p:grpSpPr>
        <p:sp>
          <p:nvSpPr>
            <p:cNvPr id="3263" name="Google Shape;3263;p39"/>
            <p:cNvSpPr/>
            <p:nvPr/>
          </p:nvSpPr>
          <p:spPr>
            <a:xfrm>
              <a:off x="542929" y="2371082"/>
              <a:ext cx="47350" cy="5463"/>
            </a:xfrm>
            <a:custGeom>
              <a:avLst/>
              <a:gdLst/>
              <a:ahLst/>
              <a:cxnLst/>
              <a:rect l="l" t="t" r="r" b="b"/>
              <a:pathLst>
                <a:path w="962" h="111" extrusionOk="0">
                  <a:moveTo>
                    <a:pt x="840" y="1"/>
                  </a:moveTo>
                  <a:cubicBezTo>
                    <a:pt x="803" y="1"/>
                    <a:pt x="767" y="1"/>
                    <a:pt x="719" y="14"/>
                  </a:cubicBezTo>
                  <a:lnTo>
                    <a:pt x="500" y="14"/>
                  </a:lnTo>
                  <a:cubicBezTo>
                    <a:pt x="354" y="25"/>
                    <a:pt x="195" y="25"/>
                    <a:pt x="38" y="38"/>
                  </a:cubicBezTo>
                  <a:cubicBezTo>
                    <a:pt x="1" y="38"/>
                    <a:pt x="1" y="111"/>
                    <a:pt x="38" y="111"/>
                  </a:cubicBezTo>
                  <a:cubicBezTo>
                    <a:pt x="195" y="98"/>
                    <a:pt x="354" y="98"/>
                    <a:pt x="511" y="86"/>
                  </a:cubicBezTo>
                  <a:lnTo>
                    <a:pt x="743" y="86"/>
                  </a:lnTo>
                  <a:cubicBezTo>
                    <a:pt x="779" y="86"/>
                    <a:pt x="816" y="86"/>
                    <a:pt x="852" y="74"/>
                  </a:cubicBezTo>
                  <a:cubicBezTo>
                    <a:pt x="889" y="74"/>
                    <a:pt x="925" y="74"/>
                    <a:pt x="949" y="50"/>
                  </a:cubicBezTo>
                  <a:cubicBezTo>
                    <a:pt x="962" y="50"/>
                    <a:pt x="949" y="25"/>
                    <a:pt x="938" y="14"/>
                  </a:cubicBezTo>
                  <a:cubicBezTo>
                    <a:pt x="913" y="1"/>
                    <a:pt x="876" y="1"/>
                    <a:pt x="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64" name="Google Shape;3264;p39"/>
            <p:cNvSpPr/>
            <p:nvPr/>
          </p:nvSpPr>
          <p:spPr>
            <a:xfrm>
              <a:off x="595596" y="2369900"/>
              <a:ext cx="9647" cy="4577"/>
            </a:xfrm>
            <a:custGeom>
              <a:avLst/>
              <a:gdLst/>
              <a:ahLst/>
              <a:cxnLst/>
              <a:rect l="l" t="t" r="r" b="b"/>
              <a:pathLst>
                <a:path w="196" h="93" extrusionOk="0">
                  <a:moveTo>
                    <a:pt x="38" y="1"/>
                  </a:moveTo>
                  <a:cubicBezTo>
                    <a:pt x="14" y="1"/>
                    <a:pt x="1" y="25"/>
                    <a:pt x="1" y="49"/>
                  </a:cubicBezTo>
                  <a:cubicBezTo>
                    <a:pt x="1" y="82"/>
                    <a:pt x="45" y="93"/>
                    <a:pt x="85" y="93"/>
                  </a:cubicBezTo>
                  <a:cubicBezTo>
                    <a:pt x="104" y="93"/>
                    <a:pt x="123" y="90"/>
                    <a:pt x="135" y="86"/>
                  </a:cubicBezTo>
                  <a:cubicBezTo>
                    <a:pt x="159" y="86"/>
                    <a:pt x="195" y="62"/>
                    <a:pt x="184" y="25"/>
                  </a:cubicBezTo>
                  <a:lnTo>
                    <a:pt x="171" y="13"/>
                  </a:lnTo>
                  <a:cubicBezTo>
                    <a:pt x="135" y="1"/>
                    <a:pt x="62" y="1"/>
                    <a:pt x="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65" name="Google Shape;3265;p39"/>
            <p:cNvSpPr/>
            <p:nvPr/>
          </p:nvSpPr>
          <p:spPr>
            <a:xfrm>
              <a:off x="470524" y="2358481"/>
              <a:ext cx="174239" cy="49220"/>
            </a:xfrm>
            <a:custGeom>
              <a:avLst/>
              <a:gdLst/>
              <a:ahLst/>
              <a:cxnLst/>
              <a:rect l="l" t="t" r="r" b="b"/>
              <a:pathLst>
                <a:path w="3540" h="1000" extrusionOk="0">
                  <a:moveTo>
                    <a:pt x="207" y="281"/>
                  </a:moveTo>
                  <a:lnTo>
                    <a:pt x="207" y="440"/>
                  </a:lnTo>
                  <a:lnTo>
                    <a:pt x="85" y="524"/>
                  </a:lnTo>
                  <a:cubicBezTo>
                    <a:pt x="85" y="500"/>
                    <a:pt x="74" y="451"/>
                    <a:pt x="74" y="440"/>
                  </a:cubicBezTo>
                  <a:cubicBezTo>
                    <a:pt x="122" y="391"/>
                    <a:pt x="171" y="342"/>
                    <a:pt x="207" y="281"/>
                  </a:cubicBezTo>
                  <a:close/>
                  <a:moveTo>
                    <a:pt x="207" y="513"/>
                  </a:moveTo>
                  <a:lnTo>
                    <a:pt x="207" y="622"/>
                  </a:lnTo>
                  <a:cubicBezTo>
                    <a:pt x="207" y="622"/>
                    <a:pt x="98" y="695"/>
                    <a:pt x="85" y="707"/>
                  </a:cubicBezTo>
                  <a:lnTo>
                    <a:pt x="85" y="597"/>
                  </a:lnTo>
                  <a:cubicBezTo>
                    <a:pt x="85" y="597"/>
                    <a:pt x="207" y="524"/>
                    <a:pt x="207" y="513"/>
                  </a:cubicBezTo>
                  <a:close/>
                  <a:moveTo>
                    <a:pt x="2970" y="86"/>
                  </a:moveTo>
                  <a:cubicBezTo>
                    <a:pt x="2976" y="86"/>
                    <a:pt x="2980" y="86"/>
                    <a:pt x="2980" y="87"/>
                  </a:cubicBezTo>
                  <a:lnTo>
                    <a:pt x="3418" y="342"/>
                  </a:lnTo>
                  <a:cubicBezTo>
                    <a:pt x="3345" y="415"/>
                    <a:pt x="3163" y="610"/>
                    <a:pt x="3126" y="646"/>
                  </a:cubicBezTo>
                  <a:cubicBezTo>
                    <a:pt x="3077" y="670"/>
                    <a:pt x="3028" y="683"/>
                    <a:pt x="2980" y="683"/>
                  </a:cubicBezTo>
                  <a:cubicBezTo>
                    <a:pt x="2761" y="695"/>
                    <a:pt x="523" y="756"/>
                    <a:pt x="293" y="768"/>
                  </a:cubicBezTo>
                  <a:lnTo>
                    <a:pt x="293" y="245"/>
                  </a:lnTo>
                  <a:cubicBezTo>
                    <a:pt x="445" y="233"/>
                    <a:pt x="2802" y="86"/>
                    <a:pt x="2970" y="86"/>
                  </a:cubicBezTo>
                  <a:close/>
                  <a:moveTo>
                    <a:pt x="220" y="695"/>
                  </a:moveTo>
                  <a:lnTo>
                    <a:pt x="220" y="780"/>
                  </a:lnTo>
                  <a:cubicBezTo>
                    <a:pt x="207" y="780"/>
                    <a:pt x="98" y="865"/>
                    <a:pt x="85" y="878"/>
                  </a:cubicBezTo>
                  <a:lnTo>
                    <a:pt x="85" y="780"/>
                  </a:lnTo>
                  <a:cubicBezTo>
                    <a:pt x="110" y="768"/>
                    <a:pt x="195" y="707"/>
                    <a:pt x="220" y="695"/>
                  </a:cubicBezTo>
                  <a:close/>
                  <a:moveTo>
                    <a:pt x="1910" y="792"/>
                  </a:moveTo>
                  <a:cubicBezTo>
                    <a:pt x="1910" y="805"/>
                    <a:pt x="1861" y="878"/>
                    <a:pt x="1861" y="878"/>
                  </a:cubicBezTo>
                  <a:lnTo>
                    <a:pt x="1679" y="878"/>
                  </a:lnTo>
                  <a:cubicBezTo>
                    <a:pt x="1691" y="878"/>
                    <a:pt x="1739" y="805"/>
                    <a:pt x="1739" y="805"/>
                  </a:cubicBezTo>
                  <a:cubicBezTo>
                    <a:pt x="1801" y="792"/>
                    <a:pt x="1861" y="792"/>
                    <a:pt x="1910" y="792"/>
                  </a:cubicBezTo>
                  <a:close/>
                  <a:moveTo>
                    <a:pt x="2177" y="792"/>
                  </a:moveTo>
                  <a:cubicBezTo>
                    <a:pt x="2177" y="805"/>
                    <a:pt x="2141" y="878"/>
                    <a:pt x="2141" y="878"/>
                  </a:cubicBezTo>
                  <a:lnTo>
                    <a:pt x="1922" y="878"/>
                  </a:lnTo>
                  <a:cubicBezTo>
                    <a:pt x="1922" y="878"/>
                    <a:pt x="1958" y="816"/>
                    <a:pt x="1982" y="792"/>
                  </a:cubicBezTo>
                  <a:close/>
                  <a:moveTo>
                    <a:pt x="2445" y="780"/>
                  </a:moveTo>
                  <a:cubicBezTo>
                    <a:pt x="2433" y="805"/>
                    <a:pt x="2384" y="878"/>
                    <a:pt x="2384" y="878"/>
                  </a:cubicBezTo>
                  <a:lnTo>
                    <a:pt x="2190" y="878"/>
                  </a:lnTo>
                  <a:cubicBezTo>
                    <a:pt x="2201" y="878"/>
                    <a:pt x="2238" y="792"/>
                    <a:pt x="2238" y="792"/>
                  </a:cubicBezTo>
                  <a:cubicBezTo>
                    <a:pt x="2311" y="780"/>
                    <a:pt x="2372" y="780"/>
                    <a:pt x="2445" y="780"/>
                  </a:cubicBezTo>
                  <a:close/>
                  <a:moveTo>
                    <a:pt x="2676" y="768"/>
                  </a:moveTo>
                  <a:lnTo>
                    <a:pt x="2676" y="768"/>
                  </a:lnTo>
                  <a:cubicBezTo>
                    <a:pt x="2664" y="792"/>
                    <a:pt x="2615" y="878"/>
                    <a:pt x="2615" y="878"/>
                  </a:cubicBezTo>
                  <a:lnTo>
                    <a:pt x="2457" y="878"/>
                  </a:lnTo>
                  <a:cubicBezTo>
                    <a:pt x="2457" y="878"/>
                    <a:pt x="2506" y="792"/>
                    <a:pt x="2493" y="780"/>
                  </a:cubicBezTo>
                  <a:cubicBezTo>
                    <a:pt x="2555" y="780"/>
                    <a:pt x="2615" y="780"/>
                    <a:pt x="2676" y="768"/>
                  </a:cubicBezTo>
                  <a:close/>
                  <a:moveTo>
                    <a:pt x="2955" y="768"/>
                  </a:moveTo>
                  <a:cubicBezTo>
                    <a:pt x="2944" y="780"/>
                    <a:pt x="2834" y="878"/>
                    <a:pt x="2834" y="878"/>
                  </a:cubicBezTo>
                  <a:lnTo>
                    <a:pt x="2688" y="878"/>
                  </a:lnTo>
                  <a:cubicBezTo>
                    <a:pt x="2688" y="878"/>
                    <a:pt x="2749" y="780"/>
                    <a:pt x="2749" y="768"/>
                  </a:cubicBezTo>
                  <a:close/>
                  <a:moveTo>
                    <a:pt x="1168" y="816"/>
                  </a:moveTo>
                  <a:cubicBezTo>
                    <a:pt x="1168" y="816"/>
                    <a:pt x="1131" y="865"/>
                    <a:pt x="1131" y="889"/>
                  </a:cubicBezTo>
                  <a:lnTo>
                    <a:pt x="912" y="889"/>
                  </a:lnTo>
                  <a:cubicBezTo>
                    <a:pt x="925" y="889"/>
                    <a:pt x="974" y="829"/>
                    <a:pt x="974" y="816"/>
                  </a:cubicBezTo>
                  <a:close/>
                  <a:moveTo>
                    <a:pt x="1411" y="805"/>
                  </a:moveTo>
                  <a:cubicBezTo>
                    <a:pt x="1399" y="816"/>
                    <a:pt x="1374" y="878"/>
                    <a:pt x="1374" y="889"/>
                  </a:cubicBezTo>
                  <a:lnTo>
                    <a:pt x="1192" y="889"/>
                  </a:lnTo>
                  <a:cubicBezTo>
                    <a:pt x="1192" y="878"/>
                    <a:pt x="1228" y="829"/>
                    <a:pt x="1241" y="816"/>
                  </a:cubicBezTo>
                  <a:cubicBezTo>
                    <a:pt x="1301" y="805"/>
                    <a:pt x="1350" y="805"/>
                    <a:pt x="1411" y="805"/>
                  </a:cubicBezTo>
                  <a:close/>
                  <a:moveTo>
                    <a:pt x="1666" y="805"/>
                  </a:moveTo>
                  <a:lnTo>
                    <a:pt x="1618" y="878"/>
                  </a:lnTo>
                  <a:cubicBezTo>
                    <a:pt x="1557" y="889"/>
                    <a:pt x="1496" y="889"/>
                    <a:pt x="1423" y="889"/>
                  </a:cubicBezTo>
                  <a:cubicBezTo>
                    <a:pt x="1436" y="878"/>
                    <a:pt x="1484" y="816"/>
                    <a:pt x="1484" y="805"/>
                  </a:cubicBezTo>
                  <a:close/>
                  <a:moveTo>
                    <a:pt x="901" y="816"/>
                  </a:moveTo>
                  <a:lnTo>
                    <a:pt x="901" y="816"/>
                  </a:lnTo>
                  <a:cubicBezTo>
                    <a:pt x="888" y="829"/>
                    <a:pt x="839" y="889"/>
                    <a:pt x="839" y="902"/>
                  </a:cubicBezTo>
                  <a:lnTo>
                    <a:pt x="657" y="902"/>
                  </a:lnTo>
                  <a:lnTo>
                    <a:pt x="718" y="829"/>
                  </a:lnTo>
                  <a:cubicBezTo>
                    <a:pt x="779" y="829"/>
                    <a:pt x="839" y="829"/>
                    <a:pt x="901" y="816"/>
                  </a:cubicBezTo>
                  <a:close/>
                  <a:moveTo>
                    <a:pt x="377" y="829"/>
                  </a:moveTo>
                  <a:cubicBezTo>
                    <a:pt x="377" y="841"/>
                    <a:pt x="293" y="914"/>
                    <a:pt x="293" y="914"/>
                  </a:cubicBezTo>
                  <a:lnTo>
                    <a:pt x="147" y="914"/>
                  </a:lnTo>
                  <a:cubicBezTo>
                    <a:pt x="158" y="902"/>
                    <a:pt x="256" y="841"/>
                    <a:pt x="256" y="841"/>
                  </a:cubicBezTo>
                  <a:cubicBezTo>
                    <a:pt x="293" y="841"/>
                    <a:pt x="341" y="841"/>
                    <a:pt x="377" y="829"/>
                  </a:cubicBezTo>
                  <a:close/>
                  <a:moveTo>
                    <a:pt x="633" y="829"/>
                  </a:moveTo>
                  <a:cubicBezTo>
                    <a:pt x="633" y="841"/>
                    <a:pt x="584" y="902"/>
                    <a:pt x="584" y="902"/>
                  </a:cubicBezTo>
                  <a:cubicBezTo>
                    <a:pt x="523" y="902"/>
                    <a:pt x="463" y="914"/>
                    <a:pt x="401" y="914"/>
                  </a:cubicBezTo>
                  <a:lnTo>
                    <a:pt x="487" y="829"/>
                  </a:lnTo>
                  <a:close/>
                  <a:moveTo>
                    <a:pt x="2999" y="1"/>
                  </a:moveTo>
                  <a:cubicBezTo>
                    <a:pt x="2833" y="1"/>
                    <a:pt x="1515" y="90"/>
                    <a:pt x="852" y="135"/>
                  </a:cubicBezTo>
                  <a:cubicBezTo>
                    <a:pt x="657" y="148"/>
                    <a:pt x="450" y="172"/>
                    <a:pt x="244" y="172"/>
                  </a:cubicBezTo>
                  <a:cubicBezTo>
                    <a:pt x="244" y="172"/>
                    <a:pt x="195" y="197"/>
                    <a:pt x="183" y="208"/>
                  </a:cubicBezTo>
                  <a:cubicBezTo>
                    <a:pt x="134" y="281"/>
                    <a:pt x="85" y="342"/>
                    <a:pt x="25" y="403"/>
                  </a:cubicBezTo>
                  <a:cubicBezTo>
                    <a:pt x="12" y="415"/>
                    <a:pt x="1" y="451"/>
                    <a:pt x="1" y="464"/>
                  </a:cubicBezTo>
                  <a:cubicBezTo>
                    <a:pt x="12" y="537"/>
                    <a:pt x="12" y="914"/>
                    <a:pt x="25" y="938"/>
                  </a:cubicBezTo>
                  <a:cubicBezTo>
                    <a:pt x="25" y="951"/>
                    <a:pt x="61" y="999"/>
                    <a:pt x="85" y="999"/>
                  </a:cubicBezTo>
                  <a:cubicBezTo>
                    <a:pt x="803" y="962"/>
                    <a:pt x="2846" y="962"/>
                    <a:pt x="2846" y="962"/>
                  </a:cubicBezTo>
                  <a:cubicBezTo>
                    <a:pt x="2882" y="951"/>
                    <a:pt x="3028" y="805"/>
                    <a:pt x="3041" y="792"/>
                  </a:cubicBezTo>
                  <a:cubicBezTo>
                    <a:pt x="3053" y="780"/>
                    <a:pt x="3065" y="780"/>
                    <a:pt x="3077" y="768"/>
                  </a:cubicBezTo>
                  <a:cubicBezTo>
                    <a:pt x="3077" y="768"/>
                    <a:pt x="3114" y="743"/>
                    <a:pt x="3138" y="743"/>
                  </a:cubicBezTo>
                  <a:cubicBezTo>
                    <a:pt x="3187" y="719"/>
                    <a:pt x="3430" y="451"/>
                    <a:pt x="3515" y="367"/>
                  </a:cubicBezTo>
                  <a:cubicBezTo>
                    <a:pt x="3539" y="342"/>
                    <a:pt x="3527" y="306"/>
                    <a:pt x="3503" y="294"/>
                  </a:cubicBezTo>
                  <a:cubicBezTo>
                    <a:pt x="3345" y="197"/>
                    <a:pt x="3187" y="99"/>
                    <a:pt x="3017" y="2"/>
                  </a:cubicBezTo>
                  <a:cubicBezTo>
                    <a:pt x="3016" y="1"/>
                    <a:pt x="3010" y="1"/>
                    <a:pt x="29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266" name="Google Shape;3266;p39"/>
          <p:cNvGrpSpPr/>
          <p:nvPr/>
        </p:nvGrpSpPr>
        <p:grpSpPr>
          <a:xfrm>
            <a:off x="2615026" y="4784024"/>
            <a:ext cx="1182161" cy="1353989"/>
            <a:chOff x="8388284" y="3468235"/>
            <a:chExt cx="392136" cy="449134"/>
          </a:xfrm>
        </p:grpSpPr>
        <p:sp>
          <p:nvSpPr>
            <p:cNvPr id="3267" name="Google Shape;3267;p39"/>
            <p:cNvSpPr/>
            <p:nvPr/>
          </p:nvSpPr>
          <p:spPr>
            <a:xfrm>
              <a:off x="8388284" y="3517407"/>
              <a:ext cx="368756" cy="399125"/>
            </a:xfrm>
            <a:custGeom>
              <a:avLst/>
              <a:gdLst/>
              <a:ahLst/>
              <a:cxnLst/>
              <a:rect l="l" t="t" r="r" b="b"/>
              <a:pathLst>
                <a:path w="7492" h="8109" extrusionOk="0">
                  <a:moveTo>
                    <a:pt x="485" y="0"/>
                  </a:moveTo>
                  <a:cubicBezTo>
                    <a:pt x="482" y="0"/>
                    <a:pt x="479" y="1"/>
                    <a:pt x="475" y="2"/>
                  </a:cubicBezTo>
                  <a:cubicBezTo>
                    <a:pt x="341" y="13"/>
                    <a:pt x="195" y="26"/>
                    <a:pt x="62" y="38"/>
                  </a:cubicBezTo>
                  <a:cubicBezTo>
                    <a:pt x="25" y="38"/>
                    <a:pt x="0" y="75"/>
                    <a:pt x="13" y="111"/>
                  </a:cubicBezTo>
                  <a:cubicBezTo>
                    <a:pt x="207" y="1412"/>
                    <a:pt x="13" y="2750"/>
                    <a:pt x="37" y="4064"/>
                  </a:cubicBezTo>
                  <a:cubicBezTo>
                    <a:pt x="73" y="5389"/>
                    <a:pt x="183" y="6715"/>
                    <a:pt x="207" y="8040"/>
                  </a:cubicBezTo>
                  <a:cubicBezTo>
                    <a:pt x="207" y="8078"/>
                    <a:pt x="244" y="8109"/>
                    <a:pt x="278" y="8109"/>
                  </a:cubicBezTo>
                  <a:cubicBezTo>
                    <a:pt x="288" y="8109"/>
                    <a:pt x="297" y="8106"/>
                    <a:pt x="305" y="8101"/>
                  </a:cubicBezTo>
                  <a:cubicBezTo>
                    <a:pt x="507" y="7964"/>
                    <a:pt x="760" y="7923"/>
                    <a:pt x="1023" y="7923"/>
                  </a:cubicBezTo>
                  <a:cubicBezTo>
                    <a:pt x="1343" y="7923"/>
                    <a:pt x="1678" y="7984"/>
                    <a:pt x="1959" y="8004"/>
                  </a:cubicBezTo>
                  <a:cubicBezTo>
                    <a:pt x="2567" y="8040"/>
                    <a:pt x="3175" y="8064"/>
                    <a:pt x="3783" y="8077"/>
                  </a:cubicBezTo>
                  <a:cubicBezTo>
                    <a:pt x="4087" y="8083"/>
                    <a:pt x="4391" y="8086"/>
                    <a:pt x="4695" y="8086"/>
                  </a:cubicBezTo>
                  <a:cubicBezTo>
                    <a:pt x="5607" y="8086"/>
                    <a:pt x="6519" y="8059"/>
                    <a:pt x="7431" y="8004"/>
                  </a:cubicBezTo>
                  <a:cubicBezTo>
                    <a:pt x="7456" y="8004"/>
                    <a:pt x="7492" y="7967"/>
                    <a:pt x="7492" y="7943"/>
                  </a:cubicBezTo>
                  <a:cubicBezTo>
                    <a:pt x="7480" y="7809"/>
                    <a:pt x="7492" y="7834"/>
                    <a:pt x="7431" y="7712"/>
                  </a:cubicBezTo>
                  <a:cubicBezTo>
                    <a:pt x="7422" y="7684"/>
                    <a:pt x="7398" y="7672"/>
                    <a:pt x="7374" y="7672"/>
                  </a:cubicBezTo>
                  <a:cubicBezTo>
                    <a:pt x="7335" y="7672"/>
                    <a:pt x="7295" y="7703"/>
                    <a:pt x="7310" y="7748"/>
                  </a:cubicBezTo>
                  <a:cubicBezTo>
                    <a:pt x="7326" y="7789"/>
                    <a:pt x="7337" y="7830"/>
                    <a:pt x="7349" y="7874"/>
                  </a:cubicBezTo>
                  <a:lnTo>
                    <a:pt x="7349" y="7874"/>
                  </a:lnTo>
                  <a:cubicBezTo>
                    <a:pt x="6475" y="7922"/>
                    <a:pt x="5602" y="7947"/>
                    <a:pt x="4732" y="7947"/>
                  </a:cubicBezTo>
                  <a:cubicBezTo>
                    <a:pt x="4334" y="7947"/>
                    <a:pt x="3936" y="7942"/>
                    <a:pt x="3540" y="7931"/>
                  </a:cubicBezTo>
                  <a:cubicBezTo>
                    <a:pt x="2883" y="7918"/>
                    <a:pt x="2238" y="7882"/>
                    <a:pt x="1594" y="7845"/>
                  </a:cubicBezTo>
                  <a:cubicBezTo>
                    <a:pt x="1383" y="7828"/>
                    <a:pt x="1159" y="7798"/>
                    <a:pt x="940" y="7798"/>
                  </a:cubicBezTo>
                  <a:cubicBezTo>
                    <a:pt x="729" y="7798"/>
                    <a:pt x="523" y="7826"/>
                    <a:pt x="339" y="7922"/>
                  </a:cubicBezTo>
                  <a:lnTo>
                    <a:pt x="339" y="7922"/>
                  </a:lnTo>
                  <a:cubicBezTo>
                    <a:pt x="309" y="6551"/>
                    <a:pt x="183" y="5192"/>
                    <a:pt x="171" y="3820"/>
                  </a:cubicBezTo>
                  <a:cubicBezTo>
                    <a:pt x="159" y="3151"/>
                    <a:pt x="195" y="2470"/>
                    <a:pt x="219" y="1789"/>
                  </a:cubicBezTo>
                  <a:cubicBezTo>
                    <a:pt x="219" y="1461"/>
                    <a:pt x="219" y="1120"/>
                    <a:pt x="195" y="792"/>
                  </a:cubicBezTo>
                  <a:cubicBezTo>
                    <a:pt x="195" y="634"/>
                    <a:pt x="171" y="475"/>
                    <a:pt x="159" y="329"/>
                  </a:cubicBezTo>
                  <a:cubicBezTo>
                    <a:pt x="135" y="220"/>
                    <a:pt x="110" y="220"/>
                    <a:pt x="195" y="159"/>
                  </a:cubicBezTo>
                  <a:cubicBezTo>
                    <a:pt x="280" y="99"/>
                    <a:pt x="389" y="99"/>
                    <a:pt x="475" y="86"/>
                  </a:cubicBezTo>
                  <a:cubicBezTo>
                    <a:pt x="532" y="86"/>
                    <a:pt x="535" y="0"/>
                    <a:pt x="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68" name="Google Shape;3268;p39"/>
            <p:cNvSpPr/>
            <p:nvPr/>
          </p:nvSpPr>
          <p:spPr>
            <a:xfrm>
              <a:off x="8388284" y="3516817"/>
              <a:ext cx="369396" cy="400552"/>
            </a:xfrm>
            <a:custGeom>
              <a:avLst/>
              <a:gdLst/>
              <a:ahLst/>
              <a:cxnLst/>
              <a:rect l="l" t="t" r="r" b="b"/>
              <a:pathLst>
                <a:path w="7505" h="8138" extrusionOk="0">
                  <a:moveTo>
                    <a:pt x="7407" y="7894"/>
                  </a:moveTo>
                  <a:lnTo>
                    <a:pt x="7370" y="7930"/>
                  </a:lnTo>
                  <a:lnTo>
                    <a:pt x="7358" y="7894"/>
                  </a:lnTo>
                  <a:close/>
                  <a:moveTo>
                    <a:pt x="329" y="7955"/>
                  </a:moveTo>
                  <a:lnTo>
                    <a:pt x="329" y="8040"/>
                  </a:lnTo>
                  <a:lnTo>
                    <a:pt x="256" y="7992"/>
                  </a:lnTo>
                  <a:lnTo>
                    <a:pt x="329" y="7955"/>
                  </a:lnTo>
                  <a:close/>
                  <a:moveTo>
                    <a:pt x="475" y="14"/>
                  </a:moveTo>
                  <a:cubicBezTo>
                    <a:pt x="499" y="14"/>
                    <a:pt x="511" y="38"/>
                    <a:pt x="511" y="50"/>
                  </a:cubicBezTo>
                  <a:cubicBezTo>
                    <a:pt x="511" y="62"/>
                    <a:pt x="499" y="87"/>
                    <a:pt x="475" y="98"/>
                  </a:cubicBezTo>
                  <a:lnTo>
                    <a:pt x="414" y="98"/>
                  </a:lnTo>
                  <a:cubicBezTo>
                    <a:pt x="341" y="111"/>
                    <a:pt x="256" y="111"/>
                    <a:pt x="195" y="160"/>
                  </a:cubicBezTo>
                  <a:cubicBezTo>
                    <a:pt x="122" y="220"/>
                    <a:pt x="122" y="232"/>
                    <a:pt x="135" y="293"/>
                  </a:cubicBezTo>
                  <a:cubicBezTo>
                    <a:pt x="135" y="305"/>
                    <a:pt x="146" y="317"/>
                    <a:pt x="146" y="341"/>
                  </a:cubicBezTo>
                  <a:cubicBezTo>
                    <a:pt x="171" y="500"/>
                    <a:pt x="183" y="646"/>
                    <a:pt x="195" y="804"/>
                  </a:cubicBezTo>
                  <a:cubicBezTo>
                    <a:pt x="219" y="1168"/>
                    <a:pt x="207" y="1533"/>
                    <a:pt x="207" y="1801"/>
                  </a:cubicBezTo>
                  <a:cubicBezTo>
                    <a:pt x="195" y="2020"/>
                    <a:pt x="195" y="2239"/>
                    <a:pt x="183" y="2458"/>
                  </a:cubicBezTo>
                  <a:cubicBezTo>
                    <a:pt x="171" y="2908"/>
                    <a:pt x="146" y="3382"/>
                    <a:pt x="159" y="3832"/>
                  </a:cubicBezTo>
                  <a:cubicBezTo>
                    <a:pt x="171" y="4574"/>
                    <a:pt x="207" y="5328"/>
                    <a:pt x="243" y="6046"/>
                  </a:cubicBezTo>
                  <a:cubicBezTo>
                    <a:pt x="280" y="6665"/>
                    <a:pt x="316" y="7298"/>
                    <a:pt x="329" y="7930"/>
                  </a:cubicBezTo>
                  <a:cubicBezTo>
                    <a:pt x="292" y="7943"/>
                    <a:pt x="268" y="7967"/>
                    <a:pt x="232" y="7992"/>
                  </a:cubicBezTo>
                  <a:lnTo>
                    <a:pt x="219" y="7992"/>
                  </a:lnTo>
                  <a:lnTo>
                    <a:pt x="353" y="8064"/>
                  </a:lnTo>
                  <a:lnTo>
                    <a:pt x="353" y="8052"/>
                  </a:lnTo>
                  <a:lnTo>
                    <a:pt x="353" y="7943"/>
                  </a:lnTo>
                  <a:cubicBezTo>
                    <a:pt x="536" y="7847"/>
                    <a:pt x="746" y="7818"/>
                    <a:pt x="961" y="7818"/>
                  </a:cubicBezTo>
                  <a:cubicBezTo>
                    <a:pt x="1103" y="7818"/>
                    <a:pt x="1247" y="7831"/>
                    <a:pt x="1387" y="7846"/>
                  </a:cubicBezTo>
                  <a:cubicBezTo>
                    <a:pt x="1448" y="7846"/>
                    <a:pt x="1521" y="7857"/>
                    <a:pt x="1594" y="7857"/>
                  </a:cubicBezTo>
                  <a:cubicBezTo>
                    <a:pt x="2238" y="7906"/>
                    <a:pt x="2895" y="7930"/>
                    <a:pt x="3540" y="7955"/>
                  </a:cubicBezTo>
                  <a:cubicBezTo>
                    <a:pt x="3900" y="7962"/>
                    <a:pt x="4266" y="7966"/>
                    <a:pt x="4641" y="7966"/>
                  </a:cubicBezTo>
                  <a:cubicBezTo>
                    <a:pt x="5495" y="7966"/>
                    <a:pt x="6391" y="7945"/>
                    <a:pt x="7346" y="7894"/>
                  </a:cubicBezTo>
                  <a:lnTo>
                    <a:pt x="7358" y="7967"/>
                  </a:lnTo>
                  <a:lnTo>
                    <a:pt x="7456" y="7870"/>
                  </a:lnTo>
                  <a:lnTo>
                    <a:pt x="7431" y="7882"/>
                  </a:lnTo>
                  <a:lnTo>
                    <a:pt x="7358" y="7882"/>
                  </a:lnTo>
                  <a:lnTo>
                    <a:pt x="7321" y="7760"/>
                  </a:lnTo>
                  <a:cubicBezTo>
                    <a:pt x="7310" y="7724"/>
                    <a:pt x="7321" y="7711"/>
                    <a:pt x="7346" y="7700"/>
                  </a:cubicBezTo>
                  <a:cubicBezTo>
                    <a:pt x="7352" y="7696"/>
                    <a:pt x="7360" y="7695"/>
                    <a:pt x="7368" y="7695"/>
                  </a:cubicBezTo>
                  <a:cubicBezTo>
                    <a:pt x="7392" y="7695"/>
                    <a:pt x="7422" y="7709"/>
                    <a:pt x="7431" y="7736"/>
                  </a:cubicBezTo>
                  <a:lnTo>
                    <a:pt x="7443" y="7748"/>
                  </a:lnTo>
                  <a:cubicBezTo>
                    <a:pt x="7467" y="7833"/>
                    <a:pt x="7467" y="7833"/>
                    <a:pt x="7480" y="7894"/>
                  </a:cubicBezTo>
                  <a:lnTo>
                    <a:pt x="7480" y="7955"/>
                  </a:lnTo>
                  <a:cubicBezTo>
                    <a:pt x="7480" y="7967"/>
                    <a:pt x="7480" y="7979"/>
                    <a:pt x="7467" y="7979"/>
                  </a:cubicBezTo>
                  <a:cubicBezTo>
                    <a:pt x="7467" y="7992"/>
                    <a:pt x="7443" y="8003"/>
                    <a:pt x="7431" y="8003"/>
                  </a:cubicBezTo>
                  <a:cubicBezTo>
                    <a:pt x="6556" y="8058"/>
                    <a:pt x="5646" y="8085"/>
                    <a:pt x="4717" y="8085"/>
                  </a:cubicBezTo>
                  <a:cubicBezTo>
                    <a:pt x="4408" y="8085"/>
                    <a:pt x="4096" y="8082"/>
                    <a:pt x="3783" y="8076"/>
                  </a:cubicBezTo>
                  <a:cubicBezTo>
                    <a:pt x="3175" y="8064"/>
                    <a:pt x="2554" y="8040"/>
                    <a:pt x="1959" y="8003"/>
                  </a:cubicBezTo>
                  <a:cubicBezTo>
                    <a:pt x="1849" y="7992"/>
                    <a:pt x="1727" y="7979"/>
                    <a:pt x="1606" y="7967"/>
                  </a:cubicBezTo>
                  <a:cubicBezTo>
                    <a:pt x="1416" y="7946"/>
                    <a:pt x="1212" y="7923"/>
                    <a:pt x="1014" y="7923"/>
                  </a:cubicBezTo>
                  <a:cubicBezTo>
                    <a:pt x="755" y="7923"/>
                    <a:pt x="504" y="7963"/>
                    <a:pt x="305" y="8100"/>
                  </a:cubicBezTo>
                  <a:cubicBezTo>
                    <a:pt x="292" y="8113"/>
                    <a:pt x="268" y="8113"/>
                    <a:pt x="256" y="8113"/>
                  </a:cubicBezTo>
                  <a:cubicBezTo>
                    <a:pt x="232" y="8100"/>
                    <a:pt x="219" y="8076"/>
                    <a:pt x="219" y="8052"/>
                  </a:cubicBezTo>
                  <a:cubicBezTo>
                    <a:pt x="207" y="7383"/>
                    <a:pt x="171" y="6702"/>
                    <a:pt x="135" y="6046"/>
                  </a:cubicBezTo>
                  <a:cubicBezTo>
                    <a:pt x="98" y="5401"/>
                    <a:pt x="62" y="4732"/>
                    <a:pt x="49" y="4076"/>
                  </a:cubicBezTo>
                  <a:cubicBezTo>
                    <a:pt x="37" y="3613"/>
                    <a:pt x="62" y="3127"/>
                    <a:pt x="73" y="2652"/>
                  </a:cubicBezTo>
                  <a:cubicBezTo>
                    <a:pt x="110" y="1825"/>
                    <a:pt x="146" y="962"/>
                    <a:pt x="13" y="123"/>
                  </a:cubicBezTo>
                  <a:cubicBezTo>
                    <a:pt x="13" y="98"/>
                    <a:pt x="13" y="87"/>
                    <a:pt x="25" y="74"/>
                  </a:cubicBezTo>
                  <a:cubicBezTo>
                    <a:pt x="37" y="62"/>
                    <a:pt x="49" y="62"/>
                    <a:pt x="62" y="62"/>
                  </a:cubicBezTo>
                  <a:lnTo>
                    <a:pt x="353" y="25"/>
                  </a:lnTo>
                  <a:cubicBezTo>
                    <a:pt x="402" y="25"/>
                    <a:pt x="438" y="25"/>
                    <a:pt x="475" y="14"/>
                  </a:cubicBezTo>
                  <a:close/>
                  <a:moveTo>
                    <a:pt x="475" y="1"/>
                  </a:moveTo>
                  <a:cubicBezTo>
                    <a:pt x="438" y="1"/>
                    <a:pt x="389" y="1"/>
                    <a:pt x="353" y="14"/>
                  </a:cubicBezTo>
                  <a:cubicBezTo>
                    <a:pt x="256" y="25"/>
                    <a:pt x="159" y="38"/>
                    <a:pt x="62" y="38"/>
                  </a:cubicBezTo>
                  <a:cubicBezTo>
                    <a:pt x="37" y="50"/>
                    <a:pt x="25" y="50"/>
                    <a:pt x="13" y="62"/>
                  </a:cubicBezTo>
                  <a:cubicBezTo>
                    <a:pt x="0" y="87"/>
                    <a:pt x="0" y="98"/>
                    <a:pt x="0" y="123"/>
                  </a:cubicBezTo>
                  <a:cubicBezTo>
                    <a:pt x="122" y="962"/>
                    <a:pt x="98" y="1825"/>
                    <a:pt x="62" y="2652"/>
                  </a:cubicBezTo>
                  <a:cubicBezTo>
                    <a:pt x="37" y="3127"/>
                    <a:pt x="25" y="3613"/>
                    <a:pt x="37" y="4076"/>
                  </a:cubicBezTo>
                  <a:cubicBezTo>
                    <a:pt x="49" y="4744"/>
                    <a:pt x="86" y="5401"/>
                    <a:pt x="110" y="6057"/>
                  </a:cubicBezTo>
                  <a:cubicBezTo>
                    <a:pt x="146" y="6702"/>
                    <a:pt x="183" y="7383"/>
                    <a:pt x="195" y="8052"/>
                  </a:cubicBezTo>
                  <a:cubicBezTo>
                    <a:pt x="195" y="8076"/>
                    <a:pt x="219" y="8113"/>
                    <a:pt x="243" y="8125"/>
                  </a:cubicBezTo>
                  <a:cubicBezTo>
                    <a:pt x="256" y="8125"/>
                    <a:pt x="268" y="8137"/>
                    <a:pt x="280" y="8137"/>
                  </a:cubicBezTo>
                  <a:cubicBezTo>
                    <a:pt x="292" y="8137"/>
                    <a:pt x="305" y="8125"/>
                    <a:pt x="316" y="8125"/>
                  </a:cubicBezTo>
                  <a:cubicBezTo>
                    <a:pt x="519" y="7985"/>
                    <a:pt x="770" y="7942"/>
                    <a:pt x="1030" y="7942"/>
                  </a:cubicBezTo>
                  <a:cubicBezTo>
                    <a:pt x="1222" y="7942"/>
                    <a:pt x="1419" y="7965"/>
                    <a:pt x="1606" y="7992"/>
                  </a:cubicBezTo>
                  <a:cubicBezTo>
                    <a:pt x="1727" y="8003"/>
                    <a:pt x="1849" y="8016"/>
                    <a:pt x="1959" y="8016"/>
                  </a:cubicBezTo>
                  <a:cubicBezTo>
                    <a:pt x="2554" y="8052"/>
                    <a:pt x="3175" y="8076"/>
                    <a:pt x="3783" y="8089"/>
                  </a:cubicBezTo>
                  <a:cubicBezTo>
                    <a:pt x="4106" y="8095"/>
                    <a:pt x="4427" y="8098"/>
                    <a:pt x="4747" y="8098"/>
                  </a:cubicBezTo>
                  <a:cubicBezTo>
                    <a:pt x="5665" y="8098"/>
                    <a:pt x="6565" y="8073"/>
                    <a:pt x="7431" y="8028"/>
                  </a:cubicBezTo>
                  <a:cubicBezTo>
                    <a:pt x="7456" y="8016"/>
                    <a:pt x="7467" y="8003"/>
                    <a:pt x="7492" y="7992"/>
                  </a:cubicBezTo>
                  <a:cubicBezTo>
                    <a:pt x="7492" y="7979"/>
                    <a:pt x="7504" y="7967"/>
                    <a:pt x="7504" y="7943"/>
                  </a:cubicBezTo>
                  <a:cubicBezTo>
                    <a:pt x="7504" y="7930"/>
                    <a:pt x="7492" y="7906"/>
                    <a:pt x="7492" y="7894"/>
                  </a:cubicBezTo>
                  <a:cubicBezTo>
                    <a:pt x="7492" y="7833"/>
                    <a:pt x="7492" y="7833"/>
                    <a:pt x="7456" y="7748"/>
                  </a:cubicBezTo>
                  <a:lnTo>
                    <a:pt x="7443" y="7724"/>
                  </a:lnTo>
                  <a:cubicBezTo>
                    <a:pt x="7435" y="7691"/>
                    <a:pt x="7411" y="7681"/>
                    <a:pt x="7384" y="7681"/>
                  </a:cubicBezTo>
                  <a:cubicBezTo>
                    <a:pt x="7371" y="7681"/>
                    <a:pt x="7358" y="7683"/>
                    <a:pt x="7346" y="7687"/>
                  </a:cubicBezTo>
                  <a:cubicBezTo>
                    <a:pt x="7310" y="7700"/>
                    <a:pt x="7285" y="7724"/>
                    <a:pt x="7310" y="7760"/>
                  </a:cubicBezTo>
                  <a:lnTo>
                    <a:pt x="7334" y="7882"/>
                  </a:lnTo>
                  <a:cubicBezTo>
                    <a:pt x="6411" y="7923"/>
                    <a:pt x="5538" y="7948"/>
                    <a:pt x="4704" y="7948"/>
                  </a:cubicBezTo>
                  <a:cubicBezTo>
                    <a:pt x="4307" y="7948"/>
                    <a:pt x="3920" y="7942"/>
                    <a:pt x="3540" y="7930"/>
                  </a:cubicBezTo>
                  <a:cubicBezTo>
                    <a:pt x="2895" y="7919"/>
                    <a:pt x="2238" y="7882"/>
                    <a:pt x="1594" y="7846"/>
                  </a:cubicBezTo>
                  <a:cubicBezTo>
                    <a:pt x="1521" y="7833"/>
                    <a:pt x="1460" y="7833"/>
                    <a:pt x="1387" y="7821"/>
                  </a:cubicBezTo>
                  <a:cubicBezTo>
                    <a:pt x="1243" y="7811"/>
                    <a:pt x="1097" y="7799"/>
                    <a:pt x="954" y="7799"/>
                  </a:cubicBezTo>
                  <a:cubicBezTo>
                    <a:pt x="745" y="7799"/>
                    <a:pt x="541" y="7825"/>
                    <a:pt x="353" y="7919"/>
                  </a:cubicBezTo>
                  <a:cubicBezTo>
                    <a:pt x="329" y="7298"/>
                    <a:pt x="292" y="6665"/>
                    <a:pt x="268" y="6046"/>
                  </a:cubicBezTo>
                  <a:cubicBezTo>
                    <a:pt x="219" y="5328"/>
                    <a:pt x="183" y="4574"/>
                    <a:pt x="171" y="3832"/>
                  </a:cubicBezTo>
                  <a:cubicBezTo>
                    <a:pt x="171" y="3382"/>
                    <a:pt x="183" y="2908"/>
                    <a:pt x="207" y="2458"/>
                  </a:cubicBezTo>
                  <a:cubicBezTo>
                    <a:pt x="207" y="2251"/>
                    <a:pt x="219" y="2020"/>
                    <a:pt x="219" y="1801"/>
                  </a:cubicBezTo>
                  <a:cubicBezTo>
                    <a:pt x="232" y="1533"/>
                    <a:pt x="232" y="1168"/>
                    <a:pt x="207" y="804"/>
                  </a:cubicBezTo>
                  <a:cubicBezTo>
                    <a:pt x="195" y="646"/>
                    <a:pt x="183" y="487"/>
                    <a:pt x="159" y="341"/>
                  </a:cubicBezTo>
                  <a:lnTo>
                    <a:pt x="159" y="281"/>
                  </a:lnTo>
                  <a:cubicBezTo>
                    <a:pt x="146" y="232"/>
                    <a:pt x="146" y="220"/>
                    <a:pt x="207" y="171"/>
                  </a:cubicBezTo>
                  <a:cubicBezTo>
                    <a:pt x="268" y="135"/>
                    <a:pt x="341" y="123"/>
                    <a:pt x="414" y="123"/>
                  </a:cubicBezTo>
                  <a:cubicBezTo>
                    <a:pt x="438" y="123"/>
                    <a:pt x="451" y="111"/>
                    <a:pt x="475" y="111"/>
                  </a:cubicBezTo>
                  <a:cubicBezTo>
                    <a:pt x="511" y="111"/>
                    <a:pt x="535" y="74"/>
                    <a:pt x="524" y="38"/>
                  </a:cubicBezTo>
                  <a:cubicBezTo>
                    <a:pt x="524" y="14"/>
                    <a:pt x="511" y="1"/>
                    <a:pt x="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69" name="Google Shape;3269;p39"/>
            <p:cNvSpPr/>
            <p:nvPr/>
          </p:nvSpPr>
          <p:spPr>
            <a:xfrm>
              <a:off x="8395962" y="3520164"/>
              <a:ext cx="19442" cy="17621"/>
            </a:xfrm>
            <a:custGeom>
              <a:avLst/>
              <a:gdLst/>
              <a:ahLst/>
              <a:cxnLst/>
              <a:rect l="l" t="t" r="r" b="b"/>
              <a:pathLst>
                <a:path w="395" h="358" extrusionOk="0">
                  <a:moveTo>
                    <a:pt x="338" y="1"/>
                  </a:moveTo>
                  <a:cubicBezTo>
                    <a:pt x="327" y="1"/>
                    <a:pt x="316" y="6"/>
                    <a:pt x="306" y="19"/>
                  </a:cubicBezTo>
                  <a:cubicBezTo>
                    <a:pt x="209" y="103"/>
                    <a:pt x="124" y="189"/>
                    <a:pt x="39" y="286"/>
                  </a:cubicBezTo>
                  <a:cubicBezTo>
                    <a:pt x="1" y="314"/>
                    <a:pt x="30" y="358"/>
                    <a:pt x="68" y="358"/>
                  </a:cubicBezTo>
                  <a:cubicBezTo>
                    <a:pt x="78" y="358"/>
                    <a:pt x="90" y="354"/>
                    <a:pt x="100" y="346"/>
                  </a:cubicBezTo>
                  <a:cubicBezTo>
                    <a:pt x="197" y="262"/>
                    <a:pt x="282" y="176"/>
                    <a:pt x="368" y="79"/>
                  </a:cubicBezTo>
                  <a:cubicBezTo>
                    <a:pt x="394" y="43"/>
                    <a:pt x="368" y="1"/>
                    <a:pt x="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0" name="Google Shape;3270;p39"/>
            <p:cNvSpPr/>
            <p:nvPr/>
          </p:nvSpPr>
          <p:spPr>
            <a:xfrm>
              <a:off x="8396061" y="3519770"/>
              <a:ext cx="19196" cy="18654"/>
            </a:xfrm>
            <a:custGeom>
              <a:avLst/>
              <a:gdLst/>
              <a:ahLst/>
              <a:cxnLst/>
              <a:rect l="l" t="t" r="r" b="b"/>
              <a:pathLst>
                <a:path w="390" h="379" extrusionOk="0">
                  <a:moveTo>
                    <a:pt x="333" y="17"/>
                  </a:moveTo>
                  <a:cubicBezTo>
                    <a:pt x="341" y="17"/>
                    <a:pt x="347" y="20"/>
                    <a:pt x="353" y="27"/>
                  </a:cubicBezTo>
                  <a:cubicBezTo>
                    <a:pt x="366" y="38"/>
                    <a:pt x="366" y="63"/>
                    <a:pt x="353" y="75"/>
                  </a:cubicBezTo>
                  <a:cubicBezTo>
                    <a:pt x="280" y="172"/>
                    <a:pt x="183" y="257"/>
                    <a:pt x="85" y="343"/>
                  </a:cubicBezTo>
                  <a:cubicBezTo>
                    <a:pt x="81" y="353"/>
                    <a:pt x="73" y="357"/>
                    <a:pt x="66" y="357"/>
                  </a:cubicBezTo>
                  <a:cubicBezTo>
                    <a:pt x="55" y="357"/>
                    <a:pt x="44" y="350"/>
                    <a:pt x="37" y="343"/>
                  </a:cubicBezTo>
                  <a:cubicBezTo>
                    <a:pt x="25" y="330"/>
                    <a:pt x="25" y="318"/>
                    <a:pt x="37" y="294"/>
                  </a:cubicBezTo>
                  <a:lnTo>
                    <a:pt x="183" y="148"/>
                  </a:lnTo>
                  <a:cubicBezTo>
                    <a:pt x="231" y="111"/>
                    <a:pt x="268" y="63"/>
                    <a:pt x="304" y="27"/>
                  </a:cubicBezTo>
                  <a:cubicBezTo>
                    <a:pt x="317" y="20"/>
                    <a:pt x="326" y="17"/>
                    <a:pt x="333" y="17"/>
                  </a:cubicBezTo>
                  <a:close/>
                  <a:moveTo>
                    <a:pt x="323" y="0"/>
                  </a:moveTo>
                  <a:cubicBezTo>
                    <a:pt x="313" y="0"/>
                    <a:pt x="303" y="4"/>
                    <a:pt x="293" y="14"/>
                  </a:cubicBezTo>
                  <a:lnTo>
                    <a:pt x="171" y="136"/>
                  </a:lnTo>
                  <a:lnTo>
                    <a:pt x="25" y="281"/>
                  </a:lnTo>
                  <a:cubicBezTo>
                    <a:pt x="1" y="306"/>
                    <a:pt x="13" y="343"/>
                    <a:pt x="25" y="354"/>
                  </a:cubicBezTo>
                  <a:cubicBezTo>
                    <a:pt x="37" y="367"/>
                    <a:pt x="49" y="379"/>
                    <a:pt x="61" y="379"/>
                  </a:cubicBezTo>
                  <a:cubicBezTo>
                    <a:pt x="74" y="379"/>
                    <a:pt x="85" y="367"/>
                    <a:pt x="98" y="354"/>
                  </a:cubicBezTo>
                  <a:cubicBezTo>
                    <a:pt x="195" y="270"/>
                    <a:pt x="293" y="184"/>
                    <a:pt x="366" y="87"/>
                  </a:cubicBezTo>
                  <a:cubicBezTo>
                    <a:pt x="390" y="63"/>
                    <a:pt x="377" y="27"/>
                    <a:pt x="366" y="14"/>
                  </a:cubicBezTo>
                  <a:cubicBezTo>
                    <a:pt x="352" y="7"/>
                    <a:pt x="337" y="0"/>
                    <a:pt x="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1" name="Google Shape;3271;p39"/>
            <p:cNvSpPr/>
            <p:nvPr/>
          </p:nvSpPr>
          <p:spPr>
            <a:xfrm>
              <a:off x="8392270" y="3530943"/>
              <a:ext cx="22395" cy="22395"/>
            </a:xfrm>
            <a:custGeom>
              <a:avLst/>
              <a:gdLst/>
              <a:ahLst/>
              <a:cxnLst/>
              <a:rect l="l" t="t" r="r" b="b"/>
              <a:pathLst>
                <a:path w="455" h="455" extrusionOk="0">
                  <a:moveTo>
                    <a:pt x="396" y="0"/>
                  </a:moveTo>
                  <a:cubicBezTo>
                    <a:pt x="383" y="0"/>
                    <a:pt x="370" y="6"/>
                    <a:pt x="357" y="18"/>
                  </a:cubicBezTo>
                  <a:cubicBezTo>
                    <a:pt x="248" y="140"/>
                    <a:pt x="138" y="249"/>
                    <a:pt x="29" y="371"/>
                  </a:cubicBezTo>
                  <a:cubicBezTo>
                    <a:pt x="0" y="409"/>
                    <a:pt x="32" y="455"/>
                    <a:pt x="64" y="455"/>
                  </a:cubicBezTo>
                  <a:cubicBezTo>
                    <a:pt x="73" y="455"/>
                    <a:pt x="82" y="452"/>
                    <a:pt x="90" y="444"/>
                  </a:cubicBezTo>
                  <a:cubicBezTo>
                    <a:pt x="211" y="322"/>
                    <a:pt x="308" y="200"/>
                    <a:pt x="418" y="79"/>
                  </a:cubicBezTo>
                  <a:cubicBezTo>
                    <a:pt x="454" y="43"/>
                    <a:pt x="430" y="0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2" name="Google Shape;3272;p39"/>
            <p:cNvSpPr/>
            <p:nvPr/>
          </p:nvSpPr>
          <p:spPr>
            <a:xfrm>
              <a:off x="8392467" y="3530500"/>
              <a:ext cx="22198" cy="22937"/>
            </a:xfrm>
            <a:custGeom>
              <a:avLst/>
              <a:gdLst/>
              <a:ahLst/>
              <a:cxnLst/>
              <a:rect l="l" t="t" r="r" b="b"/>
              <a:pathLst>
                <a:path w="451" h="466" extrusionOk="0">
                  <a:moveTo>
                    <a:pt x="390" y="15"/>
                  </a:moveTo>
                  <a:cubicBezTo>
                    <a:pt x="390" y="15"/>
                    <a:pt x="402" y="27"/>
                    <a:pt x="414" y="27"/>
                  </a:cubicBezTo>
                  <a:cubicBezTo>
                    <a:pt x="426" y="39"/>
                    <a:pt x="426" y="63"/>
                    <a:pt x="414" y="76"/>
                  </a:cubicBezTo>
                  <a:cubicBezTo>
                    <a:pt x="377" y="112"/>
                    <a:pt x="353" y="149"/>
                    <a:pt x="329" y="173"/>
                  </a:cubicBezTo>
                  <a:cubicBezTo>
                    <a:pt x="244" y="271"/>
                    <a:pt x="158" y="355"/>
                    <a:pt x="86" y="441"/>
                  </a:cubicBezTo>
                  <a:cubicBezTo>
                    <a:pt x="73" y="447"/>
                    <a:pt x="64" y="450"/>
                    <a:pt x="57" y="450"/>
                  </a:cubicBezTo>
                  <a:cubicBezTo>
                    <a:pt x="49" y="450"/>
                    <a:pt x="43" y="447"/>
                    <a:pt x="37" y="441"/>
                  </a:cubicBezTo>
                  <a:cubicBezTo>
                    <a:pt x="25" y="428"/>
                    <a:pt x="13" y="404"/>
                    <a:pt x="37" y="392"/>
                  </a:cubicBezTo>
                  <a:cubicBezTo>
                    <a:pt x="110" y="295"/>
                    <a:pt x="195" y="209"/>
                    <a:pt x="280" y="125"/>
                  </a:cubicBezTo>
                  <a:cubicBezTo>
                    <a:pt x="304" y="88"/>
                    <a:pt x="341" y="63"/>
                    <a:pt x="366" y="27"/>
                  </a:cubicBezTo>
                  <a:cubicBezTo>
                    <a:pt x="377" y="27"/>
                    <a:pt x="377" y="15"/>
                    <a:pt x="390" y="15"/>
                  </a:cubicBezTo>
                  <a:close/>
                  <a:moveTo>
                    <a:pt x="384" y="1"/>
                  </a:moveTo>
                  <a:cubicBezTo>
                    <a:pt x="373" y="1"/>
                    <a:pt x="363" y="5"/>
                    <a:pt x="353" y="15"/>
                  </a:cubicBezTo>
                  <a:cubicBezTo>
                    <a:pt x="317" y="52"/>
                    <a:pt x="293" y="76"/>
                    <a:pt x="268" y="112"/>
                  </a:cubicBezTo>
                  <a:cubicBezTo>
                    <a:pt x="183" y="198"/>
                    <a:pt x="98" y="282"/>
                    <a:pt x="25" y="380"/>
                  </a:cubicBezTo>
                  <a:cubicBezTo>
                    <a:pt x="1" y="404"/>
                    <a:pt x="1" y="441"/>
                    <a:pt x="25" y="453"/>
                  </a:cubicBezTo>
                  <a:cubicBezTo>
                    <a:pt x="37" y="465"/>
                    <a:pt x="50" y="465"/>
                    <a:pt x="61" y="465"/>
                  </a:cubicBezTo>
                  <a:cubicBezTo>
                    <a:pt x="74" y="465"/>
                    <a:pt x="86" y="465"/>
                    <a:pt x="98" y="453"/>
                  </a:cubicBezTo>
                  <a:cubicBezTo>
                    <a:pt x="183" y="368"/>
                    <a:pt x="256" y="282"/>
                    <a:pt x="341" y="185"/>
                  </a:cubicBezTo>
                  <a:cubicBezTo>
                    <a:pt x="366" y="161"/>
                    <a:pt x="402" y="125"/>
                    <a:pt x="426" y="88"/>
                  </a:cubicBezTo>
                  <a:cubicBezTo>
                    <a:pt x="450" y="63"/>
                    <a:pt x="439" y="27"/>
                    <a:pt x="426" y="15"/>
                  </a:cubicBezTo>
                  <a:cubicBezTo>
                    <a:pt x="412" y="8"/>
                    <a:pt x="398" y="1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3" name="Google Shape;3273;p39"/>
            <p:cNvSpPr/>
            <p:nvPr/>
          </p:nvSpPr>
          <p:spPr>
            <a:xfrm>
              <a:off x="8394584" y="3543839"/>
              <a:ext cx="20426" cy="22444"/>
            </a:xfrm>
            <a:custGeom>
              <a:avLst/>
              <a:gdLst/>
              <a:ahLst/>
              <a:cxnLst/>
              <a:rect l="l" t="t" r="r" b="b"/>
              <a:pathLst>
                <a:path w="415" h="456" extrusionOk="0">
                  <a:moveTo>
                    <a:pt x="344" y="0"/>
                  </a:moveTo>
                  <a:cubicBezTo>
                    <a:pt x="335" y="0"/>
                    <a:pt x="328" y="4"/>
                    <a:pt x="323" y="11"/>
                  </a:cubicBezTo>
                  <a:cubicBezTo>
                    <a:pt x="225" y="133"/>
                    <a:pt x="115" y="255"/>
                    <a:pt x="18" y="376"/>
                  </a:cubicBezTo>
                  <a:cubicBezTo>
                    <a:pt x="0" y="412"/>
                    <a:pt x="22" y="455"/>
                    <a:pt x="55" y="455"/>
                  </a:cubicBezTo>
                  <a:cubicBezTo>
                    <a:pt x="66" y="455"/>
                    <a:pt x="79" y="450"/>
                    <a:pt x="91" y="438"/>
                  </a:cubicBezTo>
                  <a:cubicBezTo>
                    <a:pt x="201" y="328"/>
                    <a:pt x="298" y="194"/>
                    <a:pt x="396" y="73"/>
                  </a:cubicBezTo>
                  <a:cubicBezTo>
                    <a:pt x="415" y="44"/>
                    <a:pt x="374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4" name="Google Shape;3274;p39"/>
            <p:cNvSpPr/>
            <p:nvPr/>
          </p:nvSpPr>
          <p:spPr>
            <a:xfrm>
              <a:off x="8394239" y="3543495"/>
              <a:ext cx="21017" cy="23084"/>
            </a:xfrm>
            <a:custGeom>
              <a:avLst/>
              <a:gdLst/>
              <a:ahLst/>
              <a:cxnLst/>
              <a:rect l="l" t="t" r="r" b="b"/>
              <a:pathLst>
                <a:path w="427" h="469" extrusionOk="0">
                  <a:moveTo>
                    <a:pt x="354" y="22"/>
                  </a:moveTo>
                  <a:cubicBezTo>
                    <a:pt x="363" y="22"/>
                    <a:pt x="372" y="25"/>
                    <a:pt x="378" y="31"/>
                  </a:cubicBezTo>
                  <a:cubicBezTo>
                    <a:pt x="390" y="43"/>
                    <a:pt x="403" y="55"/>
                    <a:pt x="390" y="67"/>
                  </a:cubicBezTo>
                  <a:cubicBezTo>
                    <a:pt x="305" y="177"/>
                    <a:pt x="208" y="310"/>
                    <a:pt x="86" y="445"/>
                  </a:cubicBezTo>
                  <a:cubicBezTo>
                    <a:pt x="80" y="450"/>
                    <a:pt x="71" y="453"/>
                    <a:pt x="63" y="453"/>
                  </a:cubicBezTo>
                  <a:cubicBezTo>
                    <a:pt x="56" y="453"/>
                    <a:pt x="50" y="450"/>
                    <a:pt x="50" y="445"/>
                  </a:cubicBezTo>
                  <a:cubicBezTo>
                    <a:pt x="25" y="432"/>
                    <a:pt x="25" y="408"/>
                    <a:pt x="38" y="383"/>
                  </a:cubicBezTo>
                  <a:cubicBezTo>
                    <a:pt x="98" y="323"/>
                    <a:pt x="147" y="250"/>
                    <a:pt x="208" y="189"/>
                  </a:cubicBezTo>
                  <a:cubicBezTo>
                    <a:pt x="244" y="128"/>
                    <a:pt x="293" y="80"/>
                    <a:pt x="330" y="31"/>
                  </a:cubicBezTo>
                  <a:cubicBezTo>
                    <a:pt x="336" y="25"/>
                    <a:pt x="345" y="22"/>
                    <a:pt x="354" y="22"/>
                  </a:cubicBezTo>
                  <a:close/>
                  <a:moveTo>
                    <a:pt x="354" y="0"/>
                  </a:moveTo>
                  <a:cubicBezTo>
                    <a:pt x="341" y="0"/>
                    <a:pt x="329" y="6"/>
                    <a:pt x="317" y="18"/>
                  </a:cubicBezTo>
                  <a:cubicBezTo>
                    <a:pt x="281" y="67"/>
                    <a:pt x="232" y="116"/>
                    <a:pt x="195" y="177"/>
                  </a:cubicBezTo>
                  <a:cubicBezTo>
                    <a:pt x="135" y="237"/>
                    <a:pt x="86" y="310"/>
                    <a:pt x="25" y="383"/>
                  </a:cubicBezTo>
                  <a:cubicBezTo>
                    <a:pt x="1" y="408"/>
                    <a:pt x="14" y="445"/>
                    <a:pt x="38" y="456"/>
                  </a:cubicBezTo>
                  <a:cubicBezTo>
                    <a:pt x="38" y="469"/>
                    <a:pt x="50" y="469"/>
                    <a:pt x="62" y="469"/>
                  </a:cubicBezTo>
                  <a:cubicBezTo>
                    <a:pt x="74" y="469"/>
                    <a:pt x="86" y="469"/>
                    <a:pt x="98" y="456"/>
                  </a:cubicBezTo>
                  <a:cubicBezTo>
                    <a:pt x="220" y="323"/>
                    <a:pt x="330" y="189"/>
                    <a:pt x="403" y="80"/>
                  </a:cubicBezTo>
                  <a:cubicBezTo>
                    <a:pt x="427" y="55"/>
                    <a:pt x="414" y="31"/>
                    <a:pt x="390" y="18"/>
                  </a:cubicBezTo>
                  <a:cubicBezTo>
                    <a:pt x="378" y="6"/>
                    <a:pt x="366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5" name="Google Shape;3275;p39"/>
            <p:cNvSpPr/>
            <p:nvPr/>
          </p:nvSpPr>
          <p:spPr>
            <a:xfrm>
              <a:off x="8393452" y="3557031"/>
              <a:ext cx="21017" cy="24462"/>
            </a:xfrm>
            <a:custGeom>
              <a:avLst/>
              <a:gdLst/>
              <a:ahLst/>
              <a:cxnLst/>
              <a:rect l="l" t="t" r="r" b="b"/>
              <a:pathLst>
                <a:path w="427" h="497" extrusionOk="0">
                  <a:moveTo>
                    <a:pt x="375" y="0"/>
                  </a:moveTo>
                  <a:cubicBezTo>
                    <a:pt x="360" y="0"/>
                    <a:pt x="345" y="7"/>
                    <a:pt x="333" y="24"/>
                  </a:cubicBezTo>
                  <a:cubicBezTo>
                    <a:pt x="248" y="170"/>
                    <a:pt x="151" y="303"/>
                    <a:pt x="30" y="424"/>
                  </a:cubicBezTo>
                  <a:cubicBezTo>
                    <a:pt x="1" y="453"/>
                    <a:pt x="32" y="497"/>
                    <a:pt x="64" y="497"/>
                  </a:cubicBezTo>
                  <a:cubicBezTo>
                    <a:pt x="73" y="497"/>
                    <a:pt x="82" y="493"/>
                    <a:pt x="90" y="486"/>
                  </a:cubicBezTo>
                  <a:cubicBezTo>
                    <a:pt x="224" y="364"/>
                    <a:pt x="333" y="218"/>
                    <a:pt x="419" y="60"/>
                  </a:cubicBezTo>
                  <a:cubicBezTo>
                    <a:pt x="426" y="27"/>
                    <a:pt x="402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6" name="Google Shape;3276;p39"/>
            <p:cNvSpPr/>
            <p:nvPr/>
          </p:nvSpPr>
          <p:spPr>
            <a:xfrm>
              <a:off x="8393698" y="3556539"/>
              <a:ext cx="20968" cy="25644"/>
            </a:xfrm>
            <a:custGeom>
              <a:avLst/>
              <a:gdLst/>
              <a:ahLst/>
              <a:cxnLst/>
              <a:rect l="l" t="t" r="r" b="b"/>
              <a:pathLst>
                <a:path w="426" h="521" extrusionOk="0">
                  <a:moveTo>
                    <a:pt x="365" y="13"/>
                  </a:moveTo>
                  <a:cubicBezTo>
                    <a:pt x="371" y="13"/>
                    <a:pt x="379" y="16"/>
                    <a:pt x="389" y="21"/>
                  </a:cubicBezTo>
                  <a:cubicBezTo>
                    <a:pt x="401" y="34"/>
                    <a:pt x="414" y="45"/>
                    <a:pt x="401" y="70"/>
                  </a:cubicBezTo>
                  <a:cubicBezTo>
                    <a:pt x="328" y="216"/>
                    <a:pt x="219" y="361"/>
                    <a:pt x="85" y="483"/>
                  </a:cubicBezTo>
                  <a:cubicBezTo>
                    <a:pt x="74" y="493"/>
                    <a:pt x="66" y="497"/>
                    <a:pt x="60" y="497"/>
                  </a:cubicBezTo>
                  <a:cubicBezTo>
                    <a:pt x="50" y="497"/>
                    <a:pt x="43" y="490"/>
                    <a:pt x="36" y="483"/>
                  </a:cubicBezTo>
                  <a:cubicBezTo>
                    <a:pt x="25" y="471"/>
                    <a:pt x="12" y="459"/>
                    <a:pt x="36" y="434"/>
                  </a:cubicBezTo>
                  <a:cubicBezTo>
                    <a:pt x="146" y="325"/>
                    <a:pt x="243" y="191"/>
                    <a:pt x="341" y="34"/>
                  </a:cubicBezTo>
                  <a:cubicBezTo>
                    <a:pt x="348" y="19"/>
                    <a:pt x="355" y="13"/>
                    <a:pt x="365" y="13"/>
                  </a:cubicBezTo>
                  <a:close/>
                  <a:moveTo>
                    <a:pt x="360" y="1"/>
                  </a:moveTo>
                  <a:cubicBezTo>
                    <a:pt x="347" y="1"/>
                    <a:pt x="335" y="7"/>
                    <a:pt x="328" y="21"/>
                  </a:cubicBezTo>
                  <a:cubicBezTo>
                    <a:pt x="231" y="180"/>
                    <a:pt x="133" y="313"/>
                    <a:pt x="25" y="423"/>
                  </a:cubicBezTo>
                  <a:cubicBezTo>
                    <a:pt x="0" y="447"/>
                    <a:pt x="0" y="483"/>
                    <a:pt x="25" y="496"/>
                  </a:cubicBezTo>
                  <a:cubicBezTo>
                    <a:pt x="25" y="507"/>
                    <a:pt x="49" y="520"/>
                    <a:pt x="61" y="520"/>
                  </a:cubicBezTo>
                  <a:cubicBezTo>
                    <a:pt x="73" y="520"/>
                    <a:pt x="85" y="507"/>
                    <a:pt x="97" y="496"/>
                  </a:cubicBezTo>
                  <a:cubicBezTo>
                    <a:pt x="231" y="374"/>
                    <a:pt x="341" y="228"/>
                    <a:pt x="414" y="82"/>
                  </a:cubicBezTo>
                  <a:cubicBezTo>
                    <a:pt x="425" y="45"/>
                    <a:pt x="414" y="21"/>
                    <a:pt x="389" y="9"/>
                  </a:cubicBezTo>
                  <a:cubicBezTo>
                    <a:pt x="379" y="4"/>
                    <a:pt x="369" y="1"/>
                    <a:pt x="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7" name="Google Shape;3277;p39"/>
            <p:cNvSpPr/>
            <p:nvPr/>
          </p:nvSpPr>
          <p:spPr>
            <a:xfrm>
              <a:off x="8394141" y="3570321"/>
              <a:ext cx="20623" cy="23478"/>
            </a:xfrm>
            <a:custGeom>
              <a:avLst/>
              <a:gdLst/>
              <a:ahLst/>
              <a:cxnLst/>
              <a:rect l="l" t="t" r="r" b="b"/>
              <a:pathLst>
                <a:path w="419" h="477" extrusionOk="0">
                  <a:moveTo>
                    <a:pt x="352" y="1"/>
                  </a:moveTo>
                  <a:cubicBezTo>
                    <a:pt x="339" y="1"/>
                    <a:pt x="326" y="7"/>
                    <a:pt x="319" y="21"/>
                  </a:cubicBezTo>
                  <a:cubicBezTo>
                    <a:pt x="234" y="154"/>
                    <a:pt x="137" y="276"/>
                    <a:pt x="27" y="398"/>
                  </a:cubicBezTo>
                  <a:cubicBezTo>
                    <a:pt x="1" y="434"/>
                    <a:pt x="27" y="477"/>
                    <a:pt x="62" y="477"/>
                  </a:cubicBezTo>
                  <a:cubicBezTo>
                    <a:pt x="74" y="477"/>
                    <a:pt x="88" y="472"/>
                    <a:pt x="100" y="459"/>
                  </a:cubicBezTo>
                  <a:cubicBezTo>
                    <a:pt x="210" y="349"/>
                    <a:pt x="307" y="216"/>
                    <a:pt x="392" y="70"/>
                  </a:cubicBezTo>
                  <a:cubicBezTo>
                    <a:pt x="418" y="35"/>
                    <a:pt x="383" y="1"/>
                    <a:pt x="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8" name="Google Shape;3278;p39"/>
            <p:cNvSpPr/>
            <p:nvPr/>
          </p:nvSpPr>
          <p:spPr>
            <a:xfrm>
              <a:off x="8394239" y="3569779"/>
              <a:ext cx="20426" cy="24364"/>
            </a:xfrm>
            <a:custGeom>
              <a:avLst/>
              <a:gdLst/>
              <a:ahLst/>
              <a:cxnLst/>
              <a:rect l="l" t="t" r="r" b="b"/>
              <a:pathLst>
                <a:path w="415" h="495" extrusionOk="0">
                  <a:moveTo>
                    <a:pt x="378" y="19"/>
                  </a:moveTo>
                  <a:cubicBezTo>
                    <a:pt x="390" y="32"/>
                    <a:pt x="403" y="56"/>
                    <a:pt x="390" y="68"/>
                  </a:cubicBezTo>
                  <a:cubicBezTo>
                    <a:pt x="293" y="227"/>
                    <a:pt x="195" y="360"/>
                    <a:pt x="86" y="470"/>
                  </a:cubicBezTo>
                  <a:cubicBezTo>
                    <a:pt x="80" y="476"/>
                    <a:pt x="71" y="479"/>
                    <a:pt x="62" y="479"/>
                  </a:cubicBezTo>
                  <a:cubicBezTo>
                    <a:pt x="53" y="479"/>
                    <a:pt x="44" y="476"/>
                    <a:pt x="38" y="470"/>
                  </a:cubicBezTo>
                  <a:cubicBezTo>
                    <a:pt x="25" y="457"/>
                    <a:pt x="25" y="433"/>
                    <a:pt x="38" y="421"/>
                  </a:cubicBezTo>
                  <a:cubicBezTo>
                    <a:pt x="159" y="287"/>
                    <a:pt x="244" y="165"/>
                    <a:pt x="330" y="32"/>
                  </a:cubicBezTo>
                  <a:cubicBezTo>
                    <a:pt x="330" y="19"/>
                    <a:pt x="341" y="19"/>
                    <a:pt x="354" y="19"/>
                  </a:cubicBezTo>
                  <a:close/>
                  <a:moveTo>
                    <a:pt x="357" y="0"/>
                  </a:moveTo>
                  <a:cubicBezTo>
                    <a:pt x="341" y="0"/>
                    <a:pt x="321" y="9"/>
                    <a:pt x="305" y="32"/>
                  </a:cubicBezTo>
                  <a:cubicBezTo>
                    <a:pt x="232" y="154"/>
                    <a:pt x="135" y="275"/>
                    <a:pt x="25" y="409"/>
                  </a:cubicBezTo>
                  <a:cubicBezTo>
                    <a:pt x="1" y="433"/>
                    <a:pt x="14" y="470"/>
                    <a:pt x="25" y="482"/>
                  </a:cubicBezTo>
                  <a:cubicBezTo>
                    <a:pt x="38" y="494"/>
                    <a:pt x="50" y="494"/>
                    <a:pt x="62" y="494"/>
                  </a:cubicBezTo>
                  <a:cubicBezTo>
                    <a:pt x="74" y="494"/>
                    <a:pt x="86" y="494"/>
                    <a:pt x="98" y="482"/>
                  </a:cubicBezTo>
                  <a:cubicBezTo>
                    <a:pt x="220" y="373"/>
                    <a:pt x="317" y="238"/>
                    <a:pt x="403" y="81"/>
                  </a:cubicBezTo>
                  <a:cubicBezTo>
                    <a:pt x="414" y="56"/>
                    <a:pt x="403" y="19"/>
                    <a:pt x="378" y="8"/>
                  </a:cubicBezTo>
                  <a:cubicBezTo>
                    <a:pt x="374" y="3"/>
                    <a:pt x="366" y="0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9" name="Google Shape;3279;p39"/>
            <p:cNvSpPr/>
            <p:nvPr/>
          </p:nvSpPr>
          <p:spPr>
            <a:xfrm>
              <a:off x="8396602" y="3585579"/>
              <a:ext cx="18753" cy="20869"/>
            </a:xfrm>
            <a:custGeom>
              <a:avLst/>
              <a:gdLst/>
              <a:ahLst/>
              <a:cxnLst/>
              <a:rect l="l" t="t" r="r" b="b"/>
              <a:pathLst>
                <a:path w="381" h="424" extrusionOk="0">
                  <a:moveTo>
                    <a:pt x="313" y="0"/>
                  </a:moveTo>
                  <a:cubicBezTo>
                    <a:pt x="300" y="0"/>
                    <a:pt x="289" y="4"/>
                    <a:pt x="282" y="15"/>
                  </a:cubicBezTo>
                  <a:cubicBezTo>
                    <a:pt x="196" y="136"/>
                    <a:pt x="111" y="246"/>
                    <a:pt x="26" y="355"/>
                  </a:cubicBezTo>
                  <a:cubicBezTo>
                    <a:pt x="0" y="390"/>
                    <a:pt x="35" y="424"/>
                    <a:pt x="71" y="424"/>
                  </a:cubicBezTo>
                  <a:cubicBezTo>
                    <a:pt x="86" y="424"/>
                    <a:pt x="101" y="418"/>
                    <a:pt x="111" y="404"/>
                  </a:cubicBezTo>
                  <a:cubicBezTo>
                    <a:pt x="184" y="295"/>
                    <a:pt x="269" y="185"/>
                    <a:pt x="355" y="63"/>
                  </a:cubicBezTo>
                  <a:cubicBezTo>
                    <a:pt x="380" y="28"/>
                    <a:pt x="344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0" name="Google Shape;3280;p39"/>
            <p:cNvSpPr/>
            <p:nvPr/>
          </p:nvSpPr>
          <p:spPr>
            <a:xfrm>
              <a:off x="8396651" y="3585284"/>
              <a:ext cx="18605" cy="22001"/>
            </a:xfrm>
            <a:custGeom>
              <a:avLst/>
              <a:gdLst/>
              <a:ahLst/>
              <a:cxnLst/>
              <a:rect l="l" t="t" r="r" b="b"/>
              <a:pathLst>
                <a:path w="378" h="447" extrusionOk="0">
                  <a:moveTo>
                    <a:pt x="312" y="13"/>
                  </a:moveTo>
                  <a:cubicBezTo>
                    <a:pt x="321" y="13"/>
                    <a:pt x="331" y="16"/>
                    <a:pt x="341" y="21"/>
                  </a:cubicBezTo>
                  <a:cubicBezTo>
                    <a:pt x="341" y="33"/>
                    <a:pt x="365" y="45"/>
                    <a:pt x="341" y="69"/>
                  </a:cubicBezTo>
                  <a:cubicBezTo>
                    <a:pt x="268" y="179"/>
                    <a:pt x="183" y="301"/>
                    <a:pt x="98" y="410"/>
                  </a:cubicBezTo>
                  <a:cubicBezTo>
                    <a:pt x="92" y="416"/>
                    <a:pt x="83" y="419"/>
                    <a:pt x="72" y="419"/>
                  </a:cubicBezTo>
                  <a:cubicBezTo>
                    <a:pt x="62" y="419"/>
                    <a:pt x="50" y="416"/>
                    <a:pt x="37" y="410"/>
                  </a:cubicBezTo>
                  <a:cubicBezTo>
                    <a:pt x="37" y="410"/>
                    <a:pt x="13" y="398"/>
                    <a:pt x="37" y="374"/>
                  </a:cubicBezTo>
                  <a:cubicBezTo>
                    <a:pt x="110" y="264"/>
                    <a:pt x="195" y="142"/>
                    <a:pt x="281" y="33"/>
                  </a:cubicBezTo>
                  <a:cubicBezTo>
                    <a:pt x="288" y="19"/>
                    <a:pt x="299" y="13"/>
                    <a:pt x="312" y="13"/>
                  </a:cubicBezTo>
                  <a:close/>
                  <a:moveTo>
                    <a:pt x="318" y="1"/>
                  </a:moveTo>
                  <a:cubicBezTo>
                    <a:pt x="301" y="1"/>
                    <a:pt x="282" y="7"/>
                    <a:pt x="268" y="21"/>
                  </a:cubicBezTo>
                  <a:cubicBezTo>
                    <a:pt x="183" y="131"/>
                    <a:pt x="98" y="252"/>
                    <a:pt x="13" y="361"/>
                  </a:cubicBezTo>
                  <a:cubicBezTo>
                    <a:pt x="1" y="386"/>
                    <a:pt x="13" y="410"/>
                    <a:pt x="25" y="434"/>
                  </a:cubicBezTo>
                  <a:cubicBezTo>
                    <a:pt x="37" y="434"/>
                    <a:pt x="49" y="447"/>
                    <a:pt x="62" y="447"/>
                  </a:cubicBezTo>
                  <a:cubicBezTo>
                    <a:pt x="86" y="447"/>
                    <a:pt x="98" y="434"/>
                    <a:pt x="110" y="422"/>
                  </a:cubicBezTo>
                  <a:cubicBezTo>
                    <a:pt x="195" y="301"/>
                    <a:pt x="281" y="191"/>
                    <a:pt x="354" y="82"/>
                  </a:cubicBezTo>
                  <a:cubicBezTo>
                    <a:pt x="378" y="45"/>
                    <a:pt x="365" y="21"/>
                    <a:pt x="354" y="9"/>
                  </a:cubicBezTo>
                  <a:cubicBezTo>
                    <a:pt x="343" y="4"/>
                    <a:pt x="331" y="1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1" name="Google Shape;3281;p39"/>
            <p:cNvSpPr/>
            <p:nvPr/>
          </p:nvSpPr>
          <p:spPr>
            <a:xfrm>
              <a:off x="8395371" y="3603250"/>
              <a:ext cx="19983" cy="23921"/>
            </a:xfrm>
            <a:custGeom>
              <a:avLst/>
              <a:gdLst/>
              <a:ahLst/>
              <a:cxnLst/>
              <a:rect l="l" t="t" r="r" b="b"/>
              <a:pathLst>
                <a:path w="406" h="486" extrusionOk="0">
                  <a:moveTo>
                    <a:pt x="344" y="0"/>
                  </a:moveTo>
                  <a:cubicBezTo>
                    <a:pt x="331" y="0"/>
                    <a:pt x="317" y="6"/>
                    <a:pt x="307" y="21"/>
                  </a:cubicBezTo>
                  <a:cubicBezTo>
                    <a:pt x="209" y="155"/>
                    <a:pt x="112" y="288"/>
                    <a:pt x="27" y="422"/>
                  </a:cubicBezTo>
                  <a:cubicBezTo>
                    <a:pt x="1" y="457"/>
                    <a:pt x="37" y="486"/>
                    <a:pt x="68" y="486"/>
                  </a:cubicBezTo>
                  <a:cubicBezTo>
                    <a:pt x="81" y="486"/>
                    <a:pt x="93" y="481"/>
                    <a:pt x="99" y="471"/>
                  </a:cubicBezTo>
                  <a:cubicBezTo>
                    <a:pt x="197" y="337"/>
                    <a:pt x="294" y="203"/>
                    <a:pt x="380" y="69"/>
                  </a:cubicBezTo>
                  <a:cubicBezTo>
                    <a:pt x="405" y="35"/>
                    <a:pt x="376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2" name="Google Shape;3282;p39"/>
            <p:cNvSpPr/>
            <p:nvPr/>
          </p:nvSpPr>
          <p:spPr>
            <a:xfrm>
              <a:off x="8395470" y="3602659"/>
              <a:ext cx="19786" cy="25004"/>
            </a:xfrm>
            <a:custGeom>
              <a:avLst/>
              <a:gdLst/>
              <a:ahLst/>
              <a:cxnLst/>
              <a:rect l="l" t="t" r="r" b="b"/>
              <a:pathLst>
                <a:path w="402" h="508" extrusionOk="0">
                  <a:moveTo>
                    <a:pt x="341" y="21"/>
                  </a:moveTo>
                  <a:cubicBezTo>
                    <a:pt x="353" y="21"/>
                    <a:pt x="353" y="21"/>
                    <a:pt x="365" y="33"/>
                  </a:cubicBezTo>
                  <a:cubicBezTo>
                    <a:pt x="378" y="33"/>
                    <a:pt x="389" y="57"/>
                    <a:pt x="378" y="69"/>
                  </a:cubicBezTo>
                  <a:lnTo>
                    <a:pt x="316" y="154"/>
                  </a:lnTo>
                  <a:cubicBezTo>
                    <a:pt x="243" y="264"/>
                    <a:pt x="170" y="373"/>
                    <a:pt x="97" y="470"/>
                  </a:cubicBezTo>
                  <a:cubicBezTo>
                    <a:pt x="83" y="485"/>
                    <a:pt x="69" y="491"/>
                    <a:pt x="57" y="491"/>
                  </a:cubicBezTo>
                  <a:cubicBezTo>
                    <a:pt x="49" y="491"/>
                    <a:pt x="42" y="488"/>
                    <a:pt x="37" y="483"/>
                  </a:cubicBezTo>
                  <a:cubicBezTo>
                    <a:pt x="25" y="470"/>
                    <a:pt x="13" y="459"/>
                    <a:pt x="37" y="434"/>
                  </a:cubicBezTo>
                  <a:cubicBezTo>
                    <a:pt x="97" y="337"/>
                    <a:pt x="183" y="227"/>
                    <a:pt x="256" y="118"/>
                  </a:cubicBezTo>
                  <a:lnTo>
                    <a:pt x="316" y="33"/>
                  </a:lnTo>
                  <a:cubicBezTo>
                    <a:pt x="316" y="21"/>
                    <a:pt x="329" y="21"/>
                    <a:pt x="341" y="21"/>
                  </a:cubicBezTo>
                  <a:close/>
                  <a:moveTo>
                    <a:pt x="343" y="1"/>
                  </a:moveTo>
                  <a:cubicBezTo>
                    <a:pt x="325" y="1"/>
                    <a:pt x="306" y="6"/>
                    <a:pt x="292" y="21"/>
                  </a:cubicBezTo>
                  <a:lnTo>
                    <a:pt x="232" y="118"/>
                  </a:lnTo>
                  <a:cubicBezTo>
                    <a:pt x="159" y="215"/>
                    <a:pt x="86" y="324"/>
                    <a:pt x="13" y="422"/>
                  </a:cubicBezTo>
                  <a:cubicBezTo>
                    <a:pt x="0" y="459"/>
                    <a:pt x="13" y="483"/>
                    <a:pt x="25" y="495"/>
                  </a:cubicBezTo>
                  <a:cubicBezTo>
                    <a:pt x="37" y="507"/>
                    <a:pt x="49" y="507"/>
                    <a:pt x="61" y="507"/>
                  </a:cubicBezTo>
                  <a:cubicBezTo>
                    <a:pt x="86" y="507"/>
                    <a:pt x="97" y="495"/>
                    <a:pt x="110" y="483"/>
                  </a:cubicBezTo>
                  <a:cubicBezTo>
                    <a:pt x="183" y="373"/>
                    <a:pt x="256" y="276"/>
                    <a:pt x="329" y="167"/>
                  </a:cubicBezTo>
                  <a:lnTo>
                    <a:pt x="389" y="81"/>
                  </a:lnTo>
                  <a:cubicBezTo>
                    <a:pt x="402" y="57"/>
                    <a:pt x="389" y="33"/>
                    <a:pt x="378" y="8"/>
                  </a:cubicBezTo>
                  <a:cubicBezTo>
                    <a:pt x="368" y="3"/>
                    <a:pt x="356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3" name="Google Shape;3283;p39"/>
            <p:cNvSpPr/>
            <p:nvPr/>
          </p:nvSpPr>
          <p:spPr>
            <a:xfrm>
              <a:off x="8389859" y="3619247"/>
              <a:ext cx="25053" cy="29237"/>
            </a:xfrm>
            <a:custGeom>
              <a:avLst/>
              <a:gdLst/>
              <a:ahLst/>
              <a:cxnLst/>
              <a:rect l="l" t="t" r="r" b="b"/>
              <a:pathLst>
                <a:path w="509" h="594" extrusionOk="0">
                  <a:moveTo>
                    <a:pt x="444" y="1"/>
                  </a:moveTo>
                  <a:cubicBezTo>
                    <a:pt x="435" y="1"/>
                    <a:pt x="426" y="4"/>
                    <a:pt x="419" y="12"/>
                  </a:cubicBezTo>
                  <a:cubicBezTo>
                    <a:pt x="260" y="170"/>
                    <a:pt x="127" y="341"/>
                    <a:pt x="17" y="522"/>
                  </a:cubicBezTo>
                  <a:cubicBezTo>
                    <a:pt x="0" y="564"/>
                    <a:pt x="28" y="594"/>
                    <a:pt x="60" y="594"/>
                  </a:cubicBezTo>
                  <a:cubicBezTo>
                    <a:pt x="75" y="594"/>
                    <a:pt x="91" y="587"/>
                    <a:pt x="103" y="571"/>
                  </a:cubicBezTo>
                  <a:cubicBezTo>
                    <a:pt x="211" y="401"/>
                    <a:pt x="333" y="231"/>
                    <a:pt x="479" y="73"/>
                  </a:cubicBezTo>
                  <a:cubicBezTo>
                    <a:pt x="508" y="44"/>
                    <a:pt x="477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4" name="Google Shape;3284;p39"/>
            <p:cNvSpPr/>
            <p:nvPr/>
          </p:nvSpPr>
          <p:spPr>
            <a:xfrm>
              <a:off x="8389465" y="3618902"/>
              <a:ext cx="25201" cy="30320"/>
            </a:xfrm>
            <a:custGeom>
              <a:avLst/>
              <a:gdLst/>
              <a:ahLst/>
              <a:cxnLst/>
              <a:rect l="l" t="t" r="r" b="b"/>
              <a:pathLst>
                <a:path w="512" h="616" extrusionOk="0">
                  <a:moveTo>
                    <a:pt x="447" y="17"/>
                  </a:moveTo>
                  <a:cubicBezTo>
                    <a:pt x="457" y="17"/>
                    <a:pt x="468" y="24"/>
                    <a:pt x="475" y="31"/>
                  </a:cubicBezTo>
                  <a:cubicBezTo>
                    <a:pt x="487" y="43"/>
                    <a:pt x="487" y="56"/>
                    <a:pt x="475" y="80"/>
                  </a:cubicBezTo>
                  <a:cubicBezTo>
                    <a:pt x="329" y="238"/>
                    <a:pt x="208" y="421"/>
                    <a:pt x="98" y="578"/>
                  </a:cubicBezTo>
                  <a:cubicBezTo>
                    <a:pt x="92" y="591"/>
                    <a:pt x="83" y="594"/>
                    <a:pt x="73" y="594"/>
                  </a:cubicBezTo>
                  <a:cubicBezTo>
                    <a:pt x="64" y="594"/>
                    <a:pt x="55" y="591"/>
                    <a:pt x="49" y="591"/>
                  </a:cubicBezTo>
                  <a:cubicBezTo>
                    <a:pt x="38" y="578"/>
                    <a:pt x="25" y="554"/>
                    <a:pt x="38" y="542"/>
                  </a:cubicBezTo>
                  <a:cubicBezTo>
                    <a:pt x="135" y="372"/>
                    <a:pt x="256" y="202"/>
                    <a:pt x="427" y="31"/>
                  </a:cubicBezTo>
                  <a:cubicBezTo>
                    <a:pt x="432" y="21"/>
                    <a:pt x="439" y="17"/>
                    <a:pt x="447" y="17"/>
                  </a:cubicBezTo>
                  <a:close/>
                  <a:moveTo>
                    <a:pt x="451" y="0"/>
                  </a:moveTo>
                  <a:cubicBezTo>
                    <a:pt x="438" y="0"/>
                    <a:pt x="426" y="7"/>
                    <a:pt x="414" y="19"/>
                  </a:cubicBezTo>
                  <a:cubicBezTo>
                    <a:pt x="244" y="189"/>
                    <a:pt x="111" y="359"/>
                    <a:pt x="25" y="529"/>
                  </a:cubicBezTo>
                  <a:cubicBezTo>
                    <a:pt x="1" y="566"/>
                    <a:pt x="13" y="591"/>
                    <a:pt x="38" y="602"/>
                  </a:cubicBezTo>
                  <a:cubicBezTo>
                    <a:pt x="49" y="602"/>
                    <a:pt x="62" y="615"/>
                    <a:pt x="74" y="615"/>
                  </a:cubicBezTo>
                  <a:cubicBezTo>
                    <a:pt x="86" y="615"/>
                    <a:pt x="98" y="602"/>
                    <a:pt x="111" y="591"/>
                  </a:cubicBezTo>
                  <a:cubicBezTo>
                    <a:pt x="219" y="432"/>
                    <a:pt x="341" y="250"/>
                    <a:pt x="487" y="92"/>
                  </a:cubicBezTo>
                  <a:cubicBezTo>
                    <a:pt x="511" y="67"/>
                    <a:pt x="500" y="31"/>
                    <a:pt x="487" y="19"/>
                  </a:cubicBezTo>
                  <a:cubicBezTo>
                    <a:pt x="475" y="7"/>
                    <a:pt x="463" y="0"/>
                    <a:pt x="4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5" name="Google Shape;3285;p39"/>
            <p:cNvSpPr/>
            <p:nvPr/>
          </p:nvSpPr>
          <p:spPr>
            <a:xfrm>
              <a:off x="8392812" y="3636032"/>
              <a:ext cx="20229" cy="27219"/>
            </a:xfrm>
            <a:custGeom>
              <a:avLst/>
              <a:gdLst/>
              <a:ahLst/>
              <a:cxnLst/>
              <a:rect l="l" t="t" r="r" b="b"/>
              <a:pathLst>
                <a:path w="411" h="553" extrusionOk="0">
                  <a:moveTo>
                    <a:pt x="357" y="1"/>
                  </a:moveTo>
                  <a:cubicBezTo>
                    <a:pt x="344" y="1"/>
                    <a:pt x="330" y="8"/>
                    <a:pt x="322" y="24"/>
                  </a:cubicBezTo>
                  <a:cubicBezTo>
                    <a:pt x="237" y="181"/>
                    <a:pt x="140" y="340"/>
                    <a:pt x="18" y="486"/>
                  </a:cubicBezTo>
                  <a:cubicBezTo>
                    <a:pt x="0" y="513"/>
                    <a:pt x="35" y="553"/>
                    <a:pt x="64" y="553"/>
                  </a:cubicBezTo>
                  <a:cubicBezTo>
                    <a:pt x="75" y="553"/>
                    <a:pt x="85" y="548"/>
                    <a:pt x="91" y="535"/>
                  </a:cubicBezTo>
                  <a:cubicBezTo>
                    <a:pt x="213" y="389"/>
                    <a:pt x="322" y="230"/>
                    <a:pt x="395" y="60"/>
                  </a:cubicBezTo>
                  <a:cubicBezTo>
                    <a:pt x="411" y="28"/>
                    <a:pt x="384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6" name="Google Shape;3286;p39"/>
            <p:cNvSpPr/>
            <p:nvPr/>
          </p:nvSpPr>
          <p:spPr>
            <a:xfrm>
              <a:off x="8392467" y="3635589"/>
              <a:ext cx="21017" cy="27957"/>
            </a:xfrm>
            <a:custGeom>
              <a:avLst/>
              <a:gdLst/>
              <a:ahLst/>
              <a:cxnLst/>
              <a:rect l="l" t="t" r="r" b="b"/>
              <a:pathLst>
                <a:path w="427" h="568" extrusionOk="0">
                  <a:moveTo>
                    <a:pt x="363" y="13"/>
                  </a:moveTo>
                  <a:cubicBezTo>
                    <a:pt x="368" y="13"/>
                    <a:pt x="373" y="15"/>
                    <a:pt x="377" y="20"/>
                  </a:cubicBezTo>
                  <a:cubicBezTo>
                    <a:pt x="390" y="33"/>
                    <a:pt x="402" y="45"/>
                    <a:pt x="402" y="69"/>
                  </a:cubicBezTo>
                  <a:cubicBezTo>
                    <a:pt x="317" y="239"/>
                    <a:pt x="220" y="398"/>
                    <a:pt x="98" y="544"/>
                  </a:cubicBezTo>
                  <a:cubicBezTo>
                    <a:pt x="92" y="549"/>
                    <a:pt x="83" y="552"/>
                    <a:pt x="73" y="552"/>
                  </a:cubicBezTo>
                  <a:cubicBezTo>
                    <a:pt x="64" y="552"/>
                    <a:pt x="55" y="549"/>
                    <a:pt x="50" y="544"/>
                  </a:cubicBezTo>
                  <a:cubicBezTo>
                    <a:pt x="37" y="531"/>
                    <a:pt x="25" y="519"/>
                    <a:pt x="37" y="495"/>
                  </a:cubicBezTo>
                  <a:cubicBezTo>
                    <a:pt x="147" y="349"/>
                    <a:pt x="244" y="203"/>
                    <a:pt x="341" y="33"/>
                  </a:cubicBezTo>
                  <a:cubicBezTo>
                    <a:pt x="348" y="19"/>
                    <a:pt x="356" y="13"/>
                    <a:pt x="363" y="13"/>
                  </a:cubicBezTo>
                  <a:close/>
                  <a:moveTo>
                    <a:pt x="359" y="0"/>
                  </a:moveTo>
                  <a:cubicBezTo>
                    <a:pt x="345" y="0"/>
                    <a:pt x="331" y="6"/>
                    <a:pt x="317" y="20"/>
                  </a:cubicBezTo>
                  <a:cubicBezTo>
                    <a:pt x="231" y="190"/>
                    <a:pt x="134" y="349"/>
                    <a:pt x="25" y="482"/>
                  </a:cubicBezTo>
                  <a:cubicBezTo>
                    <a:pt x="1" y="507"/>
                    <a:pt x="13" y="544"/>
                    <a:pt x="37" y="555"/>
                  </a:cubicBezTo>
                  <a:cubicBezTo>
                    <a:pt x="50" y="568"/>
                    <a:pt x="61" y="568"/>
                    <a:pt x="74" y="568"/>
                  </a:cubicBezTo>
                  <a:cubicBezTo>
                    <a:pt x="86" y="568"/>
                    <a:pt x="98" y="568"/>
                    <a:pt x="110" y="555"/>
                  </a:cubicBezTo>
                  <a:cubicBezTo>
                    <a:pt x="231" y="409"/>
                    <a:pt x="329" y="239"/>
                    <a:pt x="414" y="82"/>
                  </a:cubicBezTo>
                  <a:cubicBezTo>
                    <a:pt x="426" y="45"/>
                    <a:pt x="414" y="20"/>
                    <a:pt x="390" y="9"/>
                  </a:cubicBezTo>
                  <a:cubicBezTo>
                    <a:pt x="380" y="3"/>
                    <a:pt x="370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7" name="Google Shape;3287;p39"/>
            <p:cNvSpPr/>
            <p:nvPr/>
          </p:nvSpPr>
          <p:spPr>
            <a:xfrm>
              <a:off x="8391040" y="3651389"/>
              <a:ext cx="22100" cy="27071"/>
            </a:xfrm>
            <a:custGeom>
              <a:avLst/>
              <a:gdLst/>
              <a:ahLst/>
              <a:cxnLst/>
              <a:rect l="l" t="t" r="r" b="b"/>
              <a:pathLst>
                <a:path w="449" h="550" extrusionOk="0">
                  <a:moveTo>
                    <a:pt x="387" y="1"/>
                  </a:moveTo>
                  <a:cubicBezTo>
                    <a:pt x="375" y="1"/>
                    <a:pt x="365" y="5"/>
                    <a:pt x="358" y="15"/>
                  </a:cubicBezTo>
                  <a:cubicBezTo>
                    <a:pt x="249" y="174"/>
                    <a:pt x="151" y="320"/>
                    <a:pt x="30" y="466"/>
                  </a:cubicBezTo>
                  <a:cubicBezTo>
                    <a:pt x="1" y="504"/>
                    <a:pt x="33" y="550"/>
                    <a:pt x="71" y="550"/>
                  </a:cubicBezTo>
                  <a:cubicBezTo>
                    <a:pt x="82" y="550"/>
                    <a:pt x="93" y="546"/>
                    <a:pt x="103" y="539"/>
                  </a:cubicBezTo>
                  <a:cubicBezTo>
                    <a:pt x="224" y="393"/>
                    <a:pt x="333" y="234"/>
                    <a:pt x="431" y="64"/>
                  </a:cubicBezTo>
                  <a:cubicBezTo>
                    <a:pt x="448" y="29"/>
                    <a:pt x="416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8" name="Google Shape;3288;p39"/>
            <p:cNvSpPr/>
            <p:nvPr/>
          </p:nvSpPr>
          <p:spPr>
            <a:xfrm>
              <a:off x="8391286" y="3651143"/>
              <a:ext cx="22198" cy="28006"/>
            </a:xfrm>
            <a:custGeom>
              <a:avLst/>
              <a:gdLst/>
              <a:ahLst/>
              <a:cxnLst/>
              <a:rect l="l" t="t" r="r" b="b"/>
              <a:pathLst>
                <a:path w="451" h="569" extrusionOk="0">
                  <a:moveTo>
                    <a:pt x="390" y="9"/>
                  </a:moveTo>
                  <a:lnTo>
                    <a:pt x="401" y="20"/>
                  </a:lnTo>
                  <a:cubicBezTo>
                    <a:pt x="414" y="33"/>
                    <a:pt x="426" y="45"/>
                    <a:pt x="414" y="69"/>
                  </a:cubicBezTo>
                  <a:cubicBezTo>
                    <a:pt x="328" y="228"/>
                    <a:pt x="219" y="385"/>
                    <a:pt x="85" y="531"/>
                  </a:cubicBezTo>
                  <a:cubicBezTo>
                    <a:pt x="75" y="542"/>
                    <a:pt x="67" y="545"/>
                    <a:pt x="60" y="545"/>
                  </a:cubicBezTo>
                  <a:cubicBezTo>
                    <a:pt x="51" y="545"/>
                    <a:pt x="44" y="538"/>
                    <a:pt x="37" y="531"/>
                  </a:cubicBezTo>
                  <a:cubicBezTo>
                    <a:pt x="25" y="520"/>
                    <a:pt x="25" y="495"/>
                    <a:pt x="37" y="483"/>
                  </a:cubicBezTo>
                  <a:cubicBezTo>
                    <a:pt x="134" y="349"/>
                    <a:pt x="244" y="203"/>
                    <a:pt x="353" y="33"/>
                  </a:cubicBezTo>
                  <a:cubicBezTo>
                    <a:pt x="365" y="20"/>
                    <a:pt x="377" y="9"/>
                    <a:pt x="390" y="9"/>
                  </a:cubicBezTo>
                  <a:close/>
                  <a:moveTo>
                    <a:pt x="383" y="0"/>
                  </a:moveTo>
                  <a:cubicBezTo>
                    <a:pt x="369" y="0"/>
                    <a:pt x="355" y="6"/>
                    <a:pt x="341" y="20"/>
                  </a:cubicBezTo>
                  <a:cubicBezTo>
                    <a:pt x="231" y="191"/>
                    <a:pt x="122" y="337"/>
                    <a:pt x="25" y="471"/>
                  </a:cubicBezTo>
                  <a:cubicBezTo>
                    <a:pt x="1" y="495"/>
                    <a:pt x="12" y="531"/>
                    <a:pt x="37" y="556"/>
                  </a:cubicBezTo>
                  <a:cubicBezTo>
                    <a:pt x="37" y="556"/>
                    <a:pt x="49" y="568"/>
                    <a:pt x="61" y="568"/>
                  </a:cubicBezTo>
                  <a:cubicBezTo>
                    <a:pt x="74" y="568"/>
                    <a:pt x="85" y="556"/>
                    <a:pt x="98" y="544"/>
                  </a:cubicBezTo>
                  <a:cubicBezTo>
                    <a:pt x="231" y="398"/>
                    <a:pt x="341" y="239"/>
                    <a:pt x="426" y="69"/>
                  </a:cubicBezTo>
                  <a:cubicBezTo>
                    <a:pt x="450" y="45"/>
                    <a:pt x="438" y="20"/>
                    <a:pt x="414" y="9"/>
                  </a:cubicBezTo>
                  <a:cubicBezTo>
                    <a:pt x="404" y="3"/>
                    <a:pt x="394" y="0"/>
                    <a:pt x="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9" name="Google Shape;3289;p39"/>
            <p:cNvSpPr/>
            <p:nvPr/>
          </p:nvSpPr>
          <p:spPr>
            <a:xfrm>
              <a:off x="8393501" y="3666106"/>
              <a:ext cx="20820" cy="25644"/>
            </a:xfrm>
            <a:custGeom>
              <a:avLst/>
              <a:gdLst/>
              <a:ahLst/>
              <a:cxnLst/>
              <a:rect l="l" t="t" r="r" b="b"/>
              <a:pathLst>
                <a:path w="423" h="521" extrusionOk="0">
                  <a:moveTo>
                    <a:pt x="362" y="1"/>
                  </a:moveTo>
                  <a:cubicBezTo>
                    <a:pt x="350" y="1"/>
                    <a:pt x="339" y="7"/>
                    <a:pt x="332" y="21"/>
                  </a:cubicBezTo>
                  <a:cubicBezTo>
                    <a:pt x="235" y="167"/>
                    <a:pt x="126" y="313"/>
                    <a:pt x="29" y="459"/>
                  </a:cubicBezTo>
                  <a:cubicBezTo>
                    <a:pt x="1" y="486"/>
                    <a:pt x="35" y="520"/>
                    <a:pt x="70" y="520"/>
                  </a:cubicBezTo>
                  <a:cubicBezTo>
                    <a:pt x="81" y="520"/>
                    <a:pt x="92" y="516"/>
                    <a:pt x="101" y="507"/>
                  </a:cubicBezTo>
                  <a:cubicBezTo>
                    <a:pt x="210" y="373"/>
                    <a:pt x="308" y="216"/>
                    <a:pt x="405" y="70"/>
                  </a:cubicBezTo>
                  <a:cubicBezTo>
                    <a:pt x="422" y="35"/>
                    <a:pt x="391" y="1"/>
                    <a:pt x="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0" name="Google Shape;3290;p39"/>
            <p:cNvSpPr/>
            <p:nvPr/>
          </p:nvSpPr>
          <p:spPr>
            <a:xfrm>
              <a:off x="8393698" y="3665565"/>
              <a:ext cx="20968" cy="26726"/>
            </a:xfrm>
            <a:custGeom>
              <a:avLst/>
              <a:gdLst/>
              <a:ahLst/>
              <a:cxnLst/>
              <a:rect l="l" t="t" r="r" b="b"/>
              <a:pathLst>
                <a:path w="426" h="543" extrusionOk="0">
                  <a:moveTo>
                    <a:pt x="377" y="19"/>
                  </a:moveTo>
                  <a:cubicBezTo>
                    <a:pt x="389" y="32"/>
                    <a:pt x="401" y="56"/>
                    <a:pt x="389" y="68"/>
                  </a:cubicBezTo>
                  <a:cubicBezTo>
                    <a:pt x="292" y="251"/>
                    <a:pt x="195" y="397"/>
                    <a:pt x="85" y="518"/>
                  </a:cubicBezTo>
                  <a:cubicBezTo>
                    <a:pt x="79" y="524"/>
                    <a:pt x="73" y="527"/>
                    <a:pt x="65" y="527"/>
                  </a:cubicBezTo>
                  <a:cubicBezTo>
                    <a:pt x="58" y="527"/>
                    <a:pt x="48" y="524"/>
                    <a:pt x="36" y="518"/>
                  </a:cubicBezTo>
                  <a:cubicBezTo>
                    <a:pt x="25" y="506"/>
                    <a:pt x="12" y="481"/>
                    <a:pt x="36" y="470"/>
                  </a:cubicBezTo>
                  <a:lnTo>
                    <a:pt x="49" y="457"/>
                  </a:lnTo>
                  <a:cubicBezTo>
                    <a:pt x="133" y="324"/>
                    <a:pt x="243" y="178"/>
                    <a:pt x="328" y="32"/>
                  </a:cubicBezTo>
                  <a:cubicBezTo>
                    <a:pt x="341" y="19"/>
                    <a:pt x="365" y="19"/>
                    <a:pt x="377" y="19"/>
                  </a:cubicBezTo>
                  <a:close/>
                  <a:moveTo>
                    <a:pt x="359" y="0"/>
                  </a:moveTo>
                  <a:cubicBezTo>
                    <a:pt x="341" y="0"/>
                    <a:pt x="324" y="9"/>
                    <a:pt x="316" y="32"/>
                  </a:cubicBezTo>
                  <a:cubicBezTo>
                    <a:pt x="231" y="165"/>
                    <a:pt x="122" y="311"/>
                    <a:pt x="25" y="445"/>
                  </a:cubicBezTo>
                  <a:lnTo>
                    <a:pt x="12" y="457"/>
                  </a:lnTo>
                  <a:cubicBezTo>
                    <a:pt x="0" y="481"/>
                    <a:pt x="12" y="518"/>
                    <a:pt x="25" y="530"/>
                  </a:cubicBezTo>
                  <a:cubicBezTo>
                    <a:pt x="36" y="543"/>
                    <a:pt x="49" y="543"/>
                    <a:pt x="61" y="543"/>
                  </a:cubicBezTo>
                  <a:cubicBezTo>
                    <a:pt x="73" y="543"/>
                    <a:pt x="97" y="543"/>
                    <a:pt x="97" y="530"/>
                  </a:cubicBezTo>
                  <a:cubicBezTo>
                    <a:pt x="206" y="397"/>
                    <a:pt x="304" y="263"/>
                    <a:pt x="414" y="81"/>
                  </a:cubicBezTo>
                  <a:cubicBezTo>
                    <a:pt x="425" y="56"/>
                    <a:pt x="414" y="19"/>
                    <a:pt x="389" y="8"/>
                  </a:cubicBezTo>
                  <a:cubicBezTo>
                    <a:pt x="380" y="3"/>
                    <a:pt x="370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1" name="Google Shape;3291;p39"/>
            <p:cNvSpPr/>
            <p:nvPr/>
          </p:nvSpPr>
          <p:spPr>
            <a:xfrm>
              <a:off x="8392910" y="3683924"/>
              <a:ext cx="22001" cy="25151"/>
            </a:xfrm>
            <a:custGeom>
              <a:avLst/>
              <a:gdLst/>
              <a:ahLst/>
              <a:cxnLst/>
              <a:rect l="l" t="t" r="r" b="b"/>
              <a:pathLst>
                <a:path w="447" h="511" extrusionOk="0">
                  <a:moveTo>
                    <a:pt x="382" y="0"/>
                  </a:moveTo>
                  <a:cubicBezTo>
                    <a:pt x="373" y="0"/>
                    <a:pt x="364" y="3"/>
                    <a:pt x="357" y="11"/>
                  </a:cubicBezTo>
                  <a:cubicBezTo>
                    <a:pt x="247" y="157"/>
                    <a:pt x="138" y="303"/>
                    <a:pt x="28" y="437"/>
                  </a:cubicBezTo>
                  <a:cubicBezTo>
                    <a:pt x="1" y="474"/>
                    <a:pt x="36" y="511"/>
                    <a:pt x="65" y="511"/>
                  </a:cubicBezTo>
                  <a:cubicBezTo>
                    <a:pt x="74" y="511"/>
                    <a:pt x="83" y="507"/>
                    <a:pt x="89" y="498"/>
                  </a:cubicBezTo>
                  <a:cubicBezTo>
                    <a:pt x="198" y="352"/>
                    <a:pt x="308" y="218"/>
                    <a:pt x="417" y="72"/>
                  </a:cubicBezTo>
                  <a:cubicBezTo>
                    <a:pt x="446" y="43"/>
                    <a:pt x="415" y="0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2" name="Google Shape;3292;p39"/>
            <p:cNvSpPr/>
            <p:nvPr/>
          </p:nvSpPr>
          <p:spPr>
            <a:xfrm>
              <a:off x="8392467" y="3683481"/>
              <a:ext cx="22789" cy="26136"/>
            </a:xfrm>
            <a:custGeom>
              <a:avLst/>
              <a:gdLst/>
              <a:ahLst/>
              <a:cxnLst/>
              <a:rect l="l" t="t" r="r" b="b"/>
              <a:pathLst>
                <a:path w="463" h="531" extrusionOk="0">
                  <a:moveTo>
                    <a:pt x="401" y="17"/>
                  </a:moveTo>
                  <a:cubicBezTo>
                    <a:pt x="409" y="17"/>
                    <a:pt x="414" y="20"/>
                    <a:pt x="414" y="20"/>
                  </a:cubicBezTo>
                  <a:cubicBezTo>
                    <a:pt x="426" y="33"/>
                    <a:pt x="439" y="57"/>
                    <a:pt x="426" y="81"/>
                  </a:cubicBezTo>
                  <a:lnTo>
                    <a:pt x="353" y="166"/>
                  </a:lnTo>
                  <a:lnTo>
                    <a:pt x="98" y="495"/>
                  </a:lnTo>
                  <a:cubicBezTo>
                    <a:pt x="93" y="505"/>
                    <a:pt x="86" y="509"/>
                    <a:pt x="78" y="509"/>
                  </a:cubicBezTo>
                  <a:cubicBezTo>
                    <a:pt x="67" y="509"/>
                    <a:pt x="56" y="502"/>
                    <a:pt x="50" y="495"/>
                  </a:cubicBezTo>
                  <a:cubicBezTo>
                    <a:pt x="37" y="482"/>
                    <a:pt x="25" y="471"/>
                    <a:pt x="37" y="458"/>
                  </a:cubicBezTo>
                  <a:cubicBezTo>
                    <a:pt x="122" y="336"/>
                    <a:pt x="220" y="227"/>
                    <a:pt x="304" y="117"/>
                  </a:cubicBezTo>
                  <a:lnTo>
                    <a:pt x="377" y="33"/>
                  </a:lnTo>
                  <a:cubicBezTo>
                    <a:pt x="384" y="20"/>
                    <a:pt x="393" y="17"/>
                    <a:pt x="401" y="17"/>
                  </a:cubicBezTo>
                  <a:close/>
                  <a:moveTo>
                    <a:pt x="396" y="0"/>
                  </a:moveTo>
                  <a:cubicBezTo>
                    <a:pt x="384" y="0"/>
                    <a:pt x="373" y="6"/>
                    <a:pt x="366" y="20"/>
                  </a:cubicBezTo>
                  <a:lnTo>
                    <a:pt x="293" y="106"/>
                  </a:lnTo>
                  <a:cubicBezTo>
                    <a:pt x="207" y="215"/>
                    <a:pt x="110" y="325"/>
                    <a:pt x="25" y="446"/>
                  </a:cubicBezTo>
                  <a:cubicBezTo>
                    <a:pt x="1" y="471"/>
                    <a:pt x="13" y="495"/>
                    <a:pt x="37" y="519"/>
                  </a:cubicBezTo>
                  <a:cubicBezTo>
                    <a:pt x="50" y="519"/>
                    <a:pt x="61" y="531"/>
                    <a:pt x="74" y="531"/>
                  </a:cubicBezTo>
                  <a:cubicBezTo>
                    <a:pt x="86" y="531"/>
                    <a:pt x="98" y="519"/>
                    <a:pt x="110" y="507"/>
                  </a:cubicBezTo>
                  <a:lnTo>
                    <a:pt x="366" y="179"/>
                  </a:lnTo>
                  <a:lnTo>
                    <a:pt x="439" y="93"/>
                  </a:lnTo>
                  <a:cubicBezTo>
                    <a:pt x="463" y="69"/>
                    <a:pt x="450" y="33"/>
                    <a:pt x="426" y="8"/>
                  </a:cubicBezTo>
                  <a:cubicBezTo>
                    <a:pt x="416" y="3"/>
                    <a:pt x="406" y="0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3" name="Google Shape;3293;p39"/>
            <p:cNvSpPr/>
            <p:nvPr/>
          </p:nvSpPr>
          <p:spPr>
            <a:xfrm>
              <a:off x="8392270" y="3699035"/>
              <a:ext cx="19639" cy="24315"/>
            </a:xfrm>
            <a:custGeom>
              <a:avLst/>
              <a:gdLst/>
              <a:ahLst/>
              <a:cxnLst/>
              <a:rect l="l" t="t" r="r" b="b"/>
              <a:pathLst>
                <a:path w="399" h="494" extrusionOk="0">
                  <a:moveTo>
                    <a:pt x="339" y="0"/>
                  </a:moveTo>
                  <a:cubicBezTo>
                    <a:pt x="327" y="0"/>
                    <a:pt x="316" y="6"/>
                    <a:pt x="308" y="20"/>
                  </a:cubicBezTo>
                  <a:cubicBezTo>
                    <a:pt x="224" y="155"/>
                    <a:pt x="126" y="288"/>
                    <a:pt x="29" y="422"/>
                  </a:cubicBezTo>
                  <a:cubicBezTo>
                    <a:pt x="0" y="450"/>
                    <a:pt x="39" y="494"/>
                    <a:pt x="74" y="494"/>
                  </a:cubicBezTo>
                  <a:cubicBezTo>
                    <a:pt x="84" y="494"/>
                    <a:pt x="94" y="491"/>
                    <a:pt x="102" y="482"/>
                  </a:cubicBezTo>
                  <a:cubicBezTo>
                    <a:pt x="199" y="349"/>
                    <a:pt x="297" y="215"/>
                    <a:pt x="381" y="69"/>
                  </a:cubicBezTo>
                  <a:cubicBezTo>
                    <a:pt x="399" y="35"/>
                    <a:pt x="367" y="0"/>
                    <a:pt x="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4" name="Google Shape;3294;p39"/>
            <p:cNvSpPr/>
            <p:nvPr/>
          </p:nvSpPr>
          <p:spPr>
            <a:xfrm>
              <a:off x="8392467" y="3698494"/>
              <a:ext cx="19786" cy="25496"/>
            </a:xfrm>
            <a:custGeom>
              <a:avLst/>
              <a:gdLst/>
              <a:ahLst/>
              <a:cxnLst/>
              <a:rect l="l" t="t" r="r" b="b"/>
              <a:pathLst>
                <a:path w="402" h="518" extrusionOk="0">
                  <a:moveTo>
                    <a:pt x="353" y="20"/>
                  </a:moveTo>
                  <a:cubicBezTo>
                    <a:pt x="366" y="31"/>
                    <a:pt x="377" y="56"/>
                    <a:pt x="366" y="68"/>
                  </a:cubicBezTo>
                  <a:cubicBezTo>
                    <a:pt x="280" y="226"/>
                    <a:pt x="183" y="360"/>
                    <a:pt x="86" y="482"/>
                  </a:cubicBezTo>
                  <a:cubicBezTo>
                    <a:pt x="81" y="492"/>
                    <a:pt x="74" y="496"/>
                    <a:pt x="66" y="496"/>
                  </a:cubicBezTo>
                  <a:cubicBezTo>
                    <a:pt x="56" y="496"/>
                    <a:pt x="44" y="489"/>
                    <a:pt x="37" y="482"/>
                  </a:cubicBezTo>
                  <a:cubicBezTo>
                    <a:pt x="25" y="469"/>
                    <a:pt x="13" y="457"/>
                    <a:pt x="25" y="445"/>
                  </a:cubicBezTo>
                  <a:cubicBezTo>
                    <a:pt x="134" y="299"/>
                    <a:pt x="231" y="166"/>
                    <a:pt x="304" y="31"/>
                  </a:cubicBezTo>
                  <a:cubicBezTo>
                    <a:pt x="317" y="20"/>
                    <a:pt x="329" y="20"/>
                    <a:pt x="329" y="20"/>
                  </a:cubicBezTo>
                  <a:close/>
                  <a:moveTo>
                    <a:pt x="336" y="0"/>
                  </a:moveTo>
                  <a:cubicBezTo>
                    <a:pt x="318" y="0"/>
                    <a:pt x="300" y="8"/>
                    <a:pt x="293" y="31"/>
                  </a:cubicBezTo>
                  <a:cubicBezTo>
                    <a:pt x="220" y="153"/>
                    <a:pt x="122" y="287"/>
                    <a:pt x="13" y="433"/>
                  </a:cubicBezTo>
                  <a:cubicBezTo>
                    <a:pt x="1" y="457"/>
                    <a:pt x="1" y="482"/>
                    <a:pt x="25" y="493"/>
                  </a:cubicBezTo>
                  <a:cubicBezTo>
                    <a:pt x="37" y="506"/>
                    <a:pt x="50" y="518"/>
                    <a:pt x="61" y="518"/>
                  </a:cubicBezTo>
                  <a:cubicBezTo>
                    <a:pt x="74" y="518"/>
                    <a:pt x="86" y="506"/>
                    <a:pt x="98" y="493"/>
                  </a:cubicBezTo>
                  <a:cubicBezTo>
                    <a:pt x="195" y="372"/>
                    <a:pt x="293" y="239"/>
                    <a:pt x="377" y="80"/>
                  </a:cubicBezTo>
                  <a:cubicBezTo>
                    <a:pt x="402" y="56"/>
                    <a:pt x="390" y="20"/>
                    <a:pt x="366" y="7"/>
                  </a:cubicBezTo>
                  <a:cubicBezTo>
                    <a:pt x="357" y="3"/>
                    <a:pt x="346" y="0"/>
                    <a:pt x="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5" name="Google Shape;3295;p39"/>
            <p:cNvSpPr/>
            <p:nvPr/>
          </p:nvSpPr>
          <p:spPr>
            <a:xfrm>
              <a:off x="8393599" y="3711489"/>
              <a:ext cx="21066" cy="24610"/>
            </a:xfrm>
            <a:custGeom>
              <a:avLst/>
              <a:gdLst/>
              <a:ahLst/>
              <a:cxnLst/>
              <a:rect l="l" t="t" r="r" b="b"/>
              <a:pathLst>
                <a:path w="428" h="500" extrusionOk="0">
                  <a:moveTo>
                    <a:pt x="374" y="0"/>
                  </a:moveTo>
                  <a:cubicBezTo>
                    <a:pt x="359" y="0"/>
                    <a:pt x="342" y="7"/>
                    <a:pt x="330" y="23"/>
                  </a:cubicBezTo>
                  <a:cubicBezTo>
                    <a:pt x="233" y="157"/>
                    <a:pt x="124" y="291"/>
                    <a:pt x="27" y="437"/>
                  </a:cubicBezTo>
                  <a:cubicBezTo>
                    <a:pt x="0" y="472"/>
                    <a:pt x="37" y="500"/>
                    <a:pt x="68" y="500"/>
                  </a:cubicBezTo>
                  <a:cubicBezTo>
                    <a:pt x="81" y="500"/>
                    <a:pt x="93" y="496"/>
                    <a:pt x="99" y="485"/>
                  </a:cubicBezTo>
                  <a:cubicBezTo>
                    <a:pt x="208" y="339"/>
                    <a:pt x="306" y="205"/>
                    <a:pt x="403" y="59"/>
                  </a:cubicBezTo>
                  <a:cubicBezTo>
                    <a:pt x="428" y="27"/>
                    <a:pt x="404" y="0"/>
                    <a:pt x="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6" name="Google Shape;3296;p39"/>
            <p:cNvSpPr/>
            <p:nvPr/>
          </p:nvSpPr>
          <p:spPr>
            <a:xfrm>
              <a:off x="8393698" y="3710996"/>
              <a:ext cx="20968" cy="25594"/>
            </a:xfrm>
            <a:custGeom>
              <a:avLst/>
              <a:gdLst/>
              <a:ahLst/>
              <a:cxnLst/>
              <a:rect l="l" t="t" r="r" b="b"/>
              <a:pathLst>
                <a:path w="426" h="520" extrusionOk="0">
                  <a:moveTo>
                    <a:pt x="389" y="21"/>
                  </a:moveTo>
                  <a:cubicBezTo>
                    <a:pt x="401" y="33"/>
                    <a:pt x="414" y="45"/>
                    <a:pt x="401" y="69"/>
                  </a:cubicBezTo>
                  <a:lnTo>
                    <a:pt x="365" y="106"/>
                  </a:lnTo>
                  <a:cubicBezTo>
                    <a:pt x="279" y="228"/>
                    <a:pt x="195" y="361"/>
                    <a:pt x="97" y="483"/>
                  </a:cubicBezTo>
                  <a:cubicBezTo>
                    <a:pt x="90" y="497"/>
                    <a:pt x="78" y="503"/>
                    <a:pt x="65" y="503"/>
                  </a:cubicBezTo>
                  <a:cubicBezTo>
                    <a:pt x="56" y="503"/>
                    <a:pt x="46" y="500"/>
                    <a:pt x="36" y="495"/>
                  </a:cubicBezTo>
                  <a:cubicBezTo>
                    <a:pt x="36" y="483"/>
                    <a:pt x="12" y="471"/>
                    <a:pt x="36" y="447"/>
                  </a:cubicBezTo>
                  <a:cubicBezTo>
                    <a:pt x="122" y="325"/>
                    <a:pt x="219" y="191"/>
                    <a:pt x="304" y="69"/>
                  </a:cubicBezTo>
                  <a:lnTo>
                    <a:pt x="341" y="33"/>
                  </a:lnTo>
                  <a:cubicBezTo>
                    <a:pt x="341" y="21"/>
                    <a:pt x="352" y="21"/>
                    <a:pt x="365" y="21"/>
                  </a:cubicBezTo>
                  <a:close/>
                  <a:moveTo>
                    <a:pt x="367" y="1"/>
                  </a:moveTo>
                  <a:cubicBezTo>
                    <a:pt x="351" y="1"/>
                    <a:pt x="335" y="6"/>
                    <a:pt x="328" y="21"/>
                  </a:cubicBezTo>
                  <a:lnTo>
                    <a:pt x="292" y="58"/>
                  </a:lnTo>
                  <a:cubicBezTo>
                    <a:pt x="206" y="191"/>
                    <a:pt x="109" y="312"/>
                    <a:pt x="25" y="434"/>
                  </a:cubicBezTo>
                  <a:cubicBezTo>
                    <a:pt x="0" y="471"/>
                    <a:pt x="12" y="495"/>
                    <a:pt x="25" y="507"/>
                  </a:cubicBezTo>
                  <a:cubicBezTo>
                    <a:pt x="36" y="520"/>
                    <a:pt x="49" y="520"/>
                    <a:pt x="61" y="520"/>
                  </a:cubicBezTo>
                  <a:cubicBezTo>
                    <a:pt x="85" y="520"/>
                    <a:pt x="97" y="507"/>
                    <a:pt x="109" y="495"/>
                  </a:cubicBezTo>
                  <a:cubicBezTo>
                    <a:pt x="206" y="374"/>
                    <a:pt x="292" y="239"/>
                    <a:pt x="389" y="118"/>
                  </a:cubicBezTo>
                  <a:lnTo>
                    <a:pt x="414" y="82"/>
                  </a:lnTo>
                  <a:cubicBezTo>
                    <a:pt x="425" y="58"/>
                    <a:pt x="425" y="21"/>
                    <a:pt x="401" y="9"/>
                  </a:cubicBezTo>
                  <a:cubicBezTo>
                    <a:pt x="391" y="4"/>
                    <a:pt x="379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7" name="Google Shape;3297;p39"/>
            <p:cNvSpPr/>
            <p:nvPr/>
          </p:nvSpPr>
          <p:spPr>
            <a:xfrm>
              <a:off x="8395224" y="3723449"/>
              <a:ext cx="20229" cy="26677"/>
            </a:xfrm>
            <a:custGeom>
              <a:avLst/>
              <a:gdLst/>
              <a:ahLst/>
              <a:cxnLst/>
              <a:rect l="l" t="t" r="r" b="b"/>
              <a:pathLst>
                <a:path w="411" h="542" extrusionOk="0">
                  <a:moveTo>
                    <a:pt x="357" y="0"/>
                  </a:moveTo>
                  <a:cubicBezTo>
                    <a:pt x="343" y="0"/>
                    <a:pt x="330" y="7"/>
                    <a:pt x="321" y="23"/>
                  </a:cubicBezTo>
                  <a:cubicBezTo>
                    <a:pt x="224" y="181"/>
                    <a:pt x="127" y="327"/>
                    <a:pt x="18" y="473"/>
                  </a:cubicBezTo>
                  <a:cubicBezTo>
                    <a:pt x="1" y="507"/>
                    <a:pt x="32" y="542"/>
                    <a:pt x="61" y="542"/>
                  </a:cubicBezTo>
                  <a:cubicBezTo>
                    <a:pt x="72" y="542"/>
                    <a:pt x="84" y="536"/>
                    <a:pt x="91" y="522"/>
                  </a:cubicBezTo>
                  <a:cubicBezTo>
                    <a:pt x="200" y="376"/>
                    <a:pt x="297" y="218"/>
                    <a:pt x="394" y="59"/>
                  </a:cubicBezTo>
                  <a:cubicBezTo>
                    <a:pt x="411" y="27"/>
                    <a:pt x="384" y="0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8" name="Google Shape;3298;p39"/>
            <p:cNvSpPr/>
            <p:nvPr/>
          </p:nvSpPr>
          <p:spPr>
            <a:xfrm>
              <a:off x="8394879" y="3722957"/>
              <a:ext cx="20968" cy="27366"/>
            </a:xfrm>
            <a:custGeom>
              <a:avLst/>
              <a:gdLst/>
              <a:ahLst/>
              <a:cxnLst/>
              <a:rect l="l" t="t" r="r" b="b"/>
              <a:pathLst>
                <a:path w="426" h="556" extrusionOk="0">
                  <a:moveTo>
                    <a:pt x="377" y="21"/>
                  </a:moveTo>
                  <a:cubicBezTo>
                    <a:pt x="390" y="33"/>
                    <a:pt x="401" y="45"/>
                    <a:pt x="390" y="69"/>
                  </a:cubicBezTo>
                  <a:cubicBezTo>
                    <a:pt x="292" y="240"/>
                    <a:pt x="195" y="398"/>
                    <a:pt x="98" y="532"/>
                  </a:cubicBezTo>
                  <a:cubicBezTo>
                    <a:pt x="91" y="538"/>
                    <a:pt x="82" y="541"/>
                    <a:pt x="72" y="541"/>
                  </a:cubicBezTo>
                  <a:cubicBezTo>
                    <a:pt x="61" y="541"/>
                    <a:pt x="49" y="538"/>
                    <a:pt x="37" y="532"/>
                  </a:cubicBezTo>
                  <a:cubicBezTo>
                    <a:pt x="25" y="532"/>
                    <a:pt x="25" y="507"/>
                    <a:pt x="37" y="496"/>
                  </a:cubicBezTo>
                  <a:cubicBezTo>
                    <a:pt x="158" y="313"/>
                    <a:pt x="255" y="167"/>
                    <a:pt x="328" y="33"/>
                  </a:cubicBezTo>
                  <a:cubicBezTo>
                    <a:pt x="341" y="21"/>
                    <a:pt x="353" y="21"/>
                    <a:pt x="353" y="21"/>
                  </a:cubicBezTo>
                  <a:close/>
                  <a:moveTo>
                    <a:pt x="355" y="1"/>
                  </a:moveTo>
                  <a:cubicBezTo>
                    <a:pt x="339" y="1"/>
                    <a:pt x="324" y="7"/>
                    <a:pt x="317" y="21"/>
                  </a:cubicBezTo>
                  <a:cubicBezTo>
                    <a:pt x="231" y="155"/>
                    <a:pt x="146" y="301"/>
                    <a:pt x="25" y="483"/>
                  </a:cubicBezTo>
                  <a:cubicBezTo>
                    <a:pt x="1" y="507"/>
                    <a:pt x="12" y="532"/>
                    <a:pt x="37" y="544"/>
                  </a:cubicBezTo>
                  <a:cubicBezTo>
                    <a:pt x="37" y="556"/>
                    <a:pt x="49" y="556"/>
                    <a:pt x="61" y="556"/>
                  </a:cubicBezTo>
                  <a:cubicBezTo>
                    <a:pt x="85" y="556"/>
                    <a:pt x="98" y="556"/>
                    <a:pt x="109" y="532"/>
                  </a:cubicBezTo>
                  <a:cubicBezTo>
                    <a:pt x="207" y="398"/>
                    <a:pt x="304" y="252"/>
                    <a:pt x="401" y="82"/>
                  </a:cubicBezTo>
                  <a:cubicBezTo>
                    <a:pt x="426" y="45"/>
                    <a:pt x="414" y="21"/>
                    <a:pt x="390" y="9"/>
                  </a:cubicBezTo>
                  <a:cubicBezTo>
                    <a:pt x="379" y="4"/>
                    <a:pt x="367" y="1"/>
                    <a:pt x="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9" name="Google Shape;3299;p39"/>
            <p:cNvSpPr/>
            <p:nvPr/>
          </p:nvSpPr>
          <p:spPr>
            <a:xfrm>
              <a:off x="8393599" y="3738413"/>
              <a:ext cx="21657" cy="27268"/>
            </a:xfrm>
            <a:custGeom>
              <a:avLst/>
              <a:gdLst/>
              <a:ahLst/>
              <a:cxnLst/>
              <a:rect l="l" t="t" r="r" b="b"/>
              <a:pathLst>
                <a:path w="440" h="554" extrusionOk="0">
                  <a:moveTo>
                    <a:pt x="385" y="0"/>
                  </a:moveTo>
                  <a:cubicBezTo>
                    <a:pt x="371" y="0"/>
                    <a:pt x="355" y="7"/>
                    <a:pt x="343" y="23"/>
                  </a:cubicBezTo>
                  <a:cubicBezTo>
                    <a:pt x="233" y="169"/>
                    <a:pt x="124" y="328"/>
                    <a:pt x="27" y="485"/>
                  </a:cubicBezTo>
                  <a:cubicBezTo>
                    <a:pt x="0" y="520"/>
                    <a:pt x="29" y="554"/>
                    <a:pt x="61" y="554"/>
                  </a:cubicBezTo>
                  <a:cubicBezTo>
                    <a:pt x="75" y="554"/>
                    <a:pt x="89" y="548"/>
                    <a:pt x="99" y="534"/>
                  </a:cubicBezTo>
                  <a:cubicBezTo>
                    <a:pt x="208" y="376"/>
                    <a:pt x="318" y="218"/>
                    <a:pt x="416" y="60"/>
                  </a:cubicBezTo>
                  <a:cubicBezTo>
                    <a:pt x="440" y="27"/>
                    <a:pt x="415" y="0"/>
                    <a:pt x="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0" name="Google Shape;3300;p39"/>
            <p:cNvSpPr/>
            <p:nvPr/>
          </p:nvSpPr>
          <p:spPr>
            <a:xfrm>
              <a:off x="8393698" y="3737970"/>
              <a:ext cx="21558" cy="27957"/>
            </a:xfrm>
            <a:custGeom>
              <a:avLst/>
              <a:gdLst/>
              <a:ahLst/>
              <a:cxnLst/>
              <a:rect l="l" t="t" r="r" b="b"/>
              <a:pathLst>
                <a:path w="438" h="568" extrusionOk="0">
                  <a:moveTo>
                    <a:pt x="381" y="12"/>
                  </a:moveTo>
                  <a:cubicBezTo>
                    <a:pt x="389" y="12"/>
                    <a:pt x="396" y="15"/>
                    <a:pt x="401" y="20"/>
                  </a:cubicBezTo>
                  <a:cubicBezTo>
                    <a:pt x="414" y="32"/>
                    <a:pt x="425" y="45"/>
                    <a:pt x="414" y="69"/>
                  </a:cubicBezTo>
                  <a:lnTo>
                    <a:pt x="365" y="142"/>
                  </a:lnTo>
                  <a:cubicBezTo>
                    <a:pt x="268" y="275"/>
                    <a:pt x="182" y="409"/>
                    <a:pt x="97" y="531"/>
                  </a:cubicBezTo>
                  <a:cubicBezTo>
                    <a:pt x="83" y="545"/>
                    <a:pt x="69" y="551"/>
                    <a:pt x="57" y="551"/>
                  </a:cubicBezTo>
                  <a:cubicBezTo>
                    <a:pt x="49" y="551"/>
                    <a:pt x="41" y="548"/>
                    <a:pt x="36" y="543"/>
                  </a:cubicBezTo>
                  <a:cubicBezTo>
                    <a:pt x="25" y="531"/>
                    <a:pt x="12" y="518"/>
                    <a:pt x="25" y="494"/>
                  </a:cubicBezTo>
                  <a:cubicBezTo>
                    <a:pt x="109" y="373"/>
                    <a:pt x="206" y="239"/>
                    <a:pt x="292" y="105"/>
                  </a:cubicBezTo>
                  <a:lnTo>
                    <a:pt x="352" y="32"/>
                  </a:lnTo>
                  <a:cubicBezTo>
                    <a:pt x="360" y="18"/>
                    <a:pt x="371" y="12"/>
                    <a:pt x="381" y="12"/>
                  </a:cubicBezTo>
                  <a:close/>
                  <a:moveTo>
                    <a:pt x="379" y="0"/>
                  </a:moveTo>
                  <a:cubicBezTo>
                    <a:pt x="361" y="0"/>
                    <a:pt x="342" y="6"/>
                    <a:pt x="328" y="20"/>
                  </a:cubicBezTo>
                  <a:lnTo>
                    <a:pt x="279" y="93"/>
                  </a:lnTo>
                  <a:cubicBezTo>
                    <a:pt x="195" y="227"/>
                    <a:pt x="97" y="361"/>
                    <a:pt x="12" y="494"/>
                  </a:cubicBezTo>
                  <a:cubicBezTo>
                    <a:pt x="0" y="518"/>
                    <a:pt x="12" y="543"/>
                    <a:pt x="25" y="555"/>
                  </a:cubicBezTo>
                  <a:cubicBezTo>
                    <a:pt x="36" y="567"/>
                    <a:pt x="49" y="567"/>
                    <a:pt x="61" y="567"/>
                  </a:cubicBezTo>
                  <a:cubicBezTo>
                    <a:pt x="73" y="567"/>
                    <a:pt x="97" y="567"/>
                    <a:pt x="109" y="543"/>
                  </a:cubicBezTo>
                  <a:cubicBezTo>
                    <a:pt x="195" y="421"/>
                    <a:pt x="292" y="288"/>
                    <a:pt x="377" y="154"/>
                  </a:cubicBezTo>
                  <a:lnTo>
                    <a:pt x="425" y="81"/>
                  </a:lnTo>
                  <a:cubicBezTo>
                    <a:pt x="438" y="45"/>
                    <a:pt x="425" y="20"/>
                    <a:pt x="414" y="8"/>
                  </a:cubicBezTo>
                  <a:cubicBezTo>
                    <a:pt x="404" y="3"/>
                    <a:pt x="392" y="0"/>
                    <a:pt x="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1" name="Google Shape;3301;p39"/>
            <p:cNvSpPr/>
            <p:nvPr/>
          </p:nvSpPr>
          <p:spPr>
            <a:xfrm>
              <a:off x="8392369" y="3757560"/>
              <a:ext cx="20672" cy="24659"/>
            </a:xfrm>
            <a:custGeom>
              <a:avLst/>
              <a:gdLst/>
              <a:ahLst/>
              <a:cxnLst/>
              <a:rect l="l" t="t" r="r" b="b"/>
              <a:pathLst>
                <a:path w="420" h="501" extrusionOk="0">
                  <a:moveTo>
                    <a:pt x="362" y="0"/>
                  </a:moveTo>
                  <a:cubicBezTo>
                    <a:pt x="347" y="0"/>
                    <a:pt x="331" y="7"/>
                    <a:pt x="319" y="23"/>
                  </a:cubicBezTo>
                  <a:cubicBezTo>
                    <a:pt x="222" y="157"/>
                    <a:pt x="124" y="291"/>
                    <a:pt x="27" y="437"/>
                  </a:cubicBezTo>
                  <a:cubicBezTo>
                    <a:pt x="1" y="471"/>
                    <a:pt x="31" y="500"/>
                    <a:pt x="63" y="500"/>
                  </a:cubicBezTo>
                  <a:cubicBezTo>
                    <a:pt x="76" y="500"/>
                    <a:pt x="90" y="496"/>
                    <a:pt x="100" y="485"/>
                  </a:cubicBezTo>
                  <a:cubicBezTo>
                    <a:pt x="197" y="339"/>
                    <a:pt x="306" y="206"/>
                    <a:pt x="404" y="60"/>
                  </a:cubicBezTo>
                  <a:cubicBezTo>
                    <a:pt x="420" y="28"/>
                    <a:pt x="393" y="0"/>
                    <a:pt x="3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2" name="Google Shape;3302;p39"/>
            <p:cNvSpPr/>
            <p:nvPr/>
          </p:nvSpPr>
          <p:spPr>
            <a:xfrm>
              <a:off x="8392467" y="3757117"/>
              <a:ext cx="21017" cy="25545"/>
            </a:xfrm>
            <a:custGeom>
              <a:avLst/>
              <a:gdLst/>
              <a:ahLst/>
              <a:cxnLst/>
              <a:rect l="l" t="t" r="r" b="b"/>
              <a:pathLst>
                <a:path w="427" h="519" extrusionOk="0">
                  <a:moveTo>
                    <a:pt x="377" y="20"/>
                  </a:moveTo>
                  <a:cubicBezTo>
                    <a:pt x="390" y="32"/>
                    <a:pt x="402" y="45"/>
                    <a:pt x="390" y="69"/>
                  </a:cubicBezTo>
                  <a:cubicBezTo>
                    <a:pt x="366" y="105"/>
                    <a:pt x="341" y="129"/>
                    <a:pt x="317" y="166"/>
                  </a:cubicBezTo>
                  <a:cubicBezTo>
                    <a:pt x="244" y="275"/>
                    <a:pt x="171" y="385"/>
                    <a:pt x="86" y="483"/>
                  </a:cubicBezTo>
                  <a:cubicBezTo>
                    <a:pt x="79" y="497"/>
                    <a:pt x="68" y="503"/>
                    <a:pt x="57" y="503"/>
                  </a:cubicBezTo>
                  <a:cubicBezTo>
                    <a:pt x="50" y="503"/>
                    <a:pt x="42" y="500"/>
                    <a:pt x="37" y="494"/>
                  </a:cubicBezTo>
                  <a:cubicBezTo>
                    <a:pt x="25" y="494"/>
                    <a:pt x="13" y="470"/>
                    <a:pt x="25" y="458"/>
                  </a:cubicBezTo>
                  <a:cubicBezTo>
                    <a:pt x="98" y="348"/>
                    <a:pt x="183" y="239"/>
                    <a:pt x="256" y="129"/>
                  </a:cubicBezTo>
                  <a:cubicBezTo>
                    <a:pt x="280" y="105"/>
                    <a:pt x="304" y="69"/>
                    <a:pt x="329" y="32"/>
                  </a:cubicBezTo>
                  <a:cubicBezTo>
                    <a:pt x="341" y="20"/>
                    <a:pt x="353" y="20"/>
                    <a:pt x="353" y="20"/>
                  </a:cubicBezTo>
                  <a:close/>
                  <a:moveTo>
                    <a:pt x="360" y="0"/>
                  </a:moveTo>
                  <a:cubicBezTo>
                    <a:pt x="346" y="0"/>
                    <a:pt x="331" y="6"/>
                    <a:pt x="317" y="20"/>
                  </a:cubicBezTo>
                  <a:cubicBezTo>
                    <a:pt x="293" y="56"/>
                    <a:pt x="268" y="93"/>
                    <a:pt x="244" y="118"/>
                  </a:cubicBezTo>
                  <a:cubicBezTo>
                    <a:pt x="171" y="227"/>
                    <a:pt x="86" y="337"/>
                    <a:pt x="13" y="446"/>
                  </a:cubicBezTo>
                  <a:cubicBezTo>
                    <a:pt x="1" y="470"/>
                    <a:pt x="1" y="494"/>
                    <a:pt x="25" y="507"/>
                  </a:cubicBezTo>
                  <a:cubicBezTo>
                    <a:pt x="37" y="519"/>
                    <a:pt x="50" y="519"/>
                    <a:pt x="61" y="519"/>
                  </a:cubicBezTo>
                  <a:cubicBezTo>
                    <a:pt x="74" y="519"/>
                    <a:pt x="98" y="507"/>
                    <a:pt x="110" y="494"/>
                  </a:cubicBezTo>
                  <a:cubicBezTo>
                    <a:pt x="183" y="397"/>
                    <a:pt x="256" y="288"/>
                    <a:pt x="329" y="178"/>
                  </a:cubicBezTo>
                  <a:cubicBezTo>
                    <a:pt x="353" y="142"/>
                    <a:pt x="377" y="105"/>
                    <a:pt x="402" y="81"/>
                  </a:cubicBezTo>
                  <a:cubicBezTo>
                    <a:pt x="426" y="56"/>
                    <a:pt x="414" y="20"/>
                    <a:pt x="390" y="8"/>
                  </a:cubicBezTo>
                  <a:cubicBezTo>
                    <a:pt x="380" y="3"/>
                    <a:pt x="370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3" name="Google Shape;3303;p39"/>
            <p:cNvSpPr/>
            <p:nvPr/>
          </p:nvSpPr>
          <p:spPr>
            <a:xfrm>
              <a:off x="8393649" y="3773114"/>
              <a:ext cx="17621" cy="22641"/>
            </a:xfrm>
            <a:custGeom>
              <a:avLst/>
              <a:gdLst/>
              <a:ahLst/>
              <a:cxnLst/>
              <a:rect l="l" t="t" r="r" b="b"/>
              <a:pathLst>
                <a:path w="358" h="460" extrusionOk="0">
                  <a:moveTo>
                    <a:pt x="300" y="1"/>
                  </a:moveTo>
                  <a:cubicBezTo>
                    <a:pt x="285" y="1"/>
                    <a:pt x="268" y="7"/>
                    <a:pt x="256" y="23"/>
                  </a:cubicBezTo>
                  <a:cubicBezTo>
                    <a:pt x="183" y="145"/>
                    <a:pt x="98" y="267"/>
                    <a:pt x="26" y="401"/>
                  </a:cubicBezTo>
                  <a:cubicBezTo>
                    <a:pt x="1" y="433"/>
                    <a:pt x="31" y="460"/>
                    <a:pt x="60" y="460"/>
                  </a:cubicBezTo>
                  <a:cubicBezTo>
                    <a:pt x="75" y="460"/>
                    <a:pt x="90" y="453"/>
                    <a:pt x="98" y="437"/>
                  </a:cubicBezTo>
                  <a:cubicBezTo>
                    <a:pt x="183" y="315"/>
                    <a:pt x="256" y="194"/>
                    <a:pt x="342" y="60"/>
                  </a:cubicBezTo>
                  <a:cubicBezTo>
                    <a:pt x="358" y="28"/>
                    <a:pt x="331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4" name="Google Shape;3304;p39"/>
            <p:cNvSpPr/>
            <p:nvPr/>
          </p:nvSpPr>
          <p:spPr>
            <a:xfrm>
              <a:off x="8393698" y="3772671"/>
              <a:ext cx="18015" cy="23773"/>
            </a:xfrm>
            <a:custGeom>
              <a:avLst/>
              <a:gdLst/>
              <a:ahLst/>
              <a:cxnLst/>
              <a:rect l="l" t="t" r="r" b="b"/>
              <a:pathLst>
                <a:path w="366" h="483" extrusionOk="0">
                  <a:moveTo>
                    <a:pt x="316" y="21"/>
                  </a:moveTo>
                  <a:cubicBezTo>
                    <a:pt x="328" y="32"/>
                    <a:pt x="341" y="45"/>
                    <a:pt x="328" y="69"/>
                  </a:cubicBezTo>
                  <a:lnTo>
                    <a:pt x="292" y="130"/>
                  </a:lnTo>
                  <a:cubicBezTo>
                    <a:pt x="231" y="240"/>
                    <a:pt x="170" y="349"/>
                    <a:pt x="97" y="446"/>
                  </a:cubicBezTo>
                  <a:cubicBezTo>
                    <a:pt x="90" y="460"/>
                    <a:pt x="78" y="466"/>
                    <a:pt x="65" y="466"/>
                  </a:cubicBezTo>
                  <a:cubicBezTo>
                    <a:pt x="56" y="466"/>
                    <a:pt x="46" y="463"/>
                    <a:pt x="36" y="459"/>
                  </a:cubicBezTo>
                  <a:cubicBezTo>
                    <a:pt x="25" y="446"/>
                    <a:pt x="12" y="434"/>
                    <a:pt x="25" y="410"/>
                  </a:cubicBezTo>
                  <a:cubicBezTo>
                    <a:pt x="97" y="300"/>
                    <a:pt x="158" y="191"/>
                    <a:pt x="231" y="94"/>
                  </a:cubicBezTo>
                  <a:lnTo>
                    <a:pt x="268" y="32"/>
                  </a:lnTo>
                  <a:cubicBezTo>
                    <a:pt x="279" y="21"/>
                    <a:pt x="279" y="21"/>
                    <a:pt x="292" y="21"/>
                  </a:cubicBezTo>
                  <a:close/>
                  <a:moveTo>
                    <a:pt x="295" y="0"/>
                  </a:moveTo>
                  <a:cubicBezTo>
                    <a:pt x="278" y="0"/>
                    <a:pt x="263" y="6"/>
                    <a:pt x="255" y="21"/>
                  </a:cubicBezTo>
                  <a:lnTo>
                    <a:pt x="219" y="81"/>
                  </a:lnTo>
                  <a:cubicBezTo>
                    <a:pt x="146" y="191"/>
                    <a:pt x="73" y="288"/>
                    <a:pt x="12" y="397"/>
                  </a:cubicBezTo>
                  <a:cubicBezTo>
                    <a:pt x="0" y="434"/>
                    <a:pt x="12" y="459"/>
                    <a:pt x="36" y="470"/>
                  </a:cubicBezTo>
                  <a:cubicBezTo>
                    <a:pt x="36" y="483"/>
                    <a:pt x="49" y="483"/>
                    <a:pt x="61" y="483"/>
                  </a:cubicBezTo>
                  <a:cubicBezTo>
                    <a:pt x="85" y="483"/>
                    <a:pt x="97" y="470"/>
                    <a:pt x="109" y="459"/>
                  </a:cubicBezTo>
                  <a:cubicBezTo>
                    <a:pt x="182" y="349"/>
                    <a:pt x="243" y="240"/>
                    <a:pt x="304" y="142"/>
                  </a:cubicBezTo>
                  <a:lnTo>
                    <a:pt x="341" y="81"/>
                  </a:lnTo>
                  <a:cubicBezTo>
                    <a:pt x="365" y="45"/>
                    <a:pt x="352" y="21"/>
                    <a:pt x="328" y="8"/>
                  </a:cubicBezTo>
                  <a:cubicBezTo>
                    <a:pt x="318" y="3"/>
                    <a:pt x="306" y="0"/>
                    <a:pt x="2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5" name="Google Shape;3305;p39"/>
            <p:cNvSpPr/>
            <p:nvPr/>
          </p:nvSpPr>
          <p:spPr>
            <a:xfrm>
              <a:off x="8395814" y="3787635"/>
              <a:ext cx="17276" cy="24758"/>
            </a:xfrm>
            <a:custGeom>
              <a:avLst/>
              <a:gdLst/>
              <a:ahLst/>
              <a:cxnLst/>
              <a:rect l="l" t="t" r="r" b="b"/>
              <a:pathLst>
                <a:path w="351" h="503" extrusionOk="0">
                  <a:moveTo>
                    <a:pt x="287" y="0"/>
                  </a:moveTo>
                  <a:cubicBezTo>
                    <a:pt x="273" y="0"/>
                    <a:pt x="260" y="6"/>
                    <a:pt x="249" y="20"/>
                  </a:cubicBezTo>
                  <a:cubicBezTo>
                    <a:pt x="176" y="155"/>
                    <a:pt x="90" y="288"/>
                    <a:pt x="18" y="434"/>
                  </a:cubicBezTo>
                  <a:cubicBezTo>
                    <a:pt x="0" y="468"/>
                    <a:pt x="32" y="503"/>
                    <a:pt x="65" y="503"/>
                  </a:cubicBezTo>
                  <a:cubicBezTo>
                    <a:pt x="78" y="503"/>
                    <a:pt x="92" y="497"/>
                    <a:pt x="103" y="482"/>
                  </a:cubicBezTo>
                  <a:cubicBezTo>
                    <a:pt x="188" y="349"/>
                    <a:pt x="261" y="203"/>
                    <a:pt x="334" y="69"/>
                  </a:cubicBezTo>
                  <a:cubicBezTo>
                    <a:pt x="351" y="34"/>
                    <a:pt x="319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6" name="Google Shape;3306;p39"/>
            <p:cNvSpPr/>
            <p:nvPr/>
          </p:nvSpPr>
          <p:spPr>
            <a:xfrm>
              <a:off x="8395470" y="3787044"/>
              <a:ext cx="18015" cy="25545"/>
            </a:xfrm>
            <a:custGeom>
              <a:avLst/>
              <a:gdLst/>
              <a:ahLst/>
              <a:cxnLst/>
              <a:rect l="l" t="t" r="r" b="b"/>
              <a:pathLst>
                <a:path w="366" h="519" extrusionOk="0">
                  <a:moveTo>
                    <a:pt x="292" y="21"/>
                  </a:moveTo>
                  <a:cubicBezTo>
                    <a:pt x="305" y="21"/>
                    <a:pt x="316" y="21"/>
                    <a:pt x="316" y="32"/>
                  </a:cubicBezTo>
                  <a:cubicBezTo>
                    <a:pt x="329" y="32"/>
                    <a:pt x="341" y="57"/>
                    <a:pt x="329" y="81"/>
                  </a:cubicBezTo>
                  <a:lnTo>
                    <a:pt x="292" y="154"/>
                  </a:lnTo>
                  <a:cubicBezTo>
                    <a:pt x="232" y="264"/>
                    <a:pt x="170" y="373"/>
                    <a:pt x="97" y="483"/>
                  </a:cubicBezTo>
                  <a:cubicBezTo>
                    <a:pt x="91" y="497"/>
                    <a:pt x="80" y="503"/>
                    <a:pt x="69" y="503"/>
                  </a:cubicBezTo>
                  <a:cubicBezTo>
                    <a:pt x="61" y="503"/>
                    <a:pt x="54" y="500"/>
                    <a:pt x="49" y="494"/>
                  </a:cubicBezTo>
                  <a:cubicBezTo>
                    <a:pt x="37" y="494"/>
                    <a:pt x="25" y="470"/>
                    <a:pt x="37" y="446"/>
                  </a:cubicBezTo>
                  <a:cubicBezTo>
                    <a:pt x="97" y="337"/>
                    <a:pt x="159" y="215"/>
                    <a:pt x="219" y="118"/>
                  </a:cubicBezTo>
                  <a:cubicBezTo>
                    <a:pt x="243" y="94"/>
                    <a:pt x="256" y="69"/>
                    <a:pt x="268" y="45"/>
                  </a:cubicBezTo>
                  <a:lnTo>
                    <a:pt x="292" y="21"/>
                  </a:lnTo>
                  <a:close/>
                  <a:moveTo>
                    <a:pt x="299" y="1"/>
                  </a:moveTo>
                  <a:cubicBezTo>
                    <a:pt x="281" y="1"/>
                    <a:pt x="264" y="9"/>
                    <a:pt x="256" y="32"/>
                  </a:cubicBezTo>
                  <a:cubicBezTo>
                    <a:pt x="243" y="57"/>
                    <a:pt x="219" y="81"/>
                    <a:pt x="207" y="105"/>
                  </a:cubicBezTo>
                  <a:cubicBezTo>
                    <a:pt x="146" y="215"/>
                    <a:pt x="73" y="324"/>
                    <a:pt x="25" y="434"/>
                  </a:cubicBezTo>
                  <a:cubicBezTo>
                    <a:pt x="0" y="470"/>
                    <a:pt x="25" y="507"/>
                    <a:pt x="37" y="519"/>
                  </a:cubicBezTo>
                  <a:lnTo>
                    <a:pt x="73" y="519"/>
                  </a:lnTo>
                  <a:cubicBezTo>
                    <a:pt x="86" y="519"/>
                    <a:pt x="110" y="519"/>
                    <a:pt x="122" y="494"/>
                  </a:cubicBezTo>
                  <a:lnTo>
                    <a:pt x="305" y="167"/>
                  </a:lnTo>
                  <a:cubicBezTo>
                    <a:pt x="316" y="142"/>
                    <a:pt x="329" y="105"/>
                    <a:pt x="353" y="81"/>
                  </a:cubicBezTo>
                  <a:cubicBezTo>
                    <a:pt x="365" y="57"/>
                    <a:pt x="353" y="21"/>
                    <a:pt x="329" y="8"/>
                  </a:cubicBezTo>
                  <a:cubicBezTo>
                    <a:pt x="320" y="4"/>
                    <a:pt x="310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7" name="Google Shape;3307;p39"/>
            <p:cNvSpPr/>
            <p:nvPr/>
          </p:nvSpPr>
          <p:spPr>
            <a:xfrm>
              <a:off x="8399014" y="3803779"/>
              <a:ext cx="14717" cy="21214"/>
            </a:xfrm>
            <a:custGeom>
              <a:avLst/>
              <a:gdLst/>
              <a:ahLst/>
              <a:cxnLst/>
              <a:rect l="l" t="t" r="r" b="b"/>
              <a:pathLst>
                <a:path w="299" h="431" extrusionOk="0">
                  <a:moveTo>
                    <a:pt x="239" y="1"/>
                  </a:moveTo>
                  <a:cubicBezTo>
                    <a:pt x="227" y="1"/>
                    <a:pt x="216" y="7"/>
                    <a:pt x="208" y="21"/>
                  </a:cubicBezTo>
                  <a:cubicBezTo>
                    <a:pt x="147" y="143"/>
                    <a:pt x="87" y="252"/>
                    <a:pt x="25" y="362"/>
                  </a:cubicBezTo>
                  <a:cubicBezTo>
                    <a:pt x="0" y="396"/>
                    <a:pt x="29" y="430"/>
                    <a:pt x="61" y="430"/>
                  </a:cubicBezTo>
                  <a:cubicBezTo>
                    <a:pt x="74" y="430"/>
                    <a:pt x="88" y="425"/>
                    <a:pt x="98" y="410"/>
                  </a:cubicBezTo>
                  <a:cubicBezTo>
                    <a:pt x="171" y="300"/>
                    <a:pt x="233" y="191"/>
                    <a:pt x="281" y="70"/>
                  </a:cubicBezTo>
                  <a:cubicBezTo>
                    <a:pt x="299" y="35"/>
                    <a:pt x="267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8" name="Google Shape;3308;p39"/>
            <p:cNvSpPr/>
            <p:nvPr/>
          </p:nvSpPr>
          <p:spPr>
            <a:xfrm>
              <a:off x="8399063" y="3803336"/>
              <a:ext cx="15012" cy="21854"/>
            </a:xfrm>
            <a:custGeom>
              <a:avLst/>
              <a:gdLst/>
              <a:ahLst/>
              <a:cxnLst/>
              <a:rect l="l" t="t" r="r" b="b"/>
              <a:pathLst>
                <a:path w="305" h="444" extrusionOk="0">
                  <a:moveTo>
                    <a:pt x="243" y="17"/>
                  </a:moveTo>
                  <a:cubicBezTo>
                    <a:pt x="268" y="30"/>
                    <a:pt x="280" y="54"/>
                    <a:pt x="268" y="79"/>
                  </a:cubicBezTo>
                  <a:cubicBezTo>
                    <a:pt x="219" y="200"/>
                    <a:pt x="159" y="309"/>
                    <a:pt x="86" y="407"/>
                  </a:cubicBezTo>
                  <a:cubicBezTo>
                    <a:pt x="78" y="421"/>
                    <a:pt x="67" y="427"/>
                    <a:pt x="56" y="427"/>
                  </a:cubicBezTo>
                  <a:cubicBezTo>
                    <a:pt x="49" y="427"/>
                    <a:pt x="42" y="424"/>
                    <a:pt x="37" y="419"/>
                  </a:cubicBezTo>
                  <a:cubicBezTo>
                    <a:pt x="24" y="419"/>
                    <a:pt x="13" y="395"/>
                    <a:pt x="24" y="382"/>
                  </a:cubicBezTo>
                  <a:cubicBezTo>
                    <a:pt x="97" y="249"/>
                    <a:pt x="159" y="139"/>
                    <a:pt x="207" y="30"/>
                  </a:cubicBezTo>
                  <a:cubicBezTo>
                    <a:pt x="219" y="17"/>
                    <a:pt x="232" y="17"/>
                    <a:pt x="232" y="17"/>
                  </a:cubicBezTo>
                  <a:close/>
                  <a:moveTo>
                    <a:pt x="237" y="1"/>
                  </a:moveTo>
                  <a:cubicBezTo>
                    <a:pt x="219" y="1"/>
                    <a:pt x="204" y="12"/>
                    <a:pt x="195" y="30"/>
                  </a:cubicBezTo>
                  <a:cubicBezTo>
                    <a:pt x="146" y="139"/>
                    <a:pt x="86" y="249"/>
                    <a:pt x="13" y="371"/>
                  </a:cubicBezTo>
                  <a:cubicBezTo>
                    <a:pt x="0" y="395"/>
                    <a:pt x="13" y="419"/>
                    <a:pt x="24" y="431"/>
                  </a:cubicBezTo>
                  <a:cubicBezTo>
                    <a:pt x="37" y="444"/>
                    <a:pt x="49" y="444"/>
                    <a:pt x="61" y="444"/>
                  </a:cubicBezTo>
                  <a:cubicBezTo>
                    <a:pt x="73" y="444"/>
                    <a:pt x="97" y="444"/>
                    <a:pt x="97" y="419"/>
                  </a:cubicBezTo>
                  <a:cubicBezTo>
                    <a:pt x="170" y="322"/>
                    <a:pt x="232" y="212"/>
                    <a:pt x="292" y="79"/>
                  </a:cubicBezTo>
                  <a:cubicBezTo>
                    <a:pt x="305" y="42"/>
                    <a:pt x="280" y="17"/>
                    <a:pt x="256" y="6"/>
                  </a:cubicBezTo>
                  <a:cubicBezTo>
                    <a:pt x="249" y="2"/>
                    <a:pt x="243" y="1"/>
                    <a:pt x="2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9" name="Google Shape;3309;p39"/>
            <p:cNvSpPr/>
            <p:nvPr/>
          </p:nvSpPr>
          <p:spPr>
            <a:xfrm>
              <a:off x="8399358" y="3818152"/>
              <a:ext cx="16587" cy="19048"/>
            </a:xfrm>
            <a:custGeom>
              <a:avLst/>
              <a:gdLst/>
              <a:ahLst/>
              <a:cxnLst/>
              <a:rect l="l" t="t" r="r" b="b"/>
              <a:pathLst>
                <a:path w="337" h="387" extrusionOk="0">
                  <a:moveTo>
                    <a:pt x="275" y="1"/>
                  </a:moveTo>
                  <a:cubicBezTo>
                    <a:pt x="262" y="1"/>
                    <a:pt x="248" y="7"/>
                    <a:pt x="237" y="21"/>
                  </a:cubicBezTo>
                  <a:lnTo>
                    <a:pt x="18" y="313"/>
                  </a:lnTo>
                  <a:cubicBezTo>
                    <a:pt x="0" y="350"/>
                    <a:pt x="30" y="386"/>
                    <a:pt x="62" y="386"/>
                  </a:cubicBezTo>
                  <a:cubicBezTo>
                    <a:pt x="72" y="386"/>
                    <a:pt x="83" y="382"/>
                    <a:pt x="91" y="373"/>
                  </a:cubicBezTo>
                  <a:cubicBezTo>
                    <a:pt x="164" y="276"/>
                    <a:pt x="237" y="167"/>
                    <a:pt x="310" y="70"/>
                  </a:cubicBezTo>
                  <a:cubicBezTo>
                    <a:pt x="337" y="35"/>
                    <a:pt x="308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0" name="Google Shape;3310;p39"/>
            <p:cNvSpPr/>
            <p:nvPr/>
          </p:nvSpPr>
          <p:spPr>
            <a:xfrm>
              <a:off x="8399063" y="3817709"/>
              <a:ext cx="16784" cy="20033"/>
            </a:xfrm>
            <a:custGeom>
              <a:avLst/>
              <a:gdLst/>
              <a:ahLst/>
              <a:cxnLst/>
              <a:rect l="l" t="t" r="r" b="b"/>
              <a:pathLst>
                <a:path w="341" h="407" extrusionOk="0">
                  <a:moveTo>
                    <a:pt x="280" y="20"/>
                  </a:moveTo>
                  <a:cubicBezTo>
                    <a:pt x="289" y="20"/>
                    <a:pt x="298" y="24"/>
                    <a:pt x="305" y="30"/>
                  </a:cubicBezTo>
                  <a:cubicBezTo>
                    <a:pt x="316" y="30"/>
                    <a:pt x="329" y="42"/>
                    <a:pt x="316" y="66"/>
                  </a:cubicBezTo>
                  <a:lnTo>
                    <a:pt x="268" y="127"/>
                  </a:lnTo>
                  <a:cubicBezTo>
                    <a:pt x="219" y="212"/>
                    <a:pt x="159" y="298"/>
                    <a:pt x="86" y="370"/>
                  </a:cubicBezTo>
                  <a:cubicBezTo>
                    <a:pt x="80" y="381"/>
                    <a:pt x="75" y="384"/>
                    <a:pt x="70" y="384"/>
                  </a:cubicBezTo>
                  <a:cubicBezTo>
                    <a:pt x="63" y="384"/>
                    <a:pt x="56" y="377"/>
                    <a:pt x="49" y="370"/>
                  </a:cubicBezTo>
                  <a:cubicBezTo>
                    <a:pt x="37" y="370"/>
                    <a:pt x="24" y="346"/>
                    <a:pt x="37" y="334"/>
                  </a:cubicBezTo>
                  <a:cubicBezTo>
                    <a:pt x="86" y="249"/>
                    <a:pt x="146" y="176"/>
                    <a:pt x="207" y="90"/>
                  </a:cubicBezTo>
                  <a:lnTo>
                    <a:pt x="256" y="30"/>
                  </a:lnTo>
                  <a:cubicBezTo>
                    <a:pt x="262" y="24"/>
                    <a:pt x="271" y="20"/>
                    <a:pt x="280" y="20"/>
                  </a:cubicBezTo>
                  <a:close/>
                  <a:moveTo>
                    <a:pt x="280" y="0"/>
                  </a:moveTo>
                  <a:cubicBezTo>
                    <a:pt x="264" y="0"/>
                    <a:pt x="250" y="10"/>
                    <a:pt x="243" y="30"/>
                  </a:cubicBezTo>
                  <a:lnTo>
                    <a:pt x="195" y="90"/>
                  </a:lnTo>
                  <a:cubicBezTo>
                    <a:pt x="134" y="163"/>
                    <a:pt x="73" y="236"/>
                    <a:pt x="24" y="322"/>
                  </a:cubicBezTo>
                  <a:cubicBezTo>
                    <a:pt x="0" y="346"/>
                    <a:pt x="13" y="370"/>
                    <a:pt x="37" y="395"/>
                  </a:cubicBezTo>
                  <a:cubicBezTo>
                    <a:pt x="49" y="395"/>
                    <a:pt x="61" y="406"/>
                    <a:pt x="73" y="406"/>
                  </a:cubicBezTo>
                  <a:cubicBezTo>
                    <a:pt x="86" y="406"/>
                    <a:pt x="97" y="395"/>
                    <a:pt x="110" y="382"/>
                  </a:cubicBezTo>
                  <a:cubicBezTo>
                    <a:pt x="170" y="298"/>
                    <a:pt x="232" y="212"/>
                    <a:pt x="292" y="139"/>
                  </a:cubicBezTo>
                  <a:lnTo>
                    <a:pt x="329" y="79"/>
                  </a:lnTo>
                  <a:cubicBezTo>
                    <a:pt x="341" y="54"/>
                    <a:pt x="341" y="30"/>
                    <a:pt x="316" y="17"/>
                  </a:cubicBezTo>
                  <a:cubicBezTo>
                    <a:pt x="305" y="6"/>
                    <a:pt x="292" y="0"/>
                    <a:pt x="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1" name="Google Shape;3311;p39"/>
            <p:cNvSpPr/>
            <p:nvPr/>
          </p:nvSpPr>
          <p:spPr>
            <a:xfrm>
              <a:off x="8399358" y="3831590"/>
              <a:ext cx="16144" cy="18999"/>
            </a:xfrm>
            <a:custGeom>
              <a:avLst/>
              <a:gdLst/>
              <a:ahLst/>
              <a:cxnLst/>
              <a:rect l="l" t="t" r="r" b="b"/>
              <a:pathLst>
                <a:path w="328" h="386" extrusionOk="0">
                  <a:moveTo>
                    <a:pt x="267" y="0"/>
                  </a:moveTo>
                  <a:cubicBezTo>
                    <a:pt x="255" y="0"/>
                    <a:pt x="244" y="5"/>
                    <a:pt x="237" y="16"/>
                  </a:cubicBezTo>
                  <a:cubicBezTo>
                    <a:pt x="164" y="113"/>
                    <a:pt x="91" y="210"/>
                    <a:pt x="18" y="319"/>
                  </a:cubicBezTo>
                  <a:cubicBezTo>
                    <a:pt x="1" y="346"/>
                    <a:pt x="29" y="386"/>
                    <a:pt x="59" y="386"/>
                  </a:cubicBezTo>
                  <a:cubicBezTo>
                    <a:pt x="70" y="386"/>
                    <a:pt x="82" y="381"/>
                    <a:pt x="91" y="368"/>
                  </a:cubicBezTo>
                  <a:cubicBezTo>
                    <a:pt x="164" y="270"/>
                    <a:pt x="237" y="161"/>
                    <a:pt x="310" y="64"/>
                  </a:cubicBezTo>
                  <a:cubicBezTo>
                    <a:pt x="328" y="29"/>
                    <a:pt x="295" y="0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2" name="Google Shape;3312;p39"/>
            <p:cNvSpPr/>
            <p:nvPr/>
          </p:nvSpPr>
          <p:spPr>
            <a:xfrm>
              <a:off x="8399063" y="3831097"/>
              <a:ext cx="16784" cy="19836"/>
            </a:xfrm>
            <a:custGeom>
              <a:avLst/>
              <a:gdLst/>
              <a:ahLst/>
              <a:cxnLst/>
              <a:rect l="l" t="t" r="r" b="b"/>
              <a:pathLst>
                <a:path w="341" h="403" extrusionOk="0">
                  <a:moveTo>
                    <a:pt x="280" y="13"/>
                  </a:moveTo>
                  <a:cubicBezTo>
                    <a:pt x="280" y="13"/>
                    <a:pt x="292" y="26"/>
                    <a:pt x="305" y="26"/>
                  </a:cubicBezTo>
                  <a:cubicBezTo>
                    <a:pt x="316" y="37"/>
                    <a:pt x="316" y="50"/>
                    <a:pt x="305" y="62"/>
                  </a:cubicBezTo>
                  <a:lnTo>
                    <a:pt x="292" y="86"/>
                  </a:lnTo>
                  <a:cubicBezTo>
                    <a:pt x="232" y="183"/>
                    <a:pt x="159" y="280"/>
                    <a:pt x="97" y="378"/>
                  </a:cubicBezTo>
                  <a:cubicBezTo>
                    <a:pt x="85" y="384"/>
                    <a:pt x="76" y="387"/>
                    <a:pt x="69" y="387"/>
                  </a:cubicBezTo>
                  <a:cubicBezTo>
                    <a:pt x="61" y="387"/>
                    <a:pt x="55" y="384"/>
                    <a:pt x="49" y="378"/>
                  </a:cubicBezTo>
                  <a:cubicBezTo>
                    <a:pt x="37" y="366"/>
                    <a:pt x="24" y="353"/>
                    <a:pt x="37" y="329"/>
                  </a:cubicBezTo>
                  <a:cubicBezTo>
                    <a:pt x="97" y="244"/>
                    <a:pt x="159" y="147"/>
                    <a:pt x="219" y="62"/>
                  </a:cubicBezTo>
                  <a:lnTo>
                    <a:pt x="243" y="37"/>
                  </a:lnTo>
                  <a:cubicBezTo>
                    <a:pt x="256" y="26"/>
                    <a:pt x="268" y="13"/>
                    <a:pt x="280" y="13"/>
                  </a:cubicBezTo>
                  <a:close/>
                  <a:moveTo>
                    <a:pt x="273" y="1"/>
                  </a:moveTo>
                  <a:cubicBezTo>
                    <a:pt x="259" y="1"/>
                    <a:pt x="244" y="7"/>
                    <a:pt x="232" y="26"/>
                  </a:cubicBezTo>
                  <a:lnTo>
                    <a:pt x="207" y="62"/>
                  </a:lnTo>
                  <a:cubicBezTo>
                    <a:pt x="146" y="147"/>
                    <a:pt x="73" y="232"/>
                    <a:pt x="24" y="329"/>
                  </a:cubicBezTo>
                  <a:cubicBezTo>
                    <a:pt x="0" y="353"/>
                    <a:pt x="13" y="378"/>
                    <a:pt x="37" y="390"/>
                  </a:cubicBezTo>
                  <a:cubicBezTo>
                    <a:pt x="49" y="402"/>
                    <a:pt x="61" y="402"/>
                    <a:pt x="73" y="402"/>
                  </a:cubicBezTo>
                  <a:cubicBezTo>
                    <a:pt x="86" y="402"/>
                    <a:pt x="97" y="402"/>
                    <a:pt x="110" y="390"/>
                  </a:cubicBezTo>
                  <a:cubicBezTo>
                    <a:pt x="183" y="293"/>
                    <a:pt x="243" y="196"/>
                    <a:pt x="305" y="98"/>
                  </a:cubicBezTo>
                  <a:lnTo>
                    <a:pt x="316" y="74"/>
                  </a:lnTo>
                  <a:cubicBezTo>
                    <a:pt x="341" y="50"/>
                    <a:pt x="329" y="26"/>
                    <a:pt x="305" y="13"/>
                  </a:cubicBezTo>
                  <a:cubicBezTo>
                    <a:pt x="298" y="7"/>
                    <a:pt x="286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3" name="Google Shape;3313;p39"/>
            <p:cNvSpPr/>
            <p:nvPr/>
          </p:nvSpPr>
          <p:spPr>
            <a:xfrm>
              <a:off x="8396947" y="3844240"/>
              <a:ext cx="20279" cy="23133"/>
            </a:xfrm>
            <a:custGeom>
              <a:avLst/>
              <a:gdLst/>
              <a:ahLst/>
              <a:cxnLst/>
              <a:rect l="l" t="t" r="r" b="b"/>
              <a:pathLst>
                <a:path w="412" h="470" extrusionOk="0">
                  <a:moveTo>
                    <a:pt x="343" y="1"/>
                  </a:moveTo>
                  <a:cubicBezTo>
                    <a:pt x="331" y="1"/>
                    <a:pt x="320" y="4"/>
                    <a:pt x="311" y="13"/>
                  </a:cubicBezTo>
                  <a:cubicBezTo>
                    <a:pt x="213" y="148"/>
                    <a:pt x="116" y="269"/>
                    <a:pt x="19" y="403"/>
                  </a:cubicBezTo>
                  <a:cubicBezTo>
                    <a:pt x="1" y="430"/>
                    <a:pt x="29" y="469"/>
                    <a:pt x="60" y="469"/>
                  </a:cubicBezTo>
                  <a:cubicBezTo>
                    <a:pt x="71" y="469"/>
                    <a:pt x="82" y="464"/>
                    <a:pt x="92" y="451"/>
                  </a:cubicBezTo>
                  <a:cubicBezTo>
                    <a:pt x="189" y="330"/>
                    <a:pt x="286" y="196"/>
                    <a:pt x="384" y="62"/>
                  </a:cubicBezTo>
                  <a:cubicBezTo>
                    <a:pt x="411" y="35"/>
                    <a:pt x="377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4" name="Google Shape;3314;p39"/>
            <p:cNvSpPr/>
            <p:nvPr/>
          </p:nvSpPr>
          <p:spPr>
            <a:xfrm>
              <a:off x="8396651" y="3843895"/>
              <a:ext cx="20377" cy="23773"/>
            </a:xfrm>
            <a:custGeom>
              <a:avLst/>
              <a:gdLst/>
              <a:ahLst/>
              <a:cxnLst/>
              <a:rect l="l" t="t" r="r" b="b"/>
              <a:pathLst>
                <a:path w="414" h="483" extrusionOk="0">
                  <a:moveTo>
                    <a:pt x="354" y="18"/>
                  </a:moveTo>
                  <a:cubicBezTo>
                    <a:pt x="363" y="18"/>
                    <a:pt x="372" y="20"/>
                    <a:pt x="378" y="20"/>
                  </a:cubicBezTo>
                  <a:cubicBezTo>
                    <a:pt x="390" y="33"/>
                    <a:pt x="402" y="57"/>
                    <a:pt x="390" y="69"/>
                  </a:cubicBezTo>
                  <a:lnTo>
                    <a:pt x="354" y="118"/>
                  </a:lnTo>
                  <a:cubicBezTo>
                    <a:pt x="268" y="228"/>
                    <a:pt x="171" y="349"/>
                    <a:pt x="86" y="458"/>
                  </a:cubicBezTo>
                  <a:cubicBezTo>
                    <a:pt x="80" y="465"/>
                    <a:pt x="74" y="468"/>
                    <a:pt x="68" y="468"/>
                  </a:cubicBezTo>
                  <a:cubicBezTo>
                    <a:pt x="62" y="468"/>
                    <a:pt x="55" y="465"/>
                    <a:pt x="49" y="458"/>
                  </a:cubicBezTo>
                  <a:cubicBezTo>
                    <a:pt x="25" y="447"/>
                    <a:pt x="25" y="434"/>
                    <a:pt x="37" y="410"/>
                  </a:cubicBezTo>
                  <a:cubicBezTo>
                    <a:pt x="110" y="301"/>
                    <a:pt x="208" y="191"/>
                    <a:pt x="281" y="82"/>
                  </a:cubicBezTo>
                  <a:lnTo>
                    <a:pt x="329" y="33"/>
                  </a:lnTo>
                  <a:cubicBezTo>
                    <a:pt x="335" y="21"/>
                    <a:pt x="345" y="18"/>
                    <a:pt x="354" y="18"/>
                  </a:cubicBezTo>
                  <a:close/>
                  <a:moveTo>
                    <a:pt x="356" y="0"/>
                  </a:moveTo>
                  <a:cubicBezTo>
                    <a:pt x="339" y="0"/>
                    <a:pt x="324" y="6"/>
                    <a:pt x="317" y="20"/>
                  </a:cubicBezTo>
                  <a:lnTo>
                    <a:pt x="268" y="69"/>
                  </a:lnTo>
                  <a:lnTo>
                    <a:pt x="13" y="398"/>
                  </a:lnTo>
                  <a:cubicBezTo>
                    <a:pt x="1" y="422"/>
                    <a:pt x="13" y="458"/>
                    <a:pt x="37" y="471"/>
                  </a:cubicBezTo>
                  <a:cubicBezTo>
                    <a:pt x="37" y="483"/>
                    <a:pt x="49" y="483"/>
                    <a:pt x="62" y="483"/>
                  </a:cubicBezTo>
                  <a:cubicBezTo>
                    <a:pt x="86" y="483"/>
                    <a:pt x="98" y="483"/>
                    <a:pt x="98" y="471"/>
                  </a:cubicBezTo>
                  <a:cubicBezTo>
                    <a:pt x="195" y="361"/>
                    <a:pt x="281" y="239"/>
                    <a:pt x="365" y="130"/>
                  </a:cubicBezTo>
                  <a:lnTo>
                    <a:pt x="402" y="82"/>
                  </a:lnTo>
                  <a:cubicBezTo>
                    <a:pt x="414" y="57"/>
                    <a:pt x="402" y="33"/>
                    <a:pt x="390" y="9"/>
                  </a:cubicBezTo>
                  <a:cubicBezTo>
                    <a:pt x="379" y="3"/>
                    <a:pt x="367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5" name="Google Shape;3315;p39"/>
            <p:cNvSpPr/>
            <p:nvPr/>
          </p:nvSpPr>
          <p:spPr>
            <a:xfrm>
              <a:off x="8399654" y="3858711"/>
              <a:ext cx="15800" cy="21460"/>
            </a:xfrm>
            <a:custGeom>
              <a:avLst/>
              <a:gdLst/>
              <a:ahLst/>
              <a:cxnLst/>
              <a:rect l="l" t="t" r="r" b="b"/>
              <a:pathLst>
                <a:path w="321" h="436" extrusionOk="0">
                  <a:moveTo>
                    <a:pt x="267" y="1"/>
                  </a:moveTo>
                  <a:cubicBezTo>
                    <a:pt x="253" y="1"/>
                    <a:pt x="240" y="8"/>
                    <a:pt x="231" y="24"/>
                  </a:cubicBezTo>
                  <a:cubicBezTo>
                    <a:pt x="158" y="133"/>
                    <a:pt x="85" y="255"/>
                    <a:pt x="25" y="376"/>
                  </a:cubicBezTo>
                  <a:cubicBezTo>
                    <a:pt x="0" y="409"/>
                    <a:pt x="25" y="436"/>
                    <a:pt x="55" y="436"/>
                  </a:cubicBezTo>
                  <a:cubicBezTo>
                    <a:pt x="70" y="436"/>
                    <a:pt x="86" y="429"/>
                    <a:pt x="98" y="413"/>
                  </a:cubicBezTo>
                  <a:cubicBezTo>
                    <a:pt x="171" y="303"/>
                    <a:pt x="231" y="182"/>
                    <a:pt x="304" y="60"/>
                  </a:cubicBezTo>
                  <a:cubicBezTo>
                    <a:pt x="321" y="28"/>
                    <a:pt x="29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6" name="Google Shape;3316;p39"/>
            <p:cNvSpPr/>
            <p:nvPr/>
          </p:nvSpPr>
          <p:spPr>
            <a:xfrm>
              <a:off x="8399654" y="3858268"/>
              <a:ext cx="16193" cy="22592"/>
            </a:xfrm>
            <a:custGeom>
              <a:avLst/>
              <a:gdLst/>
              <a:ahLst/>
              <a:cxnLst/>
              <a:rect l="l" t="t" r="r" b="b"/>
              <a:pathLst>
                <a:path w="329" h="459" extrusionOk="0">
                  <a:moveTo>
                    <a:pt x="280" y="20"/>
                  </a:moveTo>
                  <a:cubicBezTo>
                    <a:pt x="304" y="33"/>
                    <a:pt x="304" y="45"/>
                    <a:pt x="293" y="69"/>
                  </a:cubicBezTo>
                  <a:cubicBezTo>
                    <a:pt x="220" y="191"/>
                    <a:pt x="158" y="312"/>
                    <a:pt x="85" y="422"/>
                  </a:cubicBezTo>
                  <a:cubicBezTo>
                    <a:pt x="74" y="434"/>
                    <a:pt x="49" y="434"/>
                    <a:pt x="37" y="434"/>
                  </a:cubicBezTo>
                  <a:cubicBezTo>
                    <a:pt x="25" y="422"/>
                    <a:pt x="12" y="409"/>
                    <a:pt x="25" y="385"/>
                  </a:cubicBezTo>
                  <a:cubicBezTo>
                    <a:pt x="98" y="264"/>
                    <a:pt x="158" y="155"/>
                    <a:pt x="244" y="33"/>
                  </a:cubicBezTo>
                  <a:cubicBezTo>
                    <a:pt x="244" y="20"/>
                    <a:pt x="256" y="20"/>
                    <a:pt x="268" y="20"/>
                  </a:cubicBezTo>
                  <a:close/>
                  <a:moveTo>
                    <a:pt x="262" y="0"/>
                  </a:moveTo>
                  <a:cubicBezTo>
                    <a:pt x="248" y="0"/>
                    <a:pt x="234" y="6"/>
                    <a:pt x="220" y="20"/>
                  </a:cubicBezTo>
                  <a:cubicBezTo>
                    <a:pt x="147" y="142"/>
                    <a:pt x="74" y="264"/>
                    <a:pt x="12" y="373"/>
                  </a:cubicBezTo>
                  <a:cubicBezTo>
                    <a:pt x="1" y="409"/>
                    <a:pt x="12" y="434"/>
                    <a:pt x="25" y="446"/>
                  </a:cubicBezTo>
                  <a:cubicBezTo>
                    <a:pt x="37" y="446"/>
                    <a:pt x="49" y="458"/>
                    <a:pt x="61" y="458"/>
                  </a:cubicBezTo>
                  <a:cubicBezTo>
                    <a:pt x="74" y="458"/>
                    <a:pt x="98" y="446"/>
                    <a:pt x="98" y="434"/>
                  </a:cubicBezTo>
                  <a:cubicBezTo>
                    <a:pt x="171" y="312"/>
                    <a:pt x="244" y="203"/>
                    <a:pt x="317" y="82"/>
                  </a:cubicBezTo>
                  <a:cubicBezTo>
                    <a:pt x="329" y="45"/>
                    <a:pt x="317" y="20"/>
                    <a:pt x="293" y="9"/>
                  </a:cubicBezTo>
                  <a:cubicBezTo>
                    <a:pt x="282" y="3"/>
                    <a:pt x="272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7" name="Google Shape;3317;p39"/>
            <p:cNvSpPr/>
            <p:nvPr/>
          </p:nvSpPr>
          <p:spPr>
            <a:xfrm>
              <a:off x="8398915" y="3873231"/>
              <a:ext cx="16439" cy="25693"/>
            </a:xfrm>
            <a:custGeom>
              <a:avLst/>
              <a:gdLst/>
              <a:ahLst/>
              <a:cxnLst/>
              <a:rect l="l" t="t" r="r" b="b"/>
              <a:pathLst>
                <a:path w="334" h="522" extrusionOk="0">
                  <a:moveTo>
                    <a:pt x="267" y="1"/>
                  </a:moveTo>
                  <a:cubicBezTo>
                    <a:pt x="254" y="1"/>
                    <a:pt x="242" y="7"/>
                    <a:pt x="235" y="21"/>
                  </a:cubicBezTo>
                  <a:cubicBezTo>
                    <a:pt x="149" y="167"/>
                    <a:pt x="64" y="313"/>
                    <a:pt x="16" y="470"/>
                  </a:cubicBezTo>
                  <a:cubicBezTo>
                    <a:pt x="1" y="500"/>
                    <a:pt x="27" y="521"/>
                    <a:pt x="56" y="521"/>
                  </a:cubicBezTo>
                  <a:cubicBezTo>
                    <a:pt x="73" y="521"/>
                    <a:pt x="91" y="513"/>
                    <a:pt x="100" y="495"/>
                  </a:cubicBezTo>
                  <a:cubicBezTo>
                    <a:pt x="162" y="349"/>
                    <a:pt x="222" y="203"/>
                    <a:pt x="308" y="69"/>
                  </a:cubicBezTo>
                  <a:cubicBezTo>
                    <a:pt x="333" y="35"/>
                    <a:pt x="298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8" name="Google Shape;3318;p39"/>
            <p:cNvSpPr/>
            <p:nvPr/>
          </p:nvSpPr>
          <p:spPr>
            <a:xfrm>
              <a:off x="8398472" y="3872985"/>
              <a:ext cx="16784" cy="26431"/>
            </a:xfrm>
            <a:custGeom>
              <a:avLst/>
              <a:gdLst/>
              <a:ahLst/>
              <a:cxnLst/>
              <a:rect l="l" t="t" r="r" b="b"/>
              <a:pathLst>
                <a:path w="341" h="537" extrusionOk="0">
                  <a:moveTo>
                    <a:pt x="278" y="17"/>
                  </a:moveTo>
                  <a:cubicBezTo>
                    <a:pt x="286" y="17"/>
                    <a:pt x="294" y="21"/>
                    <a:pt x="304" y="26"/>
                  </a:cubicBezTo>
                  <a:cubicBezTo>
                    <a:pt x="317" y="37"/>
                    <a:pt x="328" y="50"/>
                    <a:pt x="317" y="74"/>
                  </a:cubicBezTo>
                  <a:cubicBezTo>
                    <a:pt x="231" y="196"/>
                    <a:pt x="171" y="329"/>
                    <a:pt x="98" y="488"/>
                  </a:cubicBezTo>
                  <a:cubicBezTo>
                    <a:pt x="98" y="506"/>
                    <a:pt x="85" y="517"/>
                    <a:pt x="68" y="517"/>
                  </a:cubicBezTo>
                  <a:cubicBezTo>
                    <a:pt x="62" y="517"/>
                    <a:pt x="56" y="515"/>
                    <a:pt x="49" y="512"/>
                  </a:cubicBezTo>
                  <a:cubicBezTo>
                    <a:pt x="49" y="512"/>
                    <a:pt x="25" y="500"/>
                    <a:pt x="36" y="475"/>
                  </a:cubicBezTo>
                  <a:cubicBezTo>
                    <a:pt x="85" y="329"/>
                    <a:pt x="158" y="183"/>
                    <a:pt x="244" y="37"/>
                  </a:cubicBezTo>
                  <a:cubicBezTo>
                    <a:pt x="258" y="23"/>
                    <a:pt x="268" y="17"/>
                    <a:pt x="278" y="17"/>
                  </a:cubicBezTo>
                  <a:close/>
                  <a:moveTo>
                    <a:pt x="282" y="0"/>
                  </a:moveTo>
                  <a:cubicBezTo>
                    <a:pt x="266" y="0"/>
                    <a:pt x="246" y="11"/>
                    <a:pt x="231" y="26"/>
                  </a:cubicBezTo>
                  <a:cubicBezTo>
                    <a:pt x="134" y="172"/>
                    <a:pt x="61" y="318"/>
                    <a:pt x="12" y="464"/>
                  </a:cubicBezTo>
                  <a:cubicBezTo>
                    <a:pt x="0" y="500"/>
                    <a:pt x="25" y="524"/>
                    <a:pt x="49" y="524"/>
                  </a:cubicBezTo>
                  <a:cubicBezTo>
                    <a:pt x="49" y="537"/>
                    <a:pt x="61" y="537"/>
                    <a:pt x="61" y="537"/>
                  </a:cubicBezTo>
                  <a:cubicBezTo>
                    <a:pt x="85" y="537"/>
                    <a:pt x="109" y="524"/>
                    <a:pt x="122" y="500"/>
                  </a:cubicBezTo>
                  <a:cubicBezTo>
                    <a:pt x="182" y="342"/>
                    <a:pt x="255" y="196"/>
                    <a:pt x="328" y="74"/>
                  </a:cubicBezTo>
                  <a:cubicBezTo>
                    <a:pt x="341" y="50"/>
                    <a:pt x="328" y="26"/>
                    <a:pt x="304" y="13"/>
                  </a:cubicBezTo>
                  <a:cubicBezTo>
                    <a:pt x="300" y="4"/>
                    <a:pt x="292" y="0"/>
                    <a:pt x="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9" name="Google Shape;3319;p39"/>
            <p:cNvSpPr/>
            <p:nvPr/>
          </p:nvSpPr>
          <p:spPr>
            <a:xfrm>
              <a:off x="8401081" y="3886767"/>
              <a:ext cx="15554" cy="20672"/>
            </a:xfrm>
            <a:custGeom>
              <a:avLst/>
              <a:gdLst/>
              <a:ahLst/>
              <a:cxnLst/>
              <a:rect l="l" t="t" r="r" b="b"/>
              <a:pathLst>
                <a:path w="316" h="420" extrusionOk="0">
                  <a:moveTo>
                    <a:pt x="246" y="0"/>
                  </a:moveTo>
                  <a:cubicBezTo>
                    <a:pt x="235" y="0"/>
                    <a:pt x="224" y="4"/>
                    <a:pt x="215" y="13"/>
                  </a:cubicBezTo>
                  <a:cubicBezTo>
                    <a:pt x="129" y="111"/>
                    <a:pt x="56" y="232"/>
                    <a:pt x="8" y="366"/>
                  </a:cubicBezTo>
                  <a:cubicBezTo>
                    <a:pt x="0" y="398"/>
                    <a:pt x="30" y="420"/>
                    <a:pt x="58" y="420"/>
                  </a:cubicBezTo>
                  <a:cubicBezTo>
                    <a:pt x="72" y="420"/>
                    <a:pt x="85" y="414"/>
                    <a:pt x="93" y="403"/>
                  </a:cubicBezTo>
                  <a:cubicBezTo>
                    <a:pt x="154" y="281"/>
                    <a:pt x="215" y="171"/>
                    <a:pt x="288" y="74"/>
                  </a:cubicBezTo>
                  <a:cubicBezTo>
                    <a:pt x="315" y="37"/>
                    <a:pt x="280" y="0"/>
                    <a:pt x="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0" name="Google Shape;3320;p39"/>
            <p:cNvSpPr/>
            <p:nvPr/>
          </p:nvSpPr>
          <p:spPr>
            <a:xfrm>
              <a:off x="8400884" y="3886423"/>
              <a:ext cx="15603" cy="21361"/>
            </a:xfrm>
            <a:custGeom>
              <a:avLst/>
              <a:gdLst/>
              <a:ahLst/>
              <a:cxnLst/>
              <a:rect l="l" t="t" r="r" b="b"/>
              <a:pathLst>
                <a:path w="317" h="434" extrusionOk="0">
                  <a:moveTo>
                    <a:pt x="255" y="20"/>
                  </a:moveTo>
                  <a:cubicBezTo>
                    <a:pt x="268" y="20"/>
                    <a:pt x="268" y="20"/>
                    <a:pt x="279" y="32"/>
                  </a:cubicBezTo>
                  <a:cubicBezTo>
                    <a:pt x="292" y="32"/>
                    <a:pt x="304" y="56"/>
                    <a:pt x="292" y="69"/>
                  </a:cubicBezTo>
                  <a:cubicBezTo>
                    <a:pt x="206" y="178"/>
                    <a:pt x="146" y="288"/>
                    <a:pt x="97" y="397"/>
                  </a:cubicBezTo>
                  <a:cubicBezTo>
                    <a:pt x="90" y="411"/>
                    <a:pt x="78" y="417"/>
                    <a:pt x="68" y="417"/>
                  </a:cubicBezTo>
                  <a:cubicBezTo>
                    <a:pt x="60" y="417"/>
                    <a:pt x="54" y="414"/>
                    <a:pt x="49" y="410"/>
                  </a:cubicBezTo>
                  <a:cubicBezTo>
                    <a:pt x="24" y="410"/>
                    <a:pt x="12" y="385"/>
                    <a:pt x="24" y="373"/>
                  </a:cubicBezTo>
                  <a:cubicBezTo>
                    <a:pt x="73" y="239"/>
                    <a:pt x="146" y="118"/>
                    <a:pt x="231" y="32"/>
                  </a:cubicBezTo>
                  <a:cubicBezTo>
                    <a:pt x="231" y="20"/>
                    <a:pt x="243" y="20"/>
                    <a:pt x="255" y="20"/>
                  </a:cubicBezTo>
                  <a:close/>
                  <a:moveTo>
                    <a:pt x="262" y="0"/>
                  </a:moveTo>
                  <a:cubicBezTo>
                    <a:pt x="248" y="0"/>
                    <a:pt x="233" y="6"/>
                    <a:pt x="219" y="20"/>
                  </a:cubicBezTo>
                  <a:cubicBezTo>
                    <a:pt x="122" y="105"/>
                    <a:pt x="49" y="227"/>
                    <a:pt x="0" y="361"/>
                  </a:cubicBezTo>
                  <a:cubicBezTo>
                    <a:pt x="0" y="397"/>
                    <a:pt x="12" y="421"/>
                    <a:pt x="36" y="434"/>
                  </a:cubicBezTo>
                  <a:lnTo>
                    <a:pt x="60" y="434"/>
                  </a:lnTo>
                  <a:cubicBezTo>
                    <a:pt x="85" y="434"/>
                    <a:pt x="97" y="421"/>
                    <a:pt x="109" y="410"/>
                  </a:cubicBezTo>
                  <a:cubicBezTo>
                    <a:pt x="158" y="300"/>
                    <a:pt x="219" y="191"/>
                    <a:pt x="304" y="81"/>
                  </a:cubicBezTo>
                  <a:cubicBezTo>
                    <a:pt x="316" y="56"/>
                    <a:pt x="316" y="32"/>
                    <a:pt x="292" y="8"/>
                  </a:cubicBezTo>
                  <a:cubicBezTo>
                    <a:pt x="282" y="3"/>
                    <a:pt x="272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1" name="Google Shape;3321;p39"/>
            <p:cNvSpPr/>
            <p:nvPr/>
          </p:nvSpPr>
          <p:spPr>
            <a:xfrm>
              <a:off x="8414617" y="3884454"/>
              <a:ext cx="17030" cy="22100"/>
            </a:xfrm>
            <a:custGeom>
              <a:avLst/>
              <a:gdLst/>
              <a:ahLst/>
              <a:cxnLst/>
              <a:rect l="l" t="t" r="r" b="b"/>
              <a:pathLst>
                <a:path w="346" h="449" extrusionOk="0">
                  <a:moveTo>
                    <a:pt x="291" y="1"/>
                  </a:moveTo>
                  <a:cubicBezTo>
                    <a:pt x="278" y="1"/>
                    <a:pt x="264" y="7"/>
                    <a:pt x="256" y="23"/>
                  </a:cubicBezTo>
                  <a:cubicBezTo>
                    <a:pt x="171" y="145"/>
                    <a:pt x="98" y="267"/>
                    <a:pt x="25" y="388"/>
                  </a:cubicBezTo>
                  <a:cubicBezTo>
                    <a:pt x="1" y="421"/>
                    <a:pt x="25" y="448"/>
                    <a:pt x="55" y="448"/>
                  </a:cubicBezTo>
                  <a:cubicBezTo>
                    <a:pt x="70" y="448"/>
                    <a:pt x="86" y="441"/>
                    <a:pt x="98" y="425"/>
                  </a:cubicBezTo>
                  <a:cubicBezTo>
                    <a:pt x="171" y="315"/>
                    <a:pt x="256" y="194"/>
                    <a:pt x="329" y="60"/>
                  </a:cubicBezTo>
                  <a:cubicBezTo>
                    <a:pt x="345" y="28"/>
                    <a:pt x="318" y="1"/>
                    <a:pt x="2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2" name="Google Shape;3322;p39"/>
            <p:cNvSpPr/>
            <p:nvPr/>
          </p:nvSpPr>
          <p:spPr>
            <a:xfrm>
              <a:off x="8414617" y="3884011"/>
              <a:ext cx="17424" cy="23183"/>
            </a:xfrm>
            <a:custGeom>
              <a:avLst/>
              <a:gdLst/>
              <a:ahLst/>
              <a:cxnLst/>
              <a:rect l="l" t="t" r="r" b="b"/>
              <a:pathLst>
                <a:path w="354" h="471" extrusionOk="0">
                  <a:moveTo>
                    <a:pt x="317" y="21"/>
                  </a:moveTo>
                  <a:cubicBezTo>
                    <a:pt x="329" y="32"/>
                    <a:pt x="329" y="45"/>
                    <a:pt x="317" y="69"/>
                  </a:cubicBezTo>
                  <a:cubicBezTo>
                    <a:pt x="244" y="191"/>
                    <a:pt x="159" y="324"/>
                    <a:pt x="86" y="434"/>
                  </a:cubicBezTo>
                  <a:cubicBezTo>
                    <a:pt x="79" y="448"/>
                    <a:pt x="67" y="454"/>
                    <a:pt x="57" y="454"/>
                  </a:cubicBezTo>
                  <a:cubicBezTo>
                    <a:pt x="49" y="454"/>
                    <a:pt x="42" y="451"/>
                    <a:pt x="37" y="446"/>
                  </a:cubicBezTo>
                  <a:cubicBezTo>
                    <a:pt x="25" y="434"/>
                    <a:pt x="13" y="422"/>
                    <a:pt x="25" y="397"/>
                  </a:cubicBezTo>
                  <a:cubicBezTo>
                    <a:pt x="98" y="288"/>
                    <a:pt x="183" y="154"/>
                    <a:pt x="256" y="32"/>
                  </a:cubicBezTo>
                  <a:cubicBezTo>
                    <a:pt x="268" y="21"/>
                    <a:pt x="281" y="21"/>
                    <a:pt x="292" y="21"/>
                  </a:cubicBezTo>
                  <a:close/>
                  <a:moveTo>
                    <a:pt x="287" y="0"/>
                  </a:moveTo>
                  <a:cubicBezTo>
                    <a:pt x="272" y="0"/>
                    <a:pt x="258" y="6"/>
                    <a:pt x="244" y="21"/>
                  </a:cubicBezTo>
                  <a:cubicBezTo>
                    <a:pt x="159" y="142"/>
                    <a:pt x="86" y="276"/>
                    <a:pt x="13" y="397"/>
                  </a:cubicBezTo>
                  <a:cubicBezTo>
                    <a:pt x="0" y="422"/>
                    <a:pt x="13" y="446"/>
                    <a:pt x="25" y="459"/>
                  </a:cubicBezTo>
                  <a:cubicBezTo>
                    <a:pt x="37" y="470"/>
                    <a:pt x="49" y="470"/>
                    <a:pt x="62" y="470"/>
                  </a:cubicBezTo>
                  <a:cubicBezTo>
                    <a:pt x="73" y="470"/>
                    <a:pt x="98" y="459"/>
                    <a:pt x="98" y="446"/>
                  </a:cubicBezTo>
                  <a:cubicBezTo>
                    <a:pt x="183" y="337"/>
                    <a:pt x="256" y="203"/>
                    <a:pt x="341" y="81"/>
                  </a:cubicBezTo>
                  <a:cubicBezTo>
                    <a:pt x="354" y="45"/>
                    <a:pt x="341" y="21"/>
                    <a:pt x="317" y="8"/>
                  </a:cubicBezTo>
                  <a:cubicBezTo>
                    <a:pt x="307" y="3"/>
                    <a:pt x="297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3" name="Google Shape;3323;p39"/>
            <p:cNvSpPr/>
            <p:nvPr/>
          </p:nvSpPr>
          <p:spPr>
            <a:xfrm>
              <a:off x="8432386" y="3885635"/>
              <a:ext cx="14815" cy="20279"/>
            </a:xfrm>
            <a:custGeom>
              <a:avLst/>
              <a:gdLst/>
              <a:ahLst/>
              <a:cxnLst/>
              <a:rect l="l" t="t" r="r" b="b"/>
              <a:pathLst>
                <a:path w="301" h="412" extrusionOk="0">
                  <a:moveTo>
                    <a:pt x="243" y="1"/>
                  </a:moveTo>
                  <a:cubicBezTo>
                    <a:pt x="227" y="1"/>
                    <a:pt x="211" y="8"/>
                    <a:pt x="199" y="24"/>
                  </a:cubicBezTo>
                  <a:cubicBezTo>
                    <a:pt x="138" y="134"/>
                    <a:pt x="77" y="231"/>
                    <a:pt x="17" y="340"/>
                  </a:cubicBezTo>
                  <a:cubicBezTo>
                    <a:pt x="0" y="381"/>
                    <a:pt x="28" y="411"/>
                    <a:pt x="56" y="411"/>
                  </a:cubicBezTo>
                  <a:cubicBezTo>
                    <a:pt x="69" y="411"/>
                    <a:pt x="82" y="404"/>
                    <a:pt x="90" y="389"/>
                  </a:cubicBezTo>
                  <a:cubicBezTo>
                    <a:pt x="163" y="280"/>
                    <a:pt x="223" y="170"/>
                    <a:pt x="284" y="61"/>
                  </a:cubicBezTo>
                  <a:cubicBezTo>
                    <a:pt x="301" y="28"/>
                    <a:pt x="273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4" name="Google Shape;3324;p39"/>
            <p:cNvSpPr/>
            <p:nvPr/>
          </p:nvSpPr>
          <p:spPr>
            <a:xfrm>
              <a:off x="8431992" y="3885192"/>
              <a:ext cx="15603" cy="21411"/>
            </a:xfrm>
            <a:custGeom>
              <a:avLst/>
              <a:gdLst/>
              <a:ahLst/>
              <a:cxnLst/>
              <a:rect l="l" t="t" r="r" b="b"/>
              <a:pathLst>
                <a:path w="317" h="435" extrusionOk="0">
                  <a:moveTo>
                    <a:pt x="248" y="13"/>
                  </a:moveTo>
                  <a:cubicBezTo>
                    <a:pt x="255" y="13"/>
                    <a:pt x="263" y="16"/>
                    <a:pt x="268" y="21"/>
                  </a:cubicBezTo>
                  <a:cubicBezTo>
                    <a:pt x="280" y="33"/>
                    <a:pt x="292" y="45"/>
                    <a:pt x="280" y="70"/>
                  </a:cubicBezTo>
                  <a:lnTo>
                    <a:pt x="244" y="143"/>
                  </a:lnTo>
                  <a:lnTo>
                    <a:pt x="98" y="398"/>
                  </a:lnTo>
                  <a:cubicBezTo>
                    <a:pt x="85" y="410"/>
                    <a:pt x="61" y="410"/>
                    <a:pt x="49" y="410"/>
                  </a:cubicBezTo>
                  <a:cubicBezTo>
                    <a:pt x="37" y="398"/>
                    <a:pt x="25" y="373"/>
                    <a:pt x="37" y="362"/>
                  </a:cubicBezTo>
                  <a:cubicBezTo>
                    <a:pt x="73" y="276"/>
                    <a:pt x="122" y="191"/>
                    <a:pt x="171" y="106"/>
                  </a:cubicBezTo>
                  <a:cubicBezTo>
                    <a:pt x="195" y="81"/>
                    <a:pt x="207" y="57"/>
                    <a:pt x="219" y="33"/>
                  </a:cubicBezTo>
                  <a:cubicBezTo>
                    <a:pt x="226" y="19"/>
                    <a:pt x="237" y="13"/>
                    <a:pt x="248" y="13"/>
                  </a:cubicBezTo>
                  <a:close/>
                  <a:moveTo>
                    <a:pt x="246" y="1"/>
                  </a:moveTo>
                  <a:cubicBezTo>
                    <a:pt x="230" y="1"/>
                    <a:pt x="214" y="7"/>
                    <a:pt x="207" y="21"/>
                  </a:cubicBezTo>
                  <a:cubicBezTo>
                    <a:pt x="195" y="45"/>
                    <a:pt x="171" y="70"/>
                    <a:pt x="158" y="94"/>
                  </a:cubicBezTo>
                  <a:lnTo>
                    <a:pt x="12" y="349"/>
                  </a:lnTo>
                  <a:cubicBezTo>
                    <a:pt x="1" y="386"/>
                    <a:pt x="12" y="410"/>
                    <a:pt x="37" y="422"/>
                  </a:cubicBezTo>
                  <a:cubicBezTo>
                    <a:pt x="49" y="422"/>
                    <a:pt x="61" y="435"/>
                    <a:pt x="61" y="435"/>
                  </a:cubicBezTo>
                  <a:cubicBezTo>
                    <a:pt x="85" y="435"/>
                    <a:pt x="98" y="422"/>
                    <a:pt x="109" y="398"/>
                  </a:cubicBezTo>
                  <a:cubicBezTo>
                    <a:pt x="158" y="325"/>
                    <a:pt x="207" y="240"/>
                    <a:pt x="255" y="154"/>
                  </a:cubicBezTo>
                  <a:lnTo>
                    <a:pt x="292" y="81"/>
                  </a:lnTo>
                  <a:cubicBezTo>
                    <a:pt x="317" y="45"/>
                    <a:pt x="292" y="21"/>
                    <a:pt x="280" y="8"/>
                  </a:cubicBezTo>
                  <a:cubicBezTo>
                    <a:pt x="270" y="4"/>
                    <a:pt x="258" y="1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5" name="Google Shape;3325;p39"/>
            <p:cNvSpPr/>
            <p:nvPr/>
          </p:nvSpPr>
          <p:spPr>
            <a:xfrm>
              <a:off x="8446759" y="3889524"/>
              <a:ext cx="11419" cy="15800"/>
            </a:xfrm>
            <a:custGeom>
              <a:avLst/>
              <a:gdLst/>
              <a:ahLst/>
              <a:cxnLst/>
              <a:rect l="l" t="t" r="r" b="b"/>
              <a:pathLst>
                <a:path w="232" h="321" extrusionOk="0">
                  <a:moveTo>
                    <a:pt x="174" y="0"/>
                  </a:moveTo>
                  <a:cubicBezTo>
                    <a:pt x="160" y="0"/>
                    <a:pt x="146" y="6"/>
                    <a:pt x="138" y="18"/>
                  </a:cubicBezTo>
                  <a:cubicBezTo>
                    <a:pt x="101" y="103"/>
                    <a:pt x="65" y="176"/>
                    <a:pt x="17" y="261"/>
                  </a:cubicBezTo>
                  <a:cubicBezTo>
                    <a:pt x="0" y="293"/>
                    <a:pt x="28" y="321"/>
                    <a:pt x="55" y="321"/>
                  </a:cubicBezTo>
                  <a:cubicBezTo>
                    <a:pt x="68" y="321"/>
                    <a:pt x="82" y="314"/>
                    <a:pt x="90" y="298"/>
                  </a:cubicBezTo>
                  <a:cubicBezTo>
                    <a:pt x="150" y="225"/>
                    <a:pt x="187" y="139"/>
                    <a:pt x="223" y="55"/>
                  </a:cubicBezTo>
                  <a:cubicBezTo>
                    <a:pt x="231" y="22"/>
                    <a:pt x="202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6" name="Google Shape;3326;p39"/>
            <p:cNvSpPr/>
            <p:nvPr/>
          </p:nvSpPr>
          <p:spPr>
            <a:xfrm>
              <a:off x="8446365" y="3889179"/>
              <a:ext cx="12010" cy="16784"/>
            </a:xfrm>
            <a:custGeom>
              <a:avLst/>
              <a:gdLst/>
              <a:ahLst/>
              <a:cxnLst/>
              <a:rect l="l" t="t" r="r" b="b"/>
              <a:pathLst>
                <a:path w="244" h="341" extrusionOk="0">
                  <a:moveTo>
                    <a:pt x="182" y="17"/>
                  </a:moveTo>
                  <a:cubicBezTo>
                    <a:pt x="189" y="17"/>
                    <a:pt x="197" y="20"/>
                    <a:pt x="207" y="25"/>
                  </a:cubicBezTo>
                  <a:cubicBezTo>
                    <a:pt x="219" y="25"/>
                    <a:pt x="231" y="37"/>
                    <a:pt x="219" y="62"/>
                  </a:cubicBezTo>
                  <a:cubicBezTo>
                    <a:pt x="195" y="146"/>
                    <a:pt x="146" y="232"/>
                    <a:pt x="98" y="305"/>
                  </a:cubicBezTo>
                  <a:cubicBezTo>
                    <a:pt x="85" y="317"/>
                    <a:pt x="61" y="317"/>
                    <a:pt x="49" y="317"/>
                  </a:cubicBezTo>
                  <a:cubicBezTo>
                    <a:pt x="36" y="305"/>
                    <a:pt x="25" y="292"/>
                    <a:pt x="36" y="268"/>
                  </a:cubicBezTo>
                  <a:cubicBezTo>
                    <a:pt x="73" y="195"/>
                    <a:pt x="109" y="122"/>
                    <a:pt x="158" y="37"/>
                  </a:cubicBezTo>
                  <a:cubicBezTo>
                    <a:pt x="165" y="23"/>
                    <a:pt x="173" y="17"/>
                    <a:pt x="182" y="17"/>
                  </a:cubicBezTo>
                  <a:close/>
                  <a:moveTo>
                    <a:pt x="207" y="0"/>
                  </a:moveTo>
                  <a:cubicBezTo>
                    <a:pt x="182" y="0"/>
                    <a:pt x="158" y="0"/>
                    <a:pt x="146" y="25"/>
                  </a:cubicBezTo>
                  <a:cubicBezTo>
                    <a:pt x="98" y="110"/>
                    <a:pt x="61" y="183"/>
                    <a:pt x="12" y="256"/>
                  </a:cubicBezTo>
                  <a:cubicBezTo>
                    <a:pt x="0" y="292"/>
                    <a:pt x="12" y="317"/>
                    <a:pt x="36" y="329"/>
                  </a:cubicBezTo>
                  <a:cubicBezTo>
                    <a:pt x="49" y="329"/>
                    <a:pt x="49" y="341"/>
                    <a:pt x="61" y="341"/>
                  </a:cubicBezTo>
                  <a:cubicBezTo>
                    <a:pt x="85" y="341"/>
                    <a:pt x="98" y="329"/>
                    <a:pt x="109" y="317"/>
                  </a:cubicBezTo>
                  <a:cubicBezTo>
                    <a:pt x="158" y="232"/>
                    <a:pt x="207" y="146"/>
                    <a:pt x="231" y="62"/>
                  </a:cubicBezTo>
                  <a:cubicBezTo>
                    <a:pt x="244" y="37"/>
                    <a:pt x="231" y="13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7" name="Google Shape;3327;p39"/>
            <p:cNvSpPr/>
            <p:nvPr/>
          </p:nvSpPr>
          <p:spPr>
            <a:xfrm>
              <a:off x="8456849" y="3888490"/>
              <a:ext cx="12797" cy="17276"/>
            </a:xfrm>
            <a:custGeom>
              <a:avLst/>
              <a:gdLst/>
              <a:ahLst/>
              <a:cxnLst/>
              <a:rect l="l" t="t" r="r" b="b"/>
              <a:pathLst>
                <a:path w="260" h="351" extrusionOk="0">
                  <a:moveTo>
                    <a:pt x="215" y="0"/>
                  </a:moveTo>
                  <a:cubicBezTo>
                    <a:pt x="211" y="0"/>
                    <a:pt x="206" y="1"/>
                    <a:pt x="201" y="3"/>
                  </a:cubicBezTo>
                  <a:cubicBezTo>
                    <a:pt x="177" y="3"/>
                    <a:pt x="164" y="14"/>
                    <a:pt x="140" y="39"/>
                  </a:cubicBezTo>
                  <a:cubicBezTo>
                    <a:pt x="131" y="52"/>
                    <a:pt x="133" y="67"/>
                    <a:pt x="142" y="79"/>
                  </a:cubicBezTo>
                  <a:lnTo>
                    <a:pt x="142" y="79"/>
                  </a:lnTo>
                  <a:cubicBezTo>
                    <a:pt x="101" y="151"/>
                    <a:pt x="56" y="217"/>
                    <a:pt x="18" y="282"/>
                  </a:cubicBezTo>
                  <a:cubicBezTo>
                    <a:pt x="1" y="316"/>
                    <a:pt x="32" y="351"/>
                    <a:pt x="61" y="351"/>
                  </a:cubicBezTo>
                  <a:cubicBezTo>
                    <a:pt x="73" y="351"/>
                    <a:pt x="84" y="345"/>
                    <a:pt x="91" y="331"/>
                  </a:cubicBezTo>
                  <a:cubicBezTo>
                    <a:pt x="152" y="246"/>
                    <a:pt x="201" y="149"/>
                    <a:pt x="250" y="63"/>
                  </a:cubicBezTo>
                  <a:cubicBezTo>
                    <a:pt x="260" y="32"/>
                    <a:pt x="243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8" name="Google Shape;3328;p39"/>
            <p:cNvSpPr/>
            <p:nvPr/>
          </p:nvSpPr>
          <p:spPr>
            <a:xfrm>
              <a:off x="8456505" y="3887752"/>
              <a:ext cx="13831" cy="18211"/>
            </a:xfrm>
            <a:custGeom>
              <a:avLst/>
              <a:gdLst/>
              <a:ahLst/>
              <a:cxnLst/>
              <a:rect l="l" t="t" r="r" b="b"/>
              <a:pathLst>
                <a:path w="281" h="370" extrusionOk="0">
                  <a:moveTo>
                    <a:pt x="208" y="18"/>
                  </a:moveTo>
                  <a:cubicBezTo>
                    <a:pt x="232" y="18"/>
                    <a:pt x="244" y="29"/>
                    <a:pt x="244" y="29"/>
                  </a:cubicBezTo>
                  <a:cubicBezTo>
                    <a:pt x="257" y="42"/>
                    <a:pt x="257" y="54"/>
                    <a:pt x="244" y="66"/>
                  </a:cubicBezTo>
                  <a:lnTo>
                    <a:pt x="244" y="91"/>
                  </a:lnTo>
                  <a:lnTo>
                    <a:pt x="195" y="29"/>
                  </a:lnTo>
                  <a:lnTo>
                    <a:pt x="208" y="18"/>
                  </a:lnTo>
                  <a:close/>
                  <a:moveTo>
                    <a:pt x="184" y="42"/>
                  </a:moveTo>
                  <a:lnTo>
                    <a:pt x="220" y="91"/>
                  </a:lnTo>
                  <a:lnTo>
                    <a:pt x="208" y="102"/>
                  </a:lnTo>
                  <a:cubicBezTo>
                    <a:pt x="202" y="109"/>
                    <a:pt x="192" y="112"/>
                    <a:pt x="183" y="112"/>
                  </a:cubicBezTo>
                  <a:cubicBezTo>
                    <a:pt x="174" y="112"/>
                    <a:pt x="165" y="109"/>
                    <a:pt x="159" y="102"/>
                  </a:cubicBezTo>
                  <a:lnTo>
                    <a:pt x="159" y="91"/>
                  </a:lnTo>
                  <a:cubicBezTo>
                    <a:pt x="171" y="78"/>
                    <a:pt x="171" y="66"/>
                    <a:pt x="184" y="42"/>
                  </a:cubicBezTo>
                  <a:close/>
                  <a:moveTo>
                    <a:pt x="232" y="102"/>
                  </a:moveTo>
                  <a:lnTo>
                    <a:pt x="232" y="102"/>
                  </a:lnTo>
                  <a:cubicBezTo>
                    <a:pt x="184" y="200"/>
                    <a:pt x="135" y="273"/>
                    <a:pt x="86" y="346"/>
                  </a:cubicBezTo>
                  <a:cubicBezTo>
                    <a:pt x="74" y="358"/>
                    <a:pt x="62" y="358"/>
                    <a:pt x="49" y="358"/>
                  </a:cubicBezTo>
                  <a:cubicBezTo>
                    <a:pt x="25" y="346"/>
                    <a:pt x="25" y="321"/>
                    <a:pt x="38" y="310"/>
                  </a:cubicBezTo>
                  <a:cubicBezTo>
                    <a:pt x="62" y="248"/>
                    <a:pt x="98" y="175"/>
                    <a:pt x="147" y="115"/>
                  </a:cubicBezTo>
                  <a:lnTo>
                    <a:pt x="159" y="115"/>
                  </a:lnTo>
                  <a:cubicBezTo>
                    <a:pt x="166" y="122"/>
                    <a:pt x="181" y="129"/>
                    <a:pt x="195" y="129"/>
                  </a:cubicBezTo>
                  <a:cubicBezTo>
                    <a:pt x="205" y="129"/>
                    <a:pt x="215" y="125"/>
                    <a:pt x="220" y="115"/>
                  </a:cubicBezTo>
                  <a:lnTo>
                    <a:pt x="232" y="102"/>
                  </a:lnTo>
                  <a:close/>
                  <a:moveTo>
                    <a:pt x="221" y="0"/>
                  </a:moveTo>
                  <a:cubicBezTo>
                    <a:pt x="216" y="0"/>
                    <a:pt x="211" y="2"/>
                    <a:pt x="208" y="5"/>
                  </a:cubicBezTo>
                  <a:cubicBezTo>
                    <a:pt x="184" y="18"/>
                    <a:pt x="159" y="29"/>
                    <a:pt x="147" y="54"/>
                  </a:cubicBezTo>
                  <a:cubicBezTo>
                    <a:pt x="135" y="66"/>
                    <a:pt x="135" y="78"/>
                    <a:pt x="135" y="91"/>
                  </a:cubicBezTo>
                  <a:cubicBezTo>
                    <a:pt x="86" y="164"/>
                    <a:pt x="49" y="237"/>
                    <a:pt x="13" y="297"/>
                  </a:cubicBezTo>
                  <a:cubicBezTo>
                    <a:pt x="1" y="321"/>
                    <a:pt x="13" y="358"/>
                    <a:pt x="38" y="370"/>
                  </a:cubicBezTo>
                  <a:lnTo>
                    <a:pt x="62" y="370"/>
                  </a:lnTo>
                  <a:cubicBezTo>
                    <a:pt x="86" y="370"/>
                    <a:pt x="98" y="370"/>
                    <a:pt x="111" y="346"/>
                  </a:cubicBezTo>
                  <a:cubicBezTo>
                    <a:pt x="159" y="273"/>
                    <a:pt x="208" y="175"/>
                    <a:pt x="268" y="78"/>
                  </a:cubicBezTo>
                  <a:cubicBezTo>
                    <a:pt x="281" y="66"/>
                    <a:pt x="268" y="42"/>
                    <a:pt x="257" y="18"/>
                  </a:cubicBezTo>
                  <a:cubicBezTo>
                    <a:pt x="248" y="9"/>
                    <a:pt x="233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9" name="Google Shape;3329;p39"/>
            <p:cNvSpPr/>
            <p:nvPr/>
          </p:nvSpPr>
          <p:spPr>
            <a:xfrm>
              <a:off x="8467678" y="3888785"/>
              <a:ext cx="13683" cy="19786"/>
            </a:xfrm>
            <a:custGeom>
              <a:avLst/>
              <a:gdLst/>
              <a:ahLst/>
              <a:cxnLst/>
              <a:rect l="l" t="t" r="r" b="b"/>
              <a:pathLst>
                <a:path w="278" h="402" extrusionOk="0">
                  <a:moveTo>
                    <a:pt x="213" y="1"/>
                  </a:moveTo>
                  <a:cubicBezTo>
                    <a:pt x="200" y="1"/>
                    <a:pt x="186" y="7"/>
                    <a:pt x="175" y="21"/>
                  </a:cubicBezTo>
                  <a:cubicBezTo>
                    <a:pt x="127" y="130"/>
                    <a:pt x="66" y="227"/>
                    <a:pt x="17" y="337"/>
                  </a:cubicBezTo>
                  <a:cubicBezTo>
                    <a:pt x="1" y="370"/>
                    <a:pt x="28" y="402"/>
                    <a:pt x="58" y="402"/>
                  </a:cubicBezTo>
                  <a:cubicBezTo>
                    <a:pt x="74" y="402"/>
                    <a:pt x="90" y="394"/>
                    <a:pt x="103" y="373"/>
                  </a:cubicBezTo>
                  <a:cubicBezTo>
                    <a:pt x="151" y="276"/>
                    <a:pt x="200" y="167"/>
                    <a:pt x="260" y="70"/>
                  </a:cubicBezTo>
                  <a:cubicBezTo>
                    <a:pt x="277" y="35"/>
                    <a:pt x="246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0" name="Google Shape;3330;p39"/>
            <p:cNvSpPr/>
            <p:nvPr/>
          </p:nvSpPr>
          <p:spPr>
            <a:xfrm>
              <a:off x="8467924" y="3888244"/>
              <a:ext cx="13782" cy="20771"/>
            </a:xfrm>
            <a:custGeom>
              <a:avLst/>
              <a:gdLst/>
              <a:ahLst/>
              <a:cxnLst/>
              <a:rect l="l" t="t" r="r" b="b"/>
              <a:pathLst>
                <a:path w="280" h="422" extrusionOk="0">
                  <a:moveTo>
                    <a:pt x="231" y="19"/>
                  </a:moveTo>
                  <a:cubicBezTo>
                    <a:pt x="243" y="32"/>
                    <a:pt x="255" y="56"/>
                    <a:pt x="243" y="68"/>
                  </a:cubicBezTo>
                  <a:cubicBezTo>
                    <a:pt x="231" y="105"/>
                    <a:pt x="219" y="129"/>
                    <a:pt x="206" y="154"/>
                  </a:cubicBezTo>
                  <a:cubicBezTo>
                    <a:pt x="158" y="227"/>
                    <a:pt x="122" y="311"/>
                    <a:pt x="85" y="384"/>
                  </a:cubicBezTo>
                  <a:cubicBezTo>
                    <a:pt x="78" y="399"/>
                    <a:pt x="71" y="404"/>
                    <a:pt x="61" y="404"/>
                  </a:cubicBezTo>
                  <a:cubicBezTo>
                    <a:pt x="54" y="404"/>
                    <a:pt x="46" y="402"/>
                    <a:pt x="36" y="397"/>
                  </a:cubicBezTo>
                  <a:cubicBezTo>
                    <a:pt x="25" y="384"/>
                    <a:pt x="12" y="373"/>
                    <a:pt x="25" y="348"/>
                  </a:cubicBezTo>
                  <a:cubicBezTo>
                    <a:pt x="61" y="275"/>
                    <a:pt x="98" y="190"/>
                    <a:pt x="146" y="117"/>
                  </a:cubicBezTo>
                  <a:cubicBezTo>
                    <a:pt x="158" y="92"/>
                    <a:pt x="170" y="68"/>
                    <a:pt x="182" y="32"/>
                  </a:cubicBezTo>
                  <a:cubicBezTo>
                    <a:pt x="195" y="19"/>
                    <a:pt x="206" y="19"/>
                    <a:pt x="231" y="19"/>
                  </a:cubicBezTo>
                  <a:close/>
                  <a:moveTo>
                    <a:pt x="205" y="0"/>
                  </a:moveTo>
                  <a:cubicBezTo>
                    <a:pt x="190" y="0"/>
                    <a:pt x="178" y="9"/>
                    <a:pt x="170" y="32"/>
                  </a:cubicBezTo>
                  <a:cubicBezTo>
                    <a:pt x="158" y="56"/>
                    <a:pt x="134" y="81"/>
                    <a:pt x="122" y="117"/>
                  </a:cubicBezTo>
                  <a:lnTo>
                    <a:pt x="12" y="336"/>
                  </a:lnTo>
                  <a:cubicBezTo>
                    <a:pt x="0" y="373"/>
                    <a:pt x="12" y="397"/>
                    <a:pt x="36" y="409"/>
                  </a:cubicBezTo>
                  <a:cubicBezTo>
                    <a:pt x="36" y="421"/>
                    <a:pt x="49" y="421"/>
                    <a:pt x="61" y="421"/>
                  </a:cubicBezTo>
                  <a:cubicBezTo>
                    <a:pt x="73" y="421"/>
                    <a:pt x="85" y="409"/>
                    <a:pt x="98" y="397"/>
                  </a:cubicBezTo>
                  <a:cubicBezTo>
                    <a:pt x="146" y="324"/>
                    <a:pt x="182" y="238"/>
                    <a:pt x="219" y="165"/>
                  </a:cubicBezTo>
                  <a:cubicBezTo>
                    <a:pt x="231" y="141"/>
                    <a:pt x="243" y="105"/>
                    <a:pt x="255" y="81"/>
                  </a:cubicBezTo>
                  <a:cubicBezTo>
                    <a:pt x="279" y="44"/>
                    <a:pt x="255" y="19"/>
                    <a:pt x="231" y="8"/>
                  </a:cubicBezTo>
                  <a:cubicBezTo>
                    <a:pt x="222" y="3"/>
                    <a:pt x="213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1" name="Google Shape;3331;p39"/>
            <p:cNvSpPr/>
            <p:nvPr/>
          </p:nvSpPr>
          <p:spPr>
            <a:xfrm>
              <a:off x="8480870" y="3890016"/>
              <a:ext cx="11862" cy="18556"/>
            </a:xfrm>
            <a:custGeom>
              <a:avLst/>
              <a:gdLst/>
              <a:ahLst/>
              <a:cxnLst/>
              <a:rect l="l" t="t" r="r" b="b"/>
              <a:pathLst>
                <a:path w="241" h="377" extrusionOk="0">
                  <a:moveTo>
                    <a:pt x="181" y="0"/>
                  </a:moveTo>
                  <a:cubicBezTo>
                    <a:pt x="169" y="0"/>
                    <a:pt x="158" y="6"/>
                    <a:pt x="151" y="20"/>
                  </a:cubicBezTo>
                  <a:cubicBezTo>
                    <a:pt x="102" y="118"/>
                    <a:pt x="53" y="215"/>
                    <a:pt x="16" y="312"/>
                  </a:cubicBezTo>
                  <a:cubicBezTo>
                    <a:pt x="0" y="345"/>
                    <a:pt x="27" y="377"/>
                    <a:pt x="54" y="377"/>
                  </a:cubicBezTo>
                  <a:cubicBezTo>
                    <a:pt x="68" y="377"/>
                    <a:pt x="81" y="369"/>
                    <a:pt x="89" y="348"/>
                  </a:cubicBezTo>
                  <a:cubicBezTo>
                    <a:pt x="138" y="264"/>
                    <a:pt x="187" y="166"/>
                    <a:pt x="224" y="69"/>
                  </a:cubicBezTo>
                  <a:cubicBezTo>
                    <a:pt x="241" y="35"/>
                    <a:pt x="209" y="0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2" name="Google Shape;3332;p39"/>
            <p:cNvSpPr/>
            <p:nvPr/>
          </p:nvSpPr>
          <p:spPr>
            <a:xfrm>
              <a:off x="8480476" y="3889819"/>
              <a:ext cx="12600" cy="19196"/>
            </a:xfrm>
            <a:custGeom>
              <a:avLst/>
              <a:gdLst/>
              <a:ahLst/>
              <a:cxnLst/>
              <a:rect l="l" t="t" r="r" b="b"/>
              <a:pathLst>
                <a:path w="256" h="390" extrusionOk="0">
                  <a:moveTo>
                    <a:pt x="195" y="12"/>
                  </a:moveTo>
                  <a:cubicBezTo>
                    <a:pt x="195" y="12"/>
                    <a:pt x="207" y="12"/>
                    <a:pt x="207" y="24"/>
                  </a:cubicBezTo>
                  <a:cubicBezTo>
                    <a:pt x="232" y="24"/>
                    <a:pt x="243" y="49"/>
                    <a:pt x="232" y="73"/>
                  </a:cubicBezTo>
                  <a:cubicBezTo>
                    <a:pt x="183" y="182"/>
                    <a:pt x="134" y="268"/>
                    <a:pt x="97" y="352"/>
                  </a:cubicBezTo>
                  <a:cubicBezTo>
                    <a:pt x="91" y="367"/>
                    <a:pt x="79" y="372"/>
                    <a:pt x="68" y="372"/>
                  </a:cubicBezTo>
                  <a:cubicBezTo>
                    <a:pt x="61" y="372"/>
                    <a:pt x="54" y="370"/>
                    <a:pt x="49" y="365"/>
                  </a:cubicBezTo>
                  <a:cubicBezTo>
                    <a:pt x="37" y="365"/>
                    <a:pt x="24" y="341"/>
                    <a:pt x="37" y="316"/>
                  </a:cubicBezTo>
                  <a:cubicBezTo>
                    <a:pt x="73" y="231"/>
                    <a:pt x="110" y="146"/>
                    <a:pt x="170" y="36"/>
                  </a:cubicBezTo>
                  <a:cubicBezTo>
                    <a:pt x="170" y="24"/>
                    <a:pt x="183" y="12"/>
                    <a:pt x="195" y="12"/>
                  </a:cubicBezTo>
                  <a:close/>
                  <a:moveTo>
                    <a:pt x="219" y="0"/>
                  </a:moveTo>
                  <a:cubicBezTo>
                    <a:pt x="195" y="0"/>
                    <a:pt x="170" y="0"/>
                    <a:pt x="159" y="24"/>
                  </a:cubicBezTo>
                  <a:cubicBezTo>
                    <a:pt x="97" y="133"/>
                    <a:pt x="49" y="231"/>
                    <a:pt x="13" y="304"/>
                  </a:cubicBezTo>
                  <a:cubicBezTo>
                    <a:pt x="0" y="341"/>
                    <a:pt x="13" y="377"/>
                    <a:pt x="37" y="389"/>
                  </a:cubicBezTo>
                  <a:lnTo>
                    <a:pt x="61" y="389"/>
                  </a:lnTo>
                  <a:cubicBezTo>
                    <a:pt x="86" y="389"/>
                    <a:pt x="97" y="377"/>
                    <a:pt x="110" y="365"/>
                  </a:cubicBezTo>
                  <a:cubicBezTo>
                    <a:pt x="146" y="279"/>
                    <a:pt x="195" y="195"/>
                    <a:pt x="243" y="73"/>
                  </a:cubicBezTo>
                  <a:cubicBezTo>
                    <a:pt x="256" y="49"/>
                    <a:pt x="243" y="12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3" name="Google Shape;3333;p39"/>
            <p:cNvSpPr/>
            <p:nvPr/>
          </p:nvSpPr>
          <p:spPr>
            <a:xfrm>
              <a:off x="8490812" y="3889819"/>
              <a:ext cx="16833" cy="21361"/>
            </a:xfrm>
            <a:custGeom>
              <a:avLst/>
              <a:gdLst/>
              <a:ahLst/>
              <a:cxnLst/>
              <a:rect l="l" t="t" r="r" b="b"/>
              <a:pathLst>
                <a:path w="342" h="434" extrusionOk="0">
                  <a:moveTo>
                    <a:pt x="278" y="1"/>
                  </a:moveTo>
                  <a:cubicBezTo>
                    <a:pt x="269" y="1"/>
                    <a:pt x="260" y="4"/>
                    <a:pt x="252" y="12"/>
                  </a:cubicBezTo>
                  <a:cubicBezTo>
                    <a:pt x="155" y="122"/>
                    <a:pt x="70" y="231"/>
                    <a:pt x="9" y="365"/>
                  </a:cubicBezTo>
                  <a:cubicBezTo>
                    <a:pt x="1" y="399"/>
                    <a:pt x="35" y="434"/>
                    <a:pt x="64" y="434"/>
                  </a:cubicBezTo>
                  <a:cubicBezTo>
                    <a:pt x="76" y="434"/>
                    <a:pt x="88" y="428"/>
                    <a:pt x="95" y="414"/>
                  </a:cubicBezTo>
                  <a:cubicBezTo>
                    <a:pt x="155" y="292"/>
                    <a:pt x="228" y="182"/>
                    <a:pt x="314" y="85"/>
                  </a:cubicBezTo>
                  <a:cubicBezTo>
                    <a:pt x="342" y="46"/>
                    <a:pt x="310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4" name="Google Shape;3334;p39"/>
            <p:cNvSpPr/>
            <p:nvPr/>
          </p:nvSpPr>
          <p:spPr>
            <a:xfrm>
              <a:off x="8490665" y="3889474"/>
              <a:ext cx="17375" cy="22494"/>
            </a:xfrm>
            <a:custGeom>
              <a:avLst/>
              <a:gdLst/>
              <a:ahLst/>
              <a:cxnLst/>
              <a:rect l="l" t="t" r="r" b="b"/>
              <a:pathLst>
                <a:path w="353" h="457" extrusionOk="0">
                  <a:moveTo>
                    <a:pt x="292" y="19"/>
                  </a:moveTo>
                  <a:cubicBezTo>
                    <a:pt x="292" y="19"/>
                    <a:pt x="304" y="19"/>
                    <a:pt x="317" y="31"/>
                  </a:cubicBezTo>
                  <a:cubicBezTo>
                    <a:pt x="328" y="43"/>
                    <a:pt x="328" y="67"/>
                    <a:pt x="317" y="80"/>
                  </a:cubicBezTo>
                  <a:cubicBezTo>
                    <a:pt x="219" y="177"/>
                    <a:pt x="146" y="286"/>
                    <a:pt x="85" y="421"/>
                  </a:cubicBezTo>
                  <a:cubicBezTo>
                    <a:pt x="79" y="432"/>
                    <a:pt x="71" y="435"/>
                    <a:pt x="63" y="435"/>
                  </a:cubicBezTo>
                  <a:cubicBezTo>
                    <a:pt x="55" y="435"/>
                    <a:pt x="49" y="432"/>
                    <a:pt x="49" y="432"/>
                  </a:cubicBezTo>
                  <a:cubicBezTo>
                    <a:pt x="25" y="421"/>
                    <a:pt x="12" y="396"/>
                    <a:pt x="25" y="384"/>
                  </a:cubicBezTo>
                  <a:cubicBezTo>
                    <a:pt x="85" y="250"/>
                    <a:pt x="158" y="140"/>
                    <a:pt x="268" y="31"/>
                  </a:cubicBezTo>
                  <a:cubicBezTo>
                    <a:pt x="268" y="19"/>
                    <a:pt x="280" y="19"/>
                    <a:pt x="292" y="19"/>
                  </a:cubicBezTo>
                  <a:close/>
                  <a:moveTo>
                    <a:pt x="292" y="0"/>
                  </a:moveTo>
                  <a:cubicBezTo>
                    <a:pt x="280" y="0"/>
                    <a:pt x="267" y="7"/>
                    <a:pt x="255" y="19"/>
                  </a:cubicBezTo>
                  <a:cubicBezTo>
                    <a:pt x="146" y="129"/>
                    <a:pt x="61" y="250"/>
                    <a:pt x="12" y="372"/>
                  </a:cubicBezTo>
                  <a:cubicBezTo>
                    <a:pt x="0" y="408"/>
                    <a:pt x="12" y="432"/>
                    <a:pt x="36" y="445"/>
                  </a:cubicBezTo>
                  <a:cubicBezTo>
                    <a:pt x="49" y="445"/>
                    <a:pt x="49" y="457"/>
                    <a:pt x="61" y="457"/>
                  </a:cubicBezTo>
                  <a:cubicBezTo>
                    <a:pt x="73" y="457"/>
                    <a:pt x="98" y="445"/>
                    <a:pt x="98" y="421"/>
                  </a:cubicBezTo>
                  <a:cubicBezTo>
                    <a:pt x="158" y="299"/>
                    <a:pt x="231" y="189"/>
                    <a:pt x="328" y="92"/>
                  </a:cubicBezTo>
                  <a:cubicBezTo>
                    <a:pt x="353" y="67"/>
                    <a:pt x="341" y="31"/>
                    <a:pt x="328" y="19"/>
                  </a:cubicBezTo>
                  <a:cubicBezTo>
                    <a:pt x="316" y="7"/>
                    <a:pt x="304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5" name="Google Shape;3335;p39"/>
            <p:cNvSpPr/>
            <p:nvPr/>
          </p:nvSpPr>
          <p:spPr>
            <a:xfrm>
              <a:off x="8503019" y="3891640"/>
              <a:ext cx="15406" cy="20033"/>
            </a:xfrm>
            <a:custGeom>
              <a:avLst/>
              <a:gdLst/>
              <a:ahLst/>
              <a:cxnLst/>
              <a:rect l="l" t="t" r="r" b="b"/>
              <a:pathLst>
                <a:path w="313" h="407" extrusionOk="0">
                  <a:moveTo>
                    <a:pt x="249" y="0"/>
                  </a:moveTo>
                  <a:cubicBezTo>
                    <a:pt x="240" y="0"/>
                    <a:pt x="231" y="4"/>
                    <a:pt x="223" y="12"/>
                  </a:cubicBezTo>
                  <a:cubicBezTo>
                    <a:pt x="139" y="109"/>
                    <a:pt x="66" y="231"/>
                    <a:pt x="17" y="352"/>
                  </a:cubicBezTo>
                  <a:cubicBezTo>
                    <a:pt x="1" y="385"/>
                    <a:pt x="33" y="406"/>
                    <a:pt x="63" y="406"/>
                  </a:cubicBezTo>
                  <a:cubicBezTo>
                    <a:pt x="78" y="406"/>
                    <a:pt x="93" y="401"/>
                    <a:pt x="102" y="388"/>
                  </a:cubicBezTo>
                  <a:cubicBezTo>
                    <a:pt x="150" y="279"/>
                    <a:pt x="211" y="169"/>
                    <a:pt x="284" y="72"/>
                  </a:cubicBezTo>
                  <a:cubicBezTo>
                    <a:pt x="313" y="44"/>
                    <a:pt x="282" y="0"/>
                    <a:pt x="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6" name="Google Shape;3336;p39"/>
            <p:cNvSpPr/>
            <p:nvPr/>
          </p:nvSpPr>
          <p:spPr>
            <a:xfrm>
              <a:off x="8502626" y="3891197"/>
              <a:ext cx="15603" cy="20771"/>
            </a:xfrm>
            <a:custGeom>
              <a:avLst/>
              <a:gdLst/>
              <a:ahLst/>
              <a:cxnLst/>
              <a:rect l="l" t="t" r="r" b="b"/>
              <a:pathLst>
                <a:path w="317" h="422" extrusionOk="0">
                  <a:moveTo>
                    <a:pt x="260" y="17"/>
                  </a:moveTo>
                  <a:cubicBezTo>
                    <a:pt x="268" y="17"/>
                    <a:pt x="274" y="21"/>
                    <a:pt x="280" y="21"/>
                  </a:cubicBezTo>
                  <a:cubicBezTo>
                    <a:pt x="292" y="32"/>
                    <a:pt x="304" y="57"/>
                    <a:pt x="280" y="81"/>
                  </a:cubicBezTo>
                  <a:cubicBezTo>
                    <a:pt x="207" y="178"/>
                    <a:pt x="147" y="288"/>
                    <a:pt x="98" y="386"/>
                  </a:cubicBezTo>
                  <a:cubicBezTo>
                    <a:pt x="85" y="410"/>
                    <a:pt x="74" y="410"/>
                    <a:pt x="49" y="410"/>
                  </a:cubicBezTo>
                  <a:cubicBezTo>
                    <a:pt x="37" y="397"/>
                    <a:pt x="25" y="386"/>
                    <a:pt x="37" y="361"/>
                  </a:cubicBezTo>
                  <a:cubicBezTo>
                    <a:pt x="74" y="251"/>
                    <a:pt x="147" y="142"/>
                    <a:pt x="231" y="32"/>
                  </a:cubicBezTo>
                  <a:cubicBezTo>
                    <a:pt x="243" y="20"/>
                    <a:pt x="252" y="17"/>
                    <a:pt x="260" y="17"/>
                  </a:cubicBezTo>
                  <a:close/>
                  <a:moveTo>
                    <a:pt x="263" y="0"/>
                  </a:moveTo>
                  <a:cubicBezTo>
                    <a:pt x="248" y="0"/>
                    <a:pt x="234" y="6"/>
                    <a:pt x="219" y="21"/>
                  </a:cubicBezTo>
                  <a:cubicBezTo>
                    <a:pt x="122" y="130"/>
                    <a:pt x="61" y="240"/>
                    <a:pt x="12" y="361"/>
                  </a:cubicBezTo>
                  <a:cubicBezTo>
                    <a:pt x="1" y="386"/>
                    <a:pt x="25" y="410"/>
                    <a:pt x="49" y="422"/>
                  </a:cubicBezTo>
                  <a:lnTo>
                    <a:pt x="74" y="422"/>
                  </a:lnTo>
                  <a:cubicBezTo>
                    <a:pt x="85" y="422"/>
                    <a:pt x="98" y="422"/>
                    <a:pt x="110" y="397"/>
                  </a:cubicBezTo>
                  <a:cubicBezTo>
                    <a:pt x="158" y="300"/>
                    <a:pt x="219" y="191"/>
                    <a:pt x="304" y="94"/>
                  </a:cubicBezTo>
                  <a:cubicBezTo>
                    <a:pt x="317" y="57"/>
                    <a:pt x="317" y="32"/>
                    <a:pt x="292" y="8"/>
                  </a:cubicBezTo>
                  <a:cubicBezTo>
                    <a:pt x="282" y="3"/>
                    <a:pt x="273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7" name="Google Shape;3337;p39"/>
            <p:cNvSpPr/>
            <p:nvPr/>
          </p:nvSpPr>
          <p:spPr>
            <a:xfrm>
              <a:off x="8516555" y="3889228"/>
              <a:ext cx="14864" cy="21804"/>
            </a:xfrm>
            <a:custGeom>
              <a:avLst/>
              <a:gdLst/>
              <a:ahLst/>
              <a:cxnLst/>
              <a:rect l="l" t="t" r="r" b="b"/>
              <a:pathLst>
                <a:path w="302" h="443" extrusionOk="0">
                  <a:moveTo>
                    <a:pt x="247" y="1"/>
                  </a:moveTo>
                  <a:cubicBezTo>
                    <a:pt x="232" y="1"/>
                    <a:pt x="216" y="8"/>
                    <a:pt x="204" y="24"/>
                  </a:cubicBezTo>
                  <a:cubicBezTo>
                    <a:pt x="131" y="134"/>
                    <a:pt x="58" y="255"/>
                    <a:pt x="9" y="389"/>
                  </a:cubicBezTo>
                  <a:cubicBezTo>
                    <a:pt x="1" y="421"/>
                    <a:pt x="31" y="443"/>
                    <a:pt x="59" y="443"/>
                  </a:cubicBezTo>
                  <a:cubicBezTo>
                    <a:pt x="73" y="443"/>
                    <a:pt x="86" y="437"/>
                    <a:pt x="94" y="426"/>
                  </a:cubicBezTo>
                  <a:cubicBezTo>
                    <a:pt x="155" y="291"/>
                    <a:pt x="204" y="182"/>
                    <a:pt x="277" y="61"/>
                  </a:cubicBezTo>
                  <a:cubicBezTo>
                    <a:pt x="301" y="28"/>
                    <a:pt x="276" y="1"/>
                    <a:pt x="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8" name="Google Shape;3338;p39"/>
            <p:cNvSpPr/>
            <p:nvPr/>
          </p:nvSpPr>
          <p:spPr>
            <a:xfrm>
              <a:off x="8516358" y="3888785"/>
              <a:ext cx="15061" cy="22592"/>
            </a:xfrm>
            <a:custGeom>
              <a:avLst/>
              <a:gdLst/>
              <a:ahLst/>
              <a:cxnLst/>
              <a:rect l="l" t="t" r="r" b="b"/>
              <a:pathLst>
                <a:path w="306" h="459" extrusionOk="0">
                  <a:moveTo>
                    <a:pt x="268" y="21"/>
                  </a:moveTo>
                  <a:cubicBezTo>
                    <a:pt x="281" y="33"/>
                    <a:pt x="293" y="45"/>
                    <a:pt x="281" y="70"/>
                  </a:cubicBezTo>
                  <a:cubicBezTo>
                    <a:pt x="208" y="167"/>
                    <a:pt x="147" y="289"/>
                    <a:pt x="86" y="422"/>
                  </a:cubicBezTo>
                  <a:cubicBezTo>
                    <a:pt x="86" y="436"/>
                    <a:pt x="78" y="442"/>
                    <a:pt x="68" y="442"/>
                  </a:cubicBezTo>
                  <a:cubicBezTo>
                    <a:pt x="62" y="442"/>
                    <a:pt x="55" y="439"/>
                    <a:pt x="49" y="435"/>
                  </a:cubicBezTo>
                  <a:cubicBezTo>
                    <a:pt x="38" y="435"/>
                    <a:pt x="13" y="422"/>
                    <a:pt x="25" y="398"/>
                  </a:cubicBezTo>
                  <a:cubicBezTo>
                    <a:pt x="74" y="276"/>
                    <a:pt x="135" y="154"/>
                    <a:pt x="220" y="33"/>
                  </a:cubicBezTo>
                  <a:cubicBezTo>
                    <a:pt x="220" y="21"/>
                    <a:pt x="232" y="21"/>
                    <a:pt x="244" y="21"/>
                  </a:cubicBezTo>
                  <a:close/>
                  <a:moveTo>
                    <a:pt x="244" y="1"/>
                  </a:moveTo>
                  <a:cubicBezTo>
                    <a:pt x="229" y="1"/>
                    <a:pt x="210" y="7"/>
                    <a:pt x="195" y="21"/>
                  </a:cubicBezTo>
                  <a:cubicBezTo>
                    <a:pt x="122" y="143"/>
                    <a:pt x="62" y="264"/>
                    <a:pt x="13" y="398"/>
                  </a:cubicBezTo>
                  <a:cubicBezTo>
                    <a:pt x="1" y="422"/>
                    <a:pt x="13" y="446"/>
                    <a:pt x="38" y="459"/>
                  </a:cubicBezTo>
                  <a:lnTo>
                    <a:pt x="62" y="459"/>
                  </a:lnTo>
                  <a:cubicBezTo>
                    <a:pt x="86" y="459"/>
                    <a:pt x="98" y="459"/>
                    <a:pt x="111" y="435"/>
                  </a:cubicBezTo>
                  <a:cubicBezTo>
                    <a:pt x="171" y="300"/>
                    <a:pt x="232" y="179"/>
                    <a:pt x="293" y="81"/>
                  </a:cubicBezTo>
                  <a:cubicBezTo>
                    <a:pt x="305" y="45"/>
                    <a:pt x="293" y="21"/>
                    <a:pt x="268" y="8"/>
                  </a:cubicBezTo>
                  <a:cubicBezTo>
                    <a:pt x="264" y="4"/>
                    <a:pt x="255" y="1"/>
                    <a:pt x="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9" name="Google Shape;3339;p39"/>
            <p:cNvSpPr/>
            <p:nvPr/>
          </p:nvSpPr>
          <p:spPr>
            <a:xfrm>
              <a:off x="8527483" y="3889671"/>
              <a:ext cx="15996" cy="21509"/>
            </a:xfrm>
            <a:custGeom>
              <a:avLst/>
              <a:gdLst/>
              <a:ahLst/>
              <a:cxnLst/>
              <a:rect l="l" t="t" r="r" b="b"/>
              <a:pathLst>
                <a:path w="325" h="437" extrusionOk="0">
                  <a:moveTo>
                    <a:pt x="261" y="0"/>
                  </a:moveTo>
                  <a:cubicBezTo>
                    <a:pt x="249" y="0"/>
                    <a:pt x="235" y="5"/>
                    <a:pt x="225" y="15"/>
                  </a:cubicBezTo>
                  <a:cubicBezTo>
                    <a:pt x="140" y="125"/>
                    <a:pt x="79" y="246"/>
                    <a:pt x="18" y="368"/>
                  </a:cubicBezTo>
                  <a:cubicBezTo>
                    <a:pt x="1" y="402"/>
                    <a:pt x="32" y="437"/>
                    <a:pt x="65" y="437"/>
                  </a:cubicBezTo>
                  <a:cubicBezTo>
                    <a:pt x="79" y="437"/>
                    <a:pt x="93" y="431"/>
                    <a:pt x="104" y="417"/>
                  </a:cubicBezTo>
                  <a:cubicBezTo>
                    <a:pt x="164" y="295"/>
                    <a:pt x="225" y="173"/>
                    <a:pt x="298" y="63"/>
                  </a:cubicBezTo>
                  <a:cubicBezTo>
                    <a:pt x="324" y="28"/>
                    <a:pt x="294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0" name="Google Shape;3340;p39"/>
            <p:cNvSpPr/>
            <p:nvPr/>
          </p:nvSpPr>
          <p:spPr>
            <a:xfrm>
              <a:off x="8527138" y="3889376"/>
              <a:ext cx="16243" cy="22001"/>
            </a:xfrm>
            <a:custGeom>
              <a:avLst/>
              <a:gdLst/>
              <a:ahLst/>
              <a:cxnLst/>
              <a:rect l="l" t="t" r="r" b="b"/>
              <a:pathLst>
                <a:path w="330" h="447" extrusionOk="0">
                  <a:moveTo>
                    <a:pt x="268" y="9"/>
                  </a:moveTo>
                  <a:cubicBezTo>
                    <a:pt x="281" y="9"/>
                    <a:pt x="281" y="21"/>
                    <a:pt x="293" y="21"/>
                  </a:cubicBezTo>
                  <a:cubicBezTo>
                    <a:pt x="305" y="33"/>
                    <a:pt x="305" y="45"/>
                    <a:pt x="293" y="69"/>
                  </a:cubicBezTo>
                  <a:cubicBezTo>
                    <a:pt x="220" y="191"/>
                    <a:pt x="159" y="301"/>
                    <a:pt x="98" y="410"/>
                  </a:cubicBezTo>
                  <a:cubicBezTo>
                    <a:pt x="86" y="434"/>
                    <a:pt x="74" y="434"/>
                    <a:pt x="49" y="434"/>
                  </a:cubicBezTo>
                  <a:cubicBezTo>
                    <a:pt x="38" y="423"/>
                    <a:pt x="25" y="398"/>
                    <a:pt x="38" y="374"/>
                  </a:cubicBezTo>
                  <a:cubicBezTo>
                    <a:pt x="98" y="240"/>
                    <a:pt x="159" y="131"/>
                    <a:pt x="232" y="33"/>
                  </a:cubicBezTo>
                  <a:cubicBezTo>
                    <a:pt x="244" y="21"/>
                    <a:pt x="257" y="9"/>
                    <a:pt x="268" y="9"/>
                  </a:cubicBezTo>
                  <a:close/>
                  <a:moveTo>
                    <a:pt x="270" y="1"/>
                  </a:moveTo>
                  <a:cubicBezTo>
                    <a:pt x="252" y="1"/>
                    <a:pt x="234" y="7"/>
                    <a:pt x="220" y="21"/>
                  </a:cubicBezTo>
                  <a:cubicBezTo>
                    <a:pt x="147" y="118"/>
                    <a:pt x="86" y="228"/>
                    <a:pt x="13" y="374"/>
                  </a:cubicBezTo>
                  <a:cubicBezTo>
                    <a:pt x="1" y="398"/>
                    <a:pt x="25" y="434"/>
                    <a:pt x="49" y="447"/>
                  </a:cubicBezTo>
                  <a:lnTo>
                    <a:pt x="74" y="447"/>
                  </a:lnTo>
                  <a:cubicBezTo>
                    <a:pt x="86" y="447"/>
                    <a:pt x="98" y="447"/>
                    <a:pt x="111" y="423"/>
                  </a:cubicBezTo>
                  <a:cubicBezTo>
                    <a:pt x="171" y="301"/>
                    <a:pt x="244" y="191"/>
                    <a:pt x="317" y="69"/>
                  </a:cubicBezTo>
                  <a:cubicBezTo>
                    <a:pt x="330" y="45"/>
                    <a:pt x="317" y="21"/>
                    <a:pt x="305" y="9"/>
                  </a:cubicBezTo>
                  <a:cubicBezTo>
                    <a:pt x="295" y="4"/>
                    <a:pt x="283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1" name="Google Shape;3341;p39"/>
            <p:cNvSpPr/>
            <p:nvPr/>
          </p:nvSpPr>
          <p:spPr>
            <a:xfrm>
              <a:off x="8540772" y="3888638"/>
              <a:ext cx="14175" cy="21657"/>
            </a:xfrm>
            <a:custGeom>
              <a:avLst/>
              <a:gdLst/>
              <a:ahLst/>
              <a:cxnLst/>
              <a:rect l="l" t="t" r="r" b="b"/>
              <a:pathLst>
                <a:path w="288" h="440" extrusionOk="0">
                  <a:moveTo>
                    <a:pt x="234" y="1"/>
                  </a:moveTo>
                  <a:cubicBezTo>
                    <a:pt x="220" y="1"/>
                    <a:pt x="207" y="8"/>
                    <a:pt x="198" y="24"/>
                  </a:cubicBezTo>
                  <a:cubicBezTo>
                    <a:pt x="113" y="133"/>
                    <a:pt x="53" y="255"/>
                    <a:pt x="16" y="389"/>
                  </a:cubicBezTo>
                  <a:cubicBezTo>
                    <a:pt x="1" y="419"/>
                    <a:pt x="28" y="440"/>
                    <a:pt x="53" y="440"/>
                  </a:cubicBezTo>
                  <a:cubicBezTo>
                    <a:pt x="69" y="440"/>
                    <a:pt x="84" y="432"/>
                    <a:pt x="89" y="413"/>
                  </a:cubicBezTo>
                  <a:cubicBezTo>
                    <a:pt x="150" y="292"/>
                    <a:pt x="198" y="170"/>
                    <a:pt x="271" y="60"/>
                  </a:cubicBezTo>
                  <a:cubicBezTo>
                    <a:pt x="288" y="28"/>
                    <a:pt x="261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2" name="Google Shape;3342;p39"/>
            <p:cNvSpPr/>
            <p:nvPr/>
          </p:nvSpPr>
          <p:spPr>
            <a:xfrm>
              <a:off x="8540329" y="3888195"/>
              <a:ext cx="15012" cy="22592"/>
            </a:xfrm>
            <a:custGeom>
              <a:avLst/>
              <a:gdLst/>
              <a:ahLst/>
              <a:cxnLst/>
              <a:rect l="l" t="t" r="r" b="b"/>
              <a:pathLst>
                <a:path w="305" h="459" extrusionOk="0">
                  <a:moveTo>
                    <a:pt x="256" y="20"/>
                  </a:moveTo>
                  <a:cubicBezTo>
                    <a:pt x="268" y="33"/>
                    <a:pt x="280" y="45"/>
                    <a:pt x="268" y="69"/>
                  </a:cubicBezTo>
                  <a:cubicBezTo>
                    <a:pt x="219" y="166"/>
                    <a:pt x="146" y="288"/>
                    <a:pt x="98" y="422"/>
                  </a:cubicBezTo>
                  <a:cubicBezTo>
                    <a:pt x="89" y="430"/>
                    <a:pt x="75" y="439"/>
                    <a:pt x="63" y="439"/>
                  </a:cubicBezTo>
                  <a:cubicBezTo>
                    <a:pt x="57" y="439"/>
                    <a:pt x="53" y="438"/>
                    <a:pt x="49" y="434"/>
                  </a:cubicBezTo>
                  <a:cubicBezTo>
                    <a:pt x="37" y="434"/>
                    <a:pt x="25" y="422"/>
                    <a:pt x="25" y="398"/>
                  </a:cubicBezTo>
                  <a:cubicBezTo>
                    <a:pt x="73" y="264"/>
                    <a:pt x="135" y="130"/>
                    <a:pt x="207" y="33"/>
                  </a:cubicBezTo>
                  <a:cubicBezTo>
                    <a:pt x="219" y="20"/>
                    <a:pt x="232" y="20"/>
                    <a:pt x="243" y="20"/>
                  </a:cubicBezTo>
                  <a:close/>
                  <a:moveTo>
                    <a:pt x="237" y="0"/>
                  </a:moveTo>
                  <a:cubicBezTo>
                    <a:pt x="223" y="0"/>
                    <a:pt x="209" y="6"/>
                    <a:pt x="195" y="20"/>
                  </a:cubicBezTo>
                  <a:cubicBezTo>
                    <a:pt x="122" y="130"/>
                    <a:pt x="62" y="252"/>
                    <a:pt x="13" y="398"/>
                  </a:cubicBezTo>
                  <a:cubicBezTo>
                    <a:pt x="0" y="422"/>
                    <a:pt x="13" y="447"/>
                    <a:pt x="37" y="458"/>
                  </a:cubicBezTo>
                  <a:lnTo>
                    <a:pt x="62" y="458"/>
                  </a:lnTo>
                  <a:cubicBezTo>
                    <a:pt x="86" y="458"/>
                    <a:pt x="98" y="447"/>
                    <a:pt x="110" y="422"/>
                  </a:cubicBezTo>
                  <a:cubicBezTo>
                    <a:pt x="159" y="288"/>
                    <a:pt x="232" y="166"/>
                    <a:pt x="292" y="69"/>
                  </a:cubicBezTo>
                  <a:cubicBezTo>
                    <a:pt x="305" y="45"/>
                    <a:pt x="292" y="20"/>
                    <a:pt x="268" y="9"/>
                  </a:cubicBezTo>
                  <a:cubicBezTo>
                    <a:pt x="258" y="3"/>
                    <a:pt x="247" y="0"/>
                    <a:pt x="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3" name="Google Shape;3343;p39"/>
            <p:cNvSpPr/>
            <p:nvPr/>
          </p:nvSpPr>
          <p:spPr>
            <a:xfrm>
              <a:off x="8552241" y="3891050"/>
              <a:ext cx="13486" cy="21214"/>
            </a:xfrm>
            <a:custGeom>
              <a:avLst/>
              <a:gdLst/>
              <a:ahLst/>
              <a:cxnLst/>
              <a:rect l="l" t="t" r="r" b="b"/>
              <a:pathLst>
                <a:path w="274" h="431" extrusionOk="0">
                  <a:moveTo>
                    <a:pt x="220" y="1"/>
                  </a:moveTo>
                  <a:cubicBezTo>
                    <a:pt x="206" y="1"/>
                    <a:pt x="193" y="7"/>
                    <a:pt x="184" y="24"/>
                  </a:cubicBezTo>
                  <a:cubicBezTo>
                    <a:pt x="111" y="133"/>
                    <a:pt x="50" y="254"/>
                    <a:pt x="14" y="376"/>
                  </a:cubicBezTo>
                  <a:cubicBezTo>
                    <a:pt x="0" y="411"/>
                    <a:pt x="23" y="430"/>
                    <a:pt x="49" y="430"/>
                  </a:cubicBezTo>
                  <a:cubicBezTo>
                    <a:pt x="68" y="430"/>
                    <a:pt x="89" y="421"/>
                    <a:pt x="99" y="400"/>
                  </a:cubicBezTo>
                  <a:cubicBezTo>
                    <a:pt x="136" y="279"/>
                    <a:pt x="196" y="170"/>
                    <a:pt x="257" y="60"/>
                  </a:cubicBezTo>
                  <a:cubicBezTo>
                    <a:pt x="274" y="27"/>
                    <a:pt x="247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4" name="Google Shape;3344;p39"/>
            <p:cNvSpPr/>
            <p:nvPr/>
          </p:nvSpPr>
          <p:spPr>
            <a:xfrm>
              <a:off x="8551700" y="3890557"/>
              <a:ext cx="14421" cy="22051"/>
            </a:xfrm>
            <a:custGeom>
              <a:avLst/>
              <a:gdLst/>
              <a:ahLst/>
              <a:cxnLst/>
              <a:rect l="l" t="t" r="r" b="b"/>
              <a:pathLst>
                <a:path w="293" h="448" extrusionOk="0">
                  <a:moveTo>
                    <a:pt x="244" y="21"/>
                  </a:moveTo>
                  <a:cubicBezTo>
                    <a:pt x="268" y="34"/>
                    <a:pt x="268" y="45"/>
                    <a:pt x="256" y="70"/>
                  </a:cubicBezTo>
                  <a:cubicBezTo>
                    <a:pt x="195" y="167"/>
                    <a:pt x="147" y="277"/>
                    <a:pt x="98" y="410"/>
                  </a:cubicBezTo>
                  <a:cubicBezTo>
                    <a:pt x="85" y="435"/>
                    <a:pt x="61" y="435"/>
                    <a:pt x="49" y="435"/>
                  </a:cubicBezTo>
                  <a:cubicBezTo>
                    <a:pt x="37" y="423"/>
                    <a:pt x="25" y="410"/>
                    <a:pt x="25" y="386"/>
                  </a:cubicBezTo>
                  <a:cubicBezTo>
                    <a:pt x="74" y="264"/>
                    <a:pt x="122" y="155"/>
                    <a:pt x="195" y="34"/>
                  </a:cubicBezTo>
                  <a:cubicBezTo>
                    <a:pt x="207" y="21"/>
                    <a:pt x="220" y="21"/>
                    <a:pt x="231" y="21"/>
                  </a:cubicBezTo>
                  <a:close/>
                  <a:moveTo>
                    <a:pt x="225" y="1"/>
                  </a:moveTo>
                  <a:cubicBezTo>
                    <a:pt x="211" y="1"/>
                    <a:pt x="197" y="7"/>
                    <a:pt x="183" y="21"/>
                  </a:cubicBezTo>
                  <a:cubicBezTo>
                    <a:pt x="110" y="143"/>
                    <a:pt x="49" y="264"/>
                    <a:pt x="12" y="386"/>
                  </a:cubicBezTo>
                  <a:cubicBezTo>
                    <a:pt x="1" y="410"/>
                    <a:pt x="25" y="435"/>
                    <a:pt x="49" y="447"/>
                  </a:cubicBezTo>
                  <a:lnTo>
                    <a:pt x="61" y="447"/>
                  </a:lnTo>
                  <a:cubicBezTo>
                    <a:pt x="85" y="447"/>
                    <a:pt x="110" y="435"/>
                    <a:pt x="110" y="410"/>
                  </a:cubicBezTo>
                  <a:cubicBezTo>
                    <a:pt x="158" y="289"/>
                    <a:pt x="220" y="180"/>
                    <a:pt x="280" y="82"/>
                  </a:cubicBezTo>
                  <a:cubicBezTo>
                    <a:pt x="293" y="45"/>
                    <a:pt x="280" y="21"/>
                    <a:pt x="256" y="9"/>
                  </a:cubicBezTo>
                  <a:cubicBezTo>
                    <a:pt x="246" y="4"/>
                    <a:pt x="235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5" name="Google Shape;3345;p39"/>
            <p:cNvSpPr/>
            <p:nvPr/>
          </p:nvSpPr>
          <p:spPr>
            <a:xfrm>
              <a:off x="8565383" y="3889376"/>
              <a:ext cx="13585" cy="22297"/>
            </a:xfrm>
            <a:custGeom>
              <a:avLst/>
              <a:gdLst/>
              <a:ahLst/>
              <a:cxnLst/>
              <a:rect l="l" t="t" r="r" b="b"/>
              <a:pathLst>
                <a:path w="276" h="453" extrusionOk="0">
                  <a:moveTo>
                    <a:pt x="215" y="1"/>
                  </a:moveTo>
                  <a:cubicBezTo>
                    <a:pt x="203" y="1"/>
                    <a:pt x="192" y="6"/>
                    <a:pt x="185" y="21"/>
                  </a:cubicBezTo>
                  <a:cubicBezTo>
                    <a:pt x="112" y="142"/>
                    <a:pt x="51" y="264"/>
                    <a:pt x="15" y="398"/>
                  </a:cubicBezTo>
                  <a:cubicBezTo>
                    <a:pt x="0" y="433"/>
                    <a:pt x="23" y="452"/>
                    <a:pt x="50" y="452"/>
                  </a:cubicBezTo>
                  <a:cubicBezTo>
                    <a:pt x="69" y="452"/>
                    <a:pt x="89" y="443"/>
                    <a:pt x="99" y="423"/>
                  </a:cubicBezTo>
                  <a:cubicBezTo>
                    <a:pt x="148" y="301"/>
                    <a:pt x="197" y="179"/>
                    <a:pt x="258" y="69"/>
                  </a:cubicBezTo>
                  <a:cubicBezTo>
                    <a:pt x="275" y="35"/>
                    <a:pt x="244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6" name="Google Shape;3346;p39"/>
            <p:cNvSpPr/>
            <p:nvPr/>
          </p:nvSpPr>
          <p:spPr>
            <a:xfrm>
              <a:off x="8564891" y="3888835"/>
              <a:ext cx="14421" cy="23133"/>
            </a:xfrm>
            <a:custGeom>
              <a:avLst/>
              <a:gdLst/>
              <a:ahLst/>
              <a:cxnLst/>
              <a:rect l="l" t="t" r="r" b="b"/>
              <a:pathLst>
                <a:path w="293" h="470" extrusionOk="0">
                  <a:moveTo>
                    <a:pt x="231" y="20"/>
                  </a:moveTo>
                  <a:cubicBezTo>
                    <a:pt x="231" y="20"/>
                    <a:pt x="244" y="20"/>
                    <a:pt x="244" y="32"/>
                  </a:cubicBezTo>
                  <a:cubicBezTo>
                    <a:pt x="255" y="32"/>
                    <a:pt x="268" y="56"/>
                    <a:pt x="255" y="69"/>
                  </a:cubicBezTo>
                  <a:cubicBezTo>
                    <a:pt x="195" y="190"/>
                    <a:pt x="146" y="299"/>
                    <a:pt x="98" y="434"/>
                  </a:cubicBezTo>
                  <a:cubicBezTo>
                    <a:pt x="85" y="458"/>
                    <a:pt x="61" y="458"/>
                    <a:pt x="49" y="458"/>
                  </a:cubicBezTo>
                  <a:cubicBezTo>
                    <a:pt x="36" y="445"/>
                    <a:pt x="25" y="445"/>
                    <a:pt x="25" y="409"/>
                  </a:cubicBezTo>
                  <a:cubicBezTo>
                    <a:pt x="61" y="299"/>
                    <a:pt x="122" y="178"/>
                    <a:pt x="207" y="44"/>
                  </a:cubicBezTo>
                  <a:cubicBezTo>
                    <a:pt x="207" y="32"/>
                    <a:pt x="219" y="20"/>
                    <a:pt x="231" y="20"/>
                  </a:cubicBezTo>
                  <a:close/>
                  <a:moveTo>
                    <a:pt x="229" y="0"/>
                  </a:moveTo>
                  <a:cubicBezTo>
                    <a:pt x="213" y="0"/>
                    <a:pt x="198" y="9"/>
                    <a:pt x="182" y="32"/>
                  </a:cubicBezTo>
                  <a:cubicBezTo>
                    <a:pt x="109" y="178"/>
                    <a:pt x="49" y="299"/>
                    <a:pt x="12" y="409"/>
                  </a:cubicBezTo>
                  <a:cubicBezTo>
                    <a:pt x="0" y="434"/>
                    <a:pt x="12" y="458"/>
                    <a:pt x="36" y="470"/>
                  </a:cubicBezTo>
                  <a:lnTo>
                    <a:pt x="61" y="470"/>
                  </a:lnTo>
                  <a:cubicBezTo>
                    <a:pt x="85" y="470"/>
                    <a:pt x="98" y="458"/>
                    <a:pt x="109" y="434"/>
                  </a:cubicBezTo>
                  <a:cubicBezTo>
                    <a:pt x="171" y="312"/>
                    <a:pt x="219" y="190"/>
                    <a:pt x="280" y="80"/>
                  </a:cubicBezTo>
                  <a:cubicBezTo>
                    <a:pt x="292" y="56"/>
                    <a:pt x="280" y="20"/>
                    <a:pt x="255" y="7"/>
                  </a:cubicBezTo>
                  <a:cubicBezTo>
                    <a:pt x="246" y="3"/>
                    <a:pt x="238" y="0"/>
                    <a:pt x="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7" name="Google Shape;3347;p39"/>
            <p:cNvSpPr/>
            <p:nvPr/>
          </p:nvSpPr>
          <p:spPr>
            <a:xfrm>
              <a:off x="8581430" y="3888195"/>
              <a:ext cx="14274" cy="20968"/>
            </a:xfrm>
            <a:custGeom>
              <a:avLst/>
              <a:gdLst/>
              <a:ahLst/>
              <a:cxnLst/>
              <a:rect l="l" t="t" r="r" b="b"/>
              <a:pathLst>
                <a:path w="290" h="426" extrusionOk="0">
                  <a:moveTo>
                    <a:pt x="225" y="0"/>
                  </a:moveTo>
                  <a:cubicBezTo>
                    <a:pt x="212" y="0"/>
                    <a:pt x="198" y="6"/>
                    <a:pt x="187" y="20"/>
                  </a:cubicBezTo>
                  <a:cubicBezTo>
                    <a:pt x="126" y="130"/>
                    <a:pt x="65" y="239"/>
                    <a:pt x="17" y="361"/>
                  </a:cubicBezTo>
                  <a:cubicBezTo>
                    <a:pt x="0" y="393"/>
                    <a:pt x="27" y="426"/>
                    <a:pt x="58" y="426"/>
                  </a:cubicBezTo>
                  <a:cubicBezTo>
                    <a:pt x="74" y="426"/>
                    <a:pt x="90" y="418"/>
                    <a:pt x="102" y="398"/>
                  </a:cubicBezTo>
                  <a:cubicBezTo>
                    <a:pt x="162" y="301"/>
                    <a:pt x="211" y="179"/>
                    <a:pt x="272" y="69"/>
                  </a:cubicBezTo>
                  <a:cubicBezTo>
                    <a:pt x="290" y="35"/>
                    <a:pt x="258" y="0"/>
                    <a:pt x="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8" name="Google Shape;3348;p39"/>
            <p:cNvSpPr/>
            <p:nvPr/>
          </p:nvSpPr>
          <p:spPr>
            <a:xfrm>
              <a:off x="8581036" y="3887752"/>
              <a:ext cx="15012" cy="21804"/>
            </a:xfrm>
            <a:custGeom>
              <a:avLst/>
              <a:gdLst/>
              <a:ahLst/>
              <a:cxnLst/>
              <a:rect l="l" t="t" r="r" b="b"/>
              <a:pathLst>
                <a:path w="305" h="443" extrusionOk="0">
                  <a:moveTo>
                    <a:pt x="232" y="18"/>
                  </a:moveTo>
                  <a:cubicBezTo>
                    <a:pt x="243" y="18"/>
                    <a:pt x="243" y="18"/>
                    <a:pt x="256" y="29"/>
                  </a:cubicBezTo>
                  <a:cubicBezTo>
                    <a:pt x="268" y="29"/>
                    <a:pt x="280" y="54"/>
                    <a:pt x="268" y="78"/>
                  </a:cubicBezTo>
                  <a:cubicBezTo>
                    <a:pt x="219" y="188"/>
                    <a:pt x="159" y="297"/>
                    <a:pt x="98" y="407"/>
                  </a:cubicBezTo>
                  <a:cubicBezTo>
                    <a:pt x="91" y="421"/>
                    <a:pt x="80" y="427"/>
                    <a:pt x="69" y="427"/>
                  </a:cubicBezTo>
                  <a:cubicBezTo>
                    <a:pt x="62" y="427"/>
                    <a:pt x="54" y="424"/>
                    <a:pt x="49" y="419"/>
                  </a:cubicBezTo>
                  <a:cubicBezTo>
                    <a:pt x="37" y="407"/>
                    <a:pt x="25" y="394"/>
                    <a:pt x="37" y="370"/>
                  </a:cubicBezTo>
                  <a:cubicBezTo>
                    <a:pt x="86" y="248"/>
                    <a:pt x="146" y="139"/>
                    <a:pt x="207" y="42"/>
                  </a:cubicBezTo>
                  <a:lnTo>
                    <a:pt x="232" y="18"/>
                  </a:lnTo>
                  <a:close/>
                  <a:moveTo>
                    <a:pt x="242" y="0"/>
                  </a:moveTo>
                  <a:cubicBezTo>
                    <a:pt x="226" y="0"/>
                    <a:pt x="204" y="12"/>
                    <a:pt x="195" y="29"/>
                  </a:cubicBezTo>
                  <a:lnTo>
                    <a:pt x="13" y="358"/>
                  </a:lnTo>
                  <a:cubicBezTo>
                    <a:pt x="0" y="394"/>
                    <a:pt x="25" y="419"/>
                    <a:pt x="49" y="431"/>
                  </a:cubicBezTo>
                  <a:cubicBezTo>
                    <a:pt x="49" y="443"/>
                    <a:pt x="62" y="443"/>
                    <a:pt x="73" y="443"/>
                  </a:cubicBezTo>
                  <a:cubicBezTo>
                    <a:pt x="86" y="443"/>
                    <a:pt x="98" y="431"/>
                    <a:pt x="110" y="419"/>
                  </a:cubicBezTo>
                  <a:cubicBezTo>
                    <a:pt x="183" y="310"/>
                    <a:pt x="232" y="188"/>
                    <a:pt x="280" y="78"/>
                  </a:cubicBezTo>
                  <a:cubicBezTo>
                    <a:pt x="305" y="54"/>
                    <a:pt x="280" y="18"/>
                    <a:pt x="256" y="5"/>
                  </a:cubicBezTo>
                  <a:cubicBezTo>
                    <a:pt x="253" y="2"/>
                    <a:pt x="248" y="0"/>
                    <a:pt x="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9" name="Google Shape;3349;p39"/>
            <p:cNvSpPr/>
            <p:nvPr/>
          </p:nvSpPr>
          <p:spPr>
            <a:xfrm>
              <a:off x="8596787" y="3887604"/>
              <a:ext cx="14914" cy="22247"/>
            </a:xfrm>
            <a:custGeom>
              <a:avLst/>
              <a:gdLst/>
              <a:ahLst/>
              <a:cxnLst/>
              <a:rect l="l" t="t" r="r" b="b"/>
              <a:pathLst>
                <a:path w="303" h="452" extrusionOk="0">
                  <a:moveTo>
                    <a:pt x="236" y="1"/>
                  </a:moveTo>
                  <a:cubicBezTo>
                    <a:pt x="223" y="1"/>
                    <a:pt x="211" y="6"/>
                    <a:pt x="204" y="21"/>
                  </a:cubicBezTo>
                  <a:cubicBezTo>
                    <a:pt x="131" y="142"/>
                    <a:pt x="58" y="264"/>
                    <a:pt x="9" y="397"/>
                  </a:cubicBezTo>
                  <a:cubicBezTo>
                    <a:pt x="1" y="430"/>
                    <a:pt x="30" y="451"/>
                    <a:pt x="58" y="451"/>
                  </a:cubicBezTo>
                  <a:cubicBezTo>
                    <a:pt x="72" y="451"/>
                    <a:pt x="86" y="446"/>
                    <a:pt x="94" y="434"/>
                  </a:cubicBezTo>
                  <a:lnTo>
                    <a:pt x="277" y="69"/>
                  </a:lnTo>
                  <a:cubicBezTo>
                    <a:pt x="302" y="35"/>
                    <a:pt x="267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0" name="Google Shape;3350;p39"/>
            <p:cNvSpPr/>
            <p:nvPr/>
          </p:nvSpPr>
          <p:spPr>
            <a:xfrm>
              <a:off x="8595999" y="3887013"/>
              <a:ext cx="15603" cy="23183"/>
            </a:xfrm>
            <a:custGeom>
              <a:avLst/>
              <a:gdLst/>
              <a:ahLst/>
              <a:cxnLst/>
              <a:rect l="l" t="t" r="r" b="b"/>
              <a:pathLst>
                <a:path w="317" h="471" extrusionOk="0">
                  <a:moveTo>
                    <a:pt x="256" y="20"/>
                  </a:moveTo>
                  <a:cubicBezTo>
                    <a:pt x="268" y="20"/>
                    <a:pt x="268" y="20"/>
                    <a:pt x="280" y="33"/>
                  </a:cubicBezTo>
                  <a:cubicBezTo>
                    <a:pt x="293" y="33"/>
                    <a:pt x="304" y="57"/>
                    <a:pt x="293" y="69"/>
                  </a:cubicBezTo>
                  <a:cubicBezTo>
                    <a:pt x="244" y="142"/>
                    <a:pt x="207" y="227"/>
                    <a:pt x="171" y="300"/>
                  </a:cubicBezTo>
                  <a:cubicBezTo>
                    <a:pt x="147" y="336"/>
                    <a:pt x="122" y="385"/>
                    <a:pt x="98" y="434"/>
                  </a:cubicBezTo>
                  <a:cubicBezTo>
                    <a:pt x="91" y="448"/>
                    <a:pt x="83" y="454"/>
                    <a:pt x="74" y="454"/>
                  </a:cubicBezTo>
                  <a:cubicBezTo>
                    <a:pt x="67" y="454"/>
                    <a:pt x="59" y="451"/>
                    <a:pt x="49" y="446"/>
                  </a:cubicBezTo>
                  <a:cubicBezTo>
                    <a:pt x="37" y="446"/>
                    <a:pt x="25" y="434"/>
                    <a:pt x="37" y="409"/>
                  </a:cubicBezTo>
                  <a:cubicBezTo>
                    <a:pt x="85" y="288"/>
                    <a:pt x="147" y="179"/>
                    <a:pt x="231" y="44"/>
                  </a:cubicBezTo>
                  <a:cubicBezTo>
                    <a:pt x="231" y="33"/>
                    <a:pt x="244" y="20"/>
                    <a:pt x="256" y="20"/>
                  </a:cubicBezTo>
                  <a:close/>
                  <a:moveTo>
                    <a:pt x="253" y="1"/>
                  </a:moveTo>
                  <a:cubicBezTo>
                    <a:pt x="238" y="1"/>
                    <a:pt x="222" y="9"/>
                    <a:pt x="207" y="33"/>
                  </a:cubicBezTo>
                  <a:cubicBezTo>
                    <a:pt x="134" y="166"/>
                    <a:pt x="74" y="276"/>
                    <a:pt x="12" y="409"/>
                  </a:cubicBezTo>
                  <a:cubicBezTo>
                    <a:pt x="1" y="434"/>
                    <a:pt x="25" y="458"/>
                    <a:pt x="49" y="471"/>
                  </a:cubicBezTo>
                  <a:lnTo>
                    <a:pt x="74" y="471"/>
                  </a:lnTo>
                  <a:cubicBezTo>
                    <a:pt x="85" y="471"/>
                    <a:pt x="110" y="458"/>
                    <a:pt x="110" y="446"/>
                  </a:cubicBezTo>
                  <a:lnTo>
                    <a:pt x="183" y="300"/>
                  </a:lnTo>
                  <a:cubicBezTo>
                    <a:pt x="220" y="227"/>
                    <a:pt x="268" y="154"/>
                    <a:pt x="304" y="81"/>
                  </a:cubicBezTo>
                  <a:cubicBezTo>
                    <a:pt x="317" y="57"/>
                    <a:pt x="304" y="20"/>
                    <a:pt x="280" y="8"/>
                  </a:cubicBezTo>
                  <a:cubicBezTo>
                    <a:pt x="271" y="4"/>
                    <a:pt x="262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1" name="Google Shape;3351;p39"/>
            <p:cNvSpPr/>
            <p:nvPr/>
          </p:nvSpPr>
          <p:spPr>
            <a:xfrm>
              <a:off x="8608206" y="3889376"/>
              <a:ext cx="14225" cy="21115"/>
            </a:xfrm>
            <a:custGeom>
              <a:avLst/>
              <a:gdLst/>
              <a:ahLst/>
              <a:cxnLst/>
              <a:rect l="l" t="t" r="r" b="b"/>
              <a:pathLst>
                <a:path w="289" h="429" extrusionOk="0">
                  <a:moveTo>
                    <a:pt x="228" y="1"/>
                  </a:moveTo>
                  <a:cubicBezTo>
                    <a:pt x="215" y="1"/>
                    <a:pt x="201" y="6"/>
                    <a:pt x="191" y="21"/>
                  </a:cubicBezTo>
                  <a:cubicBezTo>
                    <a:pt x="118" y="131"/>
                    <a:pt x="56" y="240"/>
                    <a:pt x="8" y="374"/>
                  </a:cubicBezTo>
                  <a:cubicBezTo>
                    <a:pt x="1" y="409"/>
                    <a:pt x="27" y="428"/>
                    <a:pt x="55" y="428"/>
                  </a:cubicBezTo>
                  <a:cubicBezTo>
                    <a:pt x="74" y="428"/>
                    <a:pt x="95" y="418"/>
                    <a:pt x="105" y="398"/>
                  </a:cubicBezTo>
                  <a:cubicBezTo>
                    <a:pt x="142" y="277"/>
                    <a:pt x="202" y="167"/>
                    <a:pt x="264" y="69"/>
                  </a:cubicBezTo>
                  <a:cubicBezTo>
                    <a:pt x="289" y="35"/>
                    <a:pt x="260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2" name="Google Shape;3352;p39"/>
            <p:cNvSpPr/>
            <p:nvPr/>
          </p:nvSpPr>
          <p:spPr>
            <a:xfrm>
              <a:off x="8607960" y="3888982"/>
              <a:ext cx="14421" cy="21804"/>
            </a:xfrm>
            <a:custGeom>
              <a:avLst/>
              <a:gdLst/>
              <a:ahLst/>
              <a:cxnLst/>
              <a:rect l="l" t="t" r="r" b="b"/>
              <a:pathLst>
                <a:path w="293" h="443" extrusionOk="0">
                  <a:moveTo>
                    <a:pt x="232" y="17"/>
                  </a:moveTo>
                  <a:cubicBezTo>
                    <a:pt x="244" y="17"/>
                    <a:pt x="244" y="17"/>
                    <a:pt x="256" y="29"/>
                  </a:cubicBezTo>
                  <a:cubicBezTo>
                    <a:pt x="269" y="29"/>
                    <a:pt x="280" y="53"/>
                    <a:pt x="269" y="66"/>
                  </a:cubicBezTo>
                  <a:cubicBezTo>
                    <a:pt x="207" y="163"/>
                    <a:pt x="147" y="272"/>
                    <a:pt x="98" y="406"/>
                  </a:cubicBezTo>
                  <a:cubicBezTo>
                    <a:pt x="86" y="431"/>
                    <a:pt x="61" y="431"/>
                    <a:pt x="50" y="431"/>
                  </a:cubicBezTo>
                  <a:cubicBezTo>
                    <a:pt x="37" y="418"/>
                    <a:pt x="25" y="406"/>
                    <a:pt x="25" y="382"/>
                  </a:cubicBezTo>
                  <a:cubicBezTo>
                    <a:pt x="61" y="260"/>
                    <a:pt x="123" y="150"/>
                    <a:pt x="196" y="41"/>
                  </a:cubicBezTo>
                  <a:cubicBezTo>
                    <a:pt x="207" y="29"/>
                    <a:pt x="220" y="17"/>
                    <a:pt x="232" y="17"/>
                  </a:cubicBezTo>
                  <a:close/>
                  <a:moveTo>
                    <a:pt x="230" y="0"/>
                  </a:moveTo>
                  <a:cubicBezTo>
                    <a:pt x="213" y="0"/>
                    <a:pt x="196" y="9"/>
                    <a:pt x="183" y="29"/>
                  </a:cubicBezTo>
                  <a:cubicBezTo>
                    <a:pt x="98" y="139"/>
                    <a:pt x="50" y="260"/>
                    <a:pt x="13" y="382"/>
                  </a:cubicBezTo>
                  <a:cubicBezTo>
                    <a:pt x="1" y="406"/>
                    <a:pt x="13" y="431"/>
                    <a:pt x="37" y="442"/>
                  </a:cubicBezTo>
                  <a:lnTo>
                    <a:pt x="61" y="442"/>
                  </a:lnTo>
                  <a:cubicBezTo>
                    <a:pt x="86" y="442"/>
                    <a:pt x="98" y="431"/>
                    <a:pt x="110" y="406"/>
                  </a:cubicBezTo>
                  <a:cubicBezTo>
                    <a:pt x="171" y="272"/>
                    <a:pt x="220" y="175"/>
                    <a:pt x="280" y="77"/>
                  </a:cubicBezTo>
                  <a:cubicBezTo>
                    <a:pt x="293" y="53"/>
                    <a:pt x="280" y="29"/>
                    <a:pt x="269" y="17"/>
                  </a:cubicBezTo>
                  <a:cubicBezTo>
                    <a:pt x="258" y="6"/>
                    <a:pt x="244" y="0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3" name="Google Shape;3353;p39"/>
            <p:cNvSpPr/>
            <p:nvPr/>
          </p:nvSpPr>
          <p:spPr>
            <a:xfrm>
              <a:off x="8620315" y="3890459"/>
              <a:ext cx="13683" cy="20722"/>
            </a:xfrm>
            <a:custGeom>
              <a:avLst/>
              <a:gdLst/>
              <a:ahLst/>
              <a:cxnLst/>
              <a:rect l="l" t="t" r="r" b="b"/>
              <a:pathLst>
                <a:path w="278" h="421" extrusionOk="0">
                  <a:moveTo>
                    <a:pt x="223" y="0"/>
                  </a:moveTo>
                  <a:cubicBezTo>
                    <a:pt x="209" y="0"/>
                    <a:pt x="196" y="7"/>
                    <a:pt x="188" y="23"/>
                  </a:cubicBezTo>
                  <a:cubicBezTo>
                    <a:pt x="127" y="120"/>
                    <a:pt x="66" y="242"/>
                    <a:pt x="18" y="352"/>
                  </a:cubicBezTo>
                  <a:cubicBezTo>
                    <a:pt x="0" y="386"/>
                    <a:pt x="32" y="421"/>
                    <a:pt x="60" y="421"/>
                  </a:cubicBezTo>
                  <a:cubicBezTo>
                    <a:pt x="72" y="421"/>
                    <a:pt x="83" y="415"/>
                    <a:pt x="91" y="401"/>
                  </a:cubicBezTo>
                  <a:cubicBezTo>
                    <a:pt x="151" y="291"/>
                    <a:pt x="212" y="169"/>
                    <a:pt x="261" y="60"/>
                  </a:cubicBezTo>
                  <a:cubicBezTo>
                    <a:pt x="277" y="27"/>
                    <a:pt x="250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4" name="Google Shape;3354;p39"/>
            <p:cNvSpPr/>
            <p:nvPr/>
          </p:nvSpPr>
          <p:spPr>
            <a:xfrm>
              <a:off x="8619970" y="3890016"/>
              <a:ext cx="14421" cy="21361"/>
            </a:xfrm>
            <a:custGeom>
              <a:avLst/>
              <a:gdLst/>
              <a:ahLst/>
              <a:cxnLst/>
              <a:rect l="l" t="t" r="r" b="b"/>
              <a:pathLst>
                <a:path w="293" h="434" extrusionOk="0">
                  <a:moveTo>
                    <a:pt x="243" y="20"/>
                  </a:moveTo>
                  <a:cubicBezTo>
                    <a:pt x="255" y="20"/>
                    <a:pt x="268" y="45"/>
                    <a:pt x="255" y="69"/>
                  </a:cubicBezTo>
                  <a:cubicBezTo>
                    <a:pt x="206" y="178"/>
                    <a:pt x="158" y="275"/>
                    <a:pt x="98" y="385"/>
                  </a:cubicBezTo>
                  <a:lnTo>
                    <a:pt x="85" y="397"/>
                  </a:lnTo>
                  <a:cubicBezTo>
                    <a:pt x="85" y="411"/>
                    <a:pt x="76" y="417"/>
                    <a:pt x="67" y="417"/>
                  </a:cubicBezTo>
                  <a:cubicBezTo>
                    <a:pt x="61" y="417"/>
                    <a:pt x="54" y="414"/>
                    <a:pt x="49" y="410"/>
                  </a:cubicBezTo>
                  <a:cubicBezTo>
                    <a:pt x="36" y="410"/>
                    <a:pt x="25" y="385"/>
                    <a:pt x="25" y="361"/>
                  </a:cubicBezTo>
                  <a:lnTo>
                    <a:pt x="36" y="348"/>
                  </a:lnTo>
                  <a:cubicBezTo>
                    <a:pt x="85" y="239"/>
                    <a:pt x="146" y="129"/>
                    <a:pt x="206" y="32"/>
                  </a:cubicBezTo>
                  <a:cubicBezTo>
                    <a:pt x="206" y="20"/>
                    <a:pt x="219" y="20"/>
                    <a:pt x="231" y="20"/>
                  </a:cubicBezTo>
                  <a:close/>
                  <a:moveTo>
                    <a:pt x="225" y="0"/>
                  </a:moveTo>
                  <a:cubicBezTo>
                    <a:pt x="211" y="0"/>
                    <a:pt x="197" y="6"/>
                    <a:pt x="182" y="20"/>
                  </a:cubicBezTo>
                  <a:cubicBezTo>
                    <a:pt x="122" y="129"/>
                    <a:pt x="73" y="227"/>
                    <a:pt x="25" y="337"/>
                  </a:cubicBezTo>
                  <a:lnTo>
                    <a:pt x="12" y="361"/>
                  </a:lnTo>
                  <a:cubicBezTo>
                    <a:pt x="0" y="385"/>
                    <a:pt x="12" y="421"/>
                    <a:pt x="36" y="434"/>
                  </a:cubicBezTo>
                  <a:lnTo>
                    <a:pt x="61" y="434"/>
                  </a:lnTo>
                  <a:cubicBezTo>
                    <a:pt x="85" y="434"/>
                    <a:pt x="98" y="434"/>
                    <a:pt x="109" y="410"/>
                  </a:cubicBezTo>
                  <a:lnTo>
                    <a:pt x="109" y="397"/>
                  </a:lnTo>
                  <a:cubicBezTo>
                    <a:pt x="170" y="288"/>
                    <a:pt x="231" y="178"/>
                    <a:pt x="279" y="69"/>
                  </a:cubicBezTo>
                  <a:cubicBezTo>
                    <a:pt x="292" y="45"/>
                    <a:pt x="268" y="8"/>
                    <a:pt x="255" y="8"/>
                  </a:cubicBezTo>
                  <a:cubicBezTo>
                    <a:pt x="245" y="3"/>
                    <a:pt x="235" y="0"/>
                    <a:pt x="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5" name="Google Shape;3355;p39"/>
            <p:cNvSpPr/>
            <p:nvPr/>
          </p:nvSpPr>
          <p:spPr>
            <a:xfrm>
              <a:off x="8630504" y="3892822"/>
              <a:ext cx="13043" cy="20869"/>
            </a:xfrm>
            <a:custGeom>
              <a:avLst/>
              <a:gdLst/>
              <a:ahLst/>
              <a:cxnLst/>
              <a:rect l="l" t="t" r="r" b="b"/>
              <a:pathLst>
                <a:path w="265" h="424" extrusionOk="0">
                  <a:moveTo>
                    <a:pt x="212" y="0"/>
                  </a:moveTo>
                  <a:cubicBezTo>
                    <a:pt x="198" y="0"/>
                    <a:pt x="184" y="7"/>
                    <a:pt x="175" y="24"/>
                  </a:cubicBezTo>
                  <a:cubicBezTo>
                    <a:pt x="114" y="134"/>
                    <a:pt x="65" y="243"/>
                    <a:pt x="17" y="364"/>
                  </a:cubicBezTo>
                  <a:cubicBezTo>
                    <a:pt x="1" y="397"/>
                    <a:pt x="33" y="424"/>
                    <a:pt x="60" y="424"/>
                  </a:cubicBezTo>
                  <a:cubicBezTo>
                    <a:pt x="74" y="424"/>
                    <a:pt x="86" y="417"/>
                    <a:pt x="90" y="401"/>
                  </a:cubicBezTo>
                  <a:cubicBezTo>
                    <a:pt x="151" y="291"/>
                    <a:pt x="200" y="170"/>
                    <a:pt x="248" y="48"/>
                  </a:cubicBezTo>
                  <a:cubicBezTo>
                    <a:pt x="264" y="24"/>
                    <a:pt x="238" y="0"/>
                    <a:pt x="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6" name="Google Shape;3356;p39"/>
            <p:cNvSpPr/>
            <p:nvPr/>
          </p:nvSpPr>
          <p:spPr>
            <a:xfrm>
              <a:off x="8630110" y="3892379"/>
              <a:ext cx="13831" cy="21411"/>
            </a:xfrm>
            <a:custGeom>
              <a:avLst/>
              <a:gdLst/>
              <a:ahLst/>
              <a:cxnLst/>
              <a:rect l="l" t="t" r="r" b="b"/>
              <a:pathLst>
                <a:path w="281" h="435" extrusionOk="0">
                  <a:moveTo>
                    <a:pt x="218" y="16"/>
                  </a:moveTo>
                  <a:cubicBezTo>
                    <a:pt x="224" y="16"/>
                    <a:pt x="228" y="17"/>
                    <a:pt x="232" y="21"/>
                  </a:cubicBezTo>
                  <a:cubicBezTo>
                    <a:pt x="244" y="33"/>
                    <a:pt x="256" y="45"/>
                    <a:pt x="256" y="57"/>
                  </a:cubicBezTo>
                  <a:cubicBezTo>
                    <a:pt x="208" y="167"/>
                    <a:pt x="159" y="289"/>
                    <a:pt x="98" y="410"/>
                  </a:cubicBezTo>
                  <a:cubicBezTo>
                    <a:pt x="86" y="422"/>
                    <a:pt x="62" y="422"/>
                    <a:pt x="49" y="422"/>
                  </a:cubicBezTo>
                  <a:cubicBezTo>
                    <a:pt x="37" y="410"/>
                    <a:pt x="25" y="398"/>
                    <a:pt x="25" y="373"/>
                  </a:cubicBezTo>
                  <a:cubicBezTo>
                    <a:pt x="73" y="276"/>
                    <a:pt x="122" y="167"/>
                    <a:pt x="183" y="33"/>
                  </a:cubicBezTo>
                  <a:cubicBezTo>
                    <a:pt x="192" y="24"/>
                    <a:pt x="206" y="16"/>
                    <a:pt x="218" y="16"/>
                  </a:cubicBezTo>
                  <a:close/>
                  <a:moveTo>
                    <a:pt x="210" y="1"/>
                  </a:moveTo>
                  <a:cubicBezTo>
                    <a:pt x="194" y="1"/>
                    <a:pt x="178" y="7"/>
                    <a:pt x="171" y="21"/>
                  </a:cubicBezTo>
                  <a:cubicBezTo>
                    <a:pt x="110" y="154"/>
                    <a:pt x="62" y="264"/>
                    <a:pt x="13" y="373"/>
                  </a:cubicBezTo>
                  <a:cubicBezTo>
                    <a:pt x="0" y="398"/>
                    <a:pt x="25" y="422"/>
                    <a:pt x="37" y="434"/>
                  </a:cubicBezTo>
                  <a:lnTo>
                    <a:pt x="73" y="434"/>
                  </a:lnTo>
                  <a:cubicBezTo>
                    <a:pt x="86" y="434"/>
                    <a:pt x="98" y="434"/>
                    <a:pt x="110" y="410"/>
                  </a:cubicBezTo>
                  <a:cubicBezTo>
                    <a:pt x="171" y="289"/>
                    <a:pt x="219" y="167"/>
                    <a:pt x="268" y="70"/>
                  </a:cubicBezTo>
                  <a:cubicBezTo>
                    <a:pt x="281" y="33"/>
                    <a:pt x="256" y="8"/>
                    <a:pt x="244" y="8"/>
                  </a:cubicBezTo>
                  <a:cubicBezTo>
                    <a:pt x="234" y="4"/>
                    <a:pt x="222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7" name="Google Shape;3357;p39"/>
            <p:cNvSpPr/>
            <p:nvPr/>
          </p:nvSpPr>
          <p:spPr>
            <a:xfrm>
              <a:off x="8644384" y="3891443"/>
              <a:ext cx="13437" cy="19639"/>
            </a:xfrm>
            <a:custGeom>
              <a:avLst/>
              <a:gdLst/>
              <a:ahLst/>
              <a:cxnLst/>
              <a:rect l="l" t="t" r="r" b="b"/>
              <a:pathLst>
                <a:path w="273" h="399" extrusionOk="0">
                  <a:moveTo>
                    <a:pt x="209" y="1"/>
                  </a:moveTo>
                  <a:cubicBezTo>
                    <a:pt x="197" y="1"/>
                    <a:pt x="183" y="5"/>
                    <a:pt x="173" y="16"/>
                  </a:cubicBezTo>
                  <a:cubicBezTo>
                    <a:pt x="112" y="125"/>
                    <a:pt x="51" y="235"/>
                    <a:pt x="15" y="344"/>
                  </a:cubicBezTo>
                  <a:cubicBezTo>
                    <a:pt x="1" y="379"/>
                    <a:pt x="24" y="398"/>
                    <a:pt x="50" y="398"/>
                  </a:cubicBezTo>
                  <a:cubicBezTo>
                    <a:pt x="69" y="398"/>
                    <a:pt x="89" y="388"/>
                    <a:pt x="100" y="368"/>
                  </a:cubicBezTo>
                  <a:cubicBezTo>
                    <a:pt x="137" y="259"/>
                    <a:pt x="185" y="162"/>
                    <a:pt x="246" y="64"/>
                  </a:cubicBezTo>
                  <a:cubicBezTo>
                    <a:pt x="272" y="29"/>
                    <a:pt x="242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8" name="Google Shape;3358;p39"/>
            <p:cNvSpPr/>
            <p:nvPr/>
          </p:nvSpPr>
          <p:spPr>
            <a:xfrm>
              <a:off x="8643892" y="3891197"/>
              <a:ext cx="14421" cy="20180"/>
            </a:xfrm>
            <a:custGeom>
              <a:avLst/>
              <a:gdLst/>
              <a:ahLst/>
              <a:cxnLst/>
              <a:rect l="l" t="t" r="r" b="b"/>
              <a:pathLst>
                <a:path w="293" h="410" extrusionOk="0">
                  <a:moveTo>
                    <a:pt x="224" y="12"/>
                  </a:moveTo>
                  <a:cubicBezTo>
                    <a:pt x="231" y="12"/>
                    <a:pt x="239" y="15"/>
                    <a:pt x="244" y="21"/>
                  </a:cubicBezTo>
                  <a:cubicBezTo>
                    <a:pt x="256" y="32"/>
                    <a:pt x="268" y="45"/>
                    <a:pt x="256" y="69"/>
                  </a:cubicBezTo>
                  <a:cubicBezTo>
                    <a:pt x="195" y="154"/>
                    <a:pt x="147" y="251"/>
                    <a:pt x="98" y="373"/>
                  </a:cubicBezTo>
                  <a:cubicBezTo>
                    <a:pt x="90" y="387"/>
                    <a:pt x="79" y="393"/>
                    <a:pt x="68" y="393"/>
                  </a:cubicBezTo>
                  <a:cubicBezTo>
                    <a:pt x="61" y="393"/>
                    <a:pt x="54" y="390"/>
                    <a:pt x="49" y="386"/>
                  </a:cubicBezTo>
                  <a:cubicBezTo>
                    <a:pt x="37" y="386"/>
                    <a:pt x="25" y="373"/>
                    <a:pt x="25" y="349"/>
                  </a:cubicBezTo>
                  <a:cubicBezTo>
                    <a:pt x="74" y="240"/>
                    <a:pt x="122" y="142"/>
                    <a:pt x="195" y="32"/>
                  </a:cubicBezTo>
                  <a:cubicBezTo>
                    <a:pt x="202" y="18"/>
                    <a:pt x="213" y="12"/>
                    <a:pt x="224" y="12"/>
                  </a:cubicBezTo>
                  <a:close/>
                  <a:moveTo>
                    <a:pt x="222" y="0"/>
                  </a:moveTo>
                  <a:cubicBezTo>
                    <a:pt x="206" y="0"/>
                    <a:pt x="190" y="6"/>
                    <a:pt x="183" y="21"/>
                  </a:cubicBezTo>
                  <a:cubicBezTo>
                    <a:pt x="110" y="130"/>
                    <a:pt x="49" y="240"/>
                    <a:pt x="12" y="349"/>
                  </a:cubicBezTo>
                  <a:cubicBezTo>
                    <a:pt x="1" y="373"/>
                    <a:pt x="25" y="397"/>
                    <a:pt x="37" y="410"/>
                  </a:cubicBezTo>
                  <a:lnTo>
                    <a:pt x="61" y="410"/>
                  </a:lnTo>
                  <a:cubicBezTo>
                    <a:pt x="85" y="410"/>
                    <a:pt x="110" y="397"/>
                    <a:pt x="110" y="373"/>
                  </a:cubicBezTo>
                  <a:cubicBezTo>
                    <a:pt x="158" y="264"/>
                    <a:pt x="207" y="167"/>
                    <a:pt x="268" y="69"/>
                  </a:cubicBezTo>
                  <a:cubicBezTo>
                    <a:pt x="293" y="45"/>
                    <a:pt x="268" y="21"/>
                    <a:pt x="256" y="8"/>
                  </a:cubicBezTo>
                  <a:cubicBezTo>
                    <a:pt x="246" y="3"/>
                    <a:pt x="234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9" name="Google Shape;3359;p39"/>
            <p:cNvSpPr/>
            <p:nvPr/>
          </p:nvSpPr>
          <p:spPr>
            <a:xfrm>
              <a:off x="8656247" y="3889868"/>
              <a:ext cx="15209" cy="21165"/>
            </a:xfrm>
            <a:custGeom>
              <a:avLst/>
              <a:gdLst/>
              <a:ahLst/>
              <a:cxnLst/>
              <a:rect l="l" t="t" r="r" b="b"/>
              <a:pathLst>
                <a:path w="309" h="430" extrusionOk="0">
                  <a:moveTo>
                    <a:pt x="255" y="0"/>
                  </a:moveTo>
                  <a:cubicBezTo>
                    <a:pt x="240" y="0"/>
                    <a:pt x="224" y="7"/>
                    <a:pt x="212" y="23"/>
                  </a:cubicBezTo>
                  <a:cubicBezTo>
                    <a:pt x="139" y="132"/>
                    <a:pt x="66" y="242"/>
                    <a:pt x="17" y="376"/>
                  </a:cubicBezTo>
                  <a:cubicBezTo>
                    <a:pt x="1" y="408"/>
                    <a:pt x="33" y="430"/>
                    <a:pt x="64" y="430"/>
                  </a:cubicBezTo>
                  <a:cubicBezTo>
                    <a:pt x="79" y="430"/>
                    <a:pt x="94" y="424"/>
                    <a:pt x="102" y="413"/>
                  </a:cubicBezTo>
                  <a:cubicBezTo>
                    <a:pt x="163" y="291"/>
                    <a:pt x="212" y="169"/>
                    <a:pt x="285" y="59"/>
                  </a:cubicBezTo>
                  <a:cubicBezTo>
                    <a:pt x="309" y="27"/>
                    <a:pt x="284" y="0"/>
                    <a:pt x="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0" name="Google Shape;3360;p39"/>
            <p:cNvSpPr/>
            <p:nvPr/>
          </p:nvSpPr>
          <p:spPr>
            <a:xfrm>
              <a:off x="8655853" y="3889376"/>
              <a:ext cx="16193" cy="22001"/>
            </a:xfrm>
            <a:custGeom>
              <a:avLst/>
              <a:gdLst/>
              <a:ahLst/>
              <a:cxnLst/>
              <a:rect l="l" t="t" r="r" b="b"/>
              <a:pathLst>
                <a:path w="329" h="447" extrusionOk="0">
                  <a:moveTo>
                    <a:pt x="280" y="21"/>
                  </a:moveTo>
                  <a:cubicBezTo>
                    <a:pt x="293" y="33"/>
                    <a:pt x="304" y="45"/>
                    <a:pt x="293" y="69"/>
                  </a:cubicBezTo>
                  <a:cubicBezTo>
                    <a:pt x="231" y="167"/>
                    <a:pt x="171" y="264"/>
                    <a:pt x="123" y="361"/>
                  </a:cubicBezTo>
                  <a:lnTo>
                    <a:pt x="98" y="410"/>
                  </a:lnTo>
                  <a:cubicBezTo>
                    <a:pt x="91" y="424"/>
                    <a:pt x="79" y="430"/>
                    <a:pt x="69" y="430"/>
                  </a:cubicBezTo>
                  <a:cubicBezTo>
                    <a:pt x="61" y="430"/>
                    <a:pt x="54" y="427"/>
                    <a:pt x="50" y="423"/>
                  </a:cubicBezTo>
                  <a:cubicBezTo>
                    <a:pt x="37" y="423"/>
                    <a:pt x="25" y="410"/>
                    <a:pt x="37" y="386"/>
                  </a:cubicBezTo>
                  <a:cubicBezTo>
                    <a:pt x="74" y="277"/>
                    <a:pt x="134" y="167"/>
                    <a:pt x="231" y="33"/>
                  </a:cubicBezTo>
                  <a:cubicBezTo>
                    <a:pt x="231" y="21"/>
                    <a:pt x="244" y="21"/>
                    <a:pt x="256" y="21"/>
                  </a:cubicBezTo>
                  <a:close/>
                  <a:moveTo>
                    <a:pt x="258" y="1"/>
                  </a:moveTo>
                  <a:cubicBezTo>
                    <a:pt x="242" y="1"/>
                    <a:pt x="227" y="7"/>
                    <a:pt x="220" y="21"/>
                  </a:cubicBezTo>
                  <a:cubicBezTo>
                    <a:pt x="123" y="155"/>
                    <a:pt x="61" y="277"/>
                    <a:pt x="13" y="386"/>
                  </a:cubicBezTo>
                  <a:cubicBezTo>
                    <a:pt x="1" y="410"/>
                    <a:pt x="25" y="434"/>
                    <a:pt x="50" y="447"/>
                  </a:cubicBezTo>
                  <a:lnTo>
                    <a:pt x="74" y="447"/>
                  </a:lnTo>
                  <a:cubicBezTo>
                    <a:pt x="86" y="447"/>
                    <a:pt x="98" y="447"/>
                    <a:pt x="110" y="423"/>
                  </a:cubicBezTo>
                  <a:lnTo>
                    <a:pt x="134" y="374"/>
                  </a:lnTo>
                  <a:cubicBezTo>
                    <a:pt x="195" y="277"/>
                    <a:pt x="244" y="167"/>
                    <a:pt x="304" y="82"/>
                  </a:cubicBezTo>
                  <a:cubicBezTo>
                    <a:pt x="329" y="45"/>
                    <a:pt x="304" y="21"/>
                    <a:pt x="293" y="9"/>
                  </a:cubicBezTo>
                  <a:cubicBezTo>
                    <a:pt x="283" y="4"/>
                    <a:pt x="270" y="1"/>
                    <a:pt x="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1" name="Google Shape;3361;p39"/>
            <p:cNvSpPr/>
            <p:nvPr/>
          </p:nvSpPr>
          <p:spPr>
            <a:xfrm>
              <a:off x="8668109" y="3890262"/>
              <a:ext cx="13043" cy="20820"/>
            </a:xfrm>
            <a:custGeom>
              <a:avLst/>
              <a:gdLst/>
              <a:ahLst/>
              <a:cxnLst/>
              <a:rect l="l" t="t" r="r" b="b"/>
              <a:pathLst>
                <a:path w="265" h="423" extrusionOk="0">
                  <a:moveTo>
                    <a:pt x="202" y="0"/>
                  </a:moveTo>
                  <a:cubicBezTo>
                    <a:pt x="189" y="0"/>
                    <a:pt x="176" y="5"/>
                    <a:pt x="165" y="15"/>
                  </a:cubicBezTo>
                  <a:cubicBezTo>
                    <a:pt x="104" y="124"/>
                    <a:pt x="44" y="246"/>
                    <a:pt x="7" y="368"/>
                  </a:cubicBezTo>
                  <a:cubicBezTo>
                    <a:pt x="0" y="403"/>
                    <a:pt x="26" y="422"/>
                    <a:pt x="51" y="422"/>
                  </a:cubicBezTo>
                  <a:cubicBezTo>
                    <a:pt x="69" y="422"/>
                    <a:pt x="87" y="412"/>
                    <a:pt x="92" y="392"/>
                  </a:cubicBezTo>
                  <a:cubicBezTo>
                    <a:pt x="141" y="283"/>
                    <a:pt x="177" y="173"/>
                    <a:pt x="238" y="64"/>
                  </a:cubicBezTo>
                  <a:cubicBezTo>
                    <a:pt x="264" y="29"/>
                    <a:pt x="234" y="0"/>
                    <a:pt x="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2" name="Google Shape;3362;p39"/>
            <p:cNvSpPr/>
            <p:nvPr/>
          </p:nvSpPr>
          <p:spPr>
            <a:xfrm>
              <a:off x="8667863" y="3890016"/>
              <a:ext cx="13191" cy="21361"/>
            </a:xfrm>
            <a:custGeom>
              <a:avLst/>
              <a:gdLst/>
              <a:ahLst/>
              <a:cxnLst/>
              <a:rect l="l" t="t" r="r" b="b"/>
              <a:pathLst>
                <a:path w="268" h="434" extrusionOk="0">
                  <a:moveTo>
                    <a:pt x="206" y="8"/>
                  </a:moveTo>
                  <a:cubicBezTo>
                    <a:pt x="219" y="8"/>
                    <a:pt x="219" y="20"/>
                    <a:pt x="231" y="20"/>
                  </a:cubicBezTo>
                  <a:cubicBezTo>
                    <a:pt x="243" y="32"/>
                    <a:pt x="255" y="45"/>
                    <a:pt x="243" y="69"/>
                  </a:cubicBezTo>
                  <a:cubicBezTo>
                    <a:pt x="182" y="166"/>
                    <a:pt x="133" y="275"/>
                    <a:pt x="97" y="397"/>
                  </a:cubicBezTo>
                  <a:cubicBezTo>
                    <a:pt x="90" y="411"/>
                    <a:pt x="78" y="417"/>
                    <a:pt x="68" y="417"/>
                  </a:cubicBezTo>
                  <a:cubicBezTo>
                    <a:pt x="60" y="417"/>
                    <a:pt x="54" y="414"/>
                    <a:pt x="49" y="410"/>
                  </a:cubicBezTo>
                  <a:cubicBezTo>
                    <a:pt x="36" y="410"/>
                    <a:pt x="12" y="397"/>
                    <a:pt x="24" y="373"/>
                  </a:cubicBezTo>
                  <a:cubicBezTo>
                    <a:pt x="49" y="264"/>
                    <a:pt x="97" y="154"/>
                    <a:pt x="182" y="32"/>
                  </a:cubicBezTo>
                  <a:cubicBezTo>
                    <a:pt x="182" y="20"/>
                    <a:pt x="195" y="8"/>
                    <a:pt x="206" y="8"/>
                  </a:cubicBezTo>
                  <a:close/>
                  <a:moveTo>
                    <a:pt x="210" y="0"/>
                  </a:moveTo>
                  <a:cubicBezTo>
                    <a:pt x="193" y="0"/>
                    <a:pt x="177" y="6"/>
                    <a:pt x="170" y="20"/>
                  </a:cubicBezTo>
                  <a:cubicBezTo>
                    <a:pt x="85" y="154"/>
                    <a:pt x="36" y="264"/>
                    <a:pt x="0" y="373"/>
                  </a:cubicBezTo>
                  <a:cubicBezTo>
                    <a:pt x="0" y="397"/>
                    <a:pt x="12" y="421"/>
                    <a:pt x="36" y="434"/>
                  </a:cubicBezTo>
                  <a:lnTo>
                    <a:pt x="60" y="434"/>
                  </a:lnTo>
                  <a:cubicBezTo>
                    <a:pt x="73" y="434"/>
                    <a:pt x="97" y="421"/>
                    <a:pt x="109" y="397"/>
                  </a:cubicBezTo>
                  <a:cubicBezTo>
                    <a:pt x="146" y="288"/>
                    <a:pt x="195" y="178"/>
                    <a:pt x="255" y="69"/>
                  </a:cubicBezTo>
                  <a:cubicBezTo>
                    <a:pt x="268" y="45"/>
                    <a:pt x="255" y="20"/>
                    <a:pt x="243" y="8"/>
                  </a:cubicBezTo>
                  <a:cubicBezTo>
                    <a:pt x="233" y="3"/>
                    <a:pt x="221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3" name="Google Shape;3363;p39"/>
            <p:cNvSpPr/>
            <p:nvPr/>
          </p:nvSpPr>
          <p:spPr>
            <a:xfrm>
              <a:off x="8678396" y="3889376"/>
              <a:ext cx="12896" cy="20131"/>
            </a:xfrm>
            <a:custGeom>
              <a:avLst/>
              <a:gdLst/>
              <a:ahLst/>
              <a:cxnLst/>
              <a:rect l="l" t="t" r="r" b="b"/>
              <a:pathLst>
                <a:path w="262" h="409" extrusionOk="0">
                  <a:moveTo>
                    <a:pt x="195" y="1"/>
                  </a:moveTo>
                  <a:cubicBezTo>
                    <a:pt x="182" y="1"/>
                    <a:pt x="170" y="6"/>
                    <a:pt x="163" y="21"/>
                  </a:cubicBezTo>
                  <a:cubicBezTo>
                    <a:pt x="102" y="131"/>
                    <a:pt x="54" y="228"/>
                    <a:pt x="17" y="350"/>
                  </a:cubicBezTo>
                  <a:cubicBezTo>
                    <a:pt x="1" y="382"/>
                    <a:pt x="33" y="409"/>
                    <a:pt x="64" y="409"/>
                  </a:cubicBezTo>
                  <a:cubicBezTo>
                    <a:pt x="79" y="409"/>
                    <a:pt x="94" y="402"/>
                    <a:pt x="102" y="386"/>
                  </a:cubicBezTo>
                  <a:cubicBezTo>
                    <a:pt x="151" y="277"/>
                    <a:pt x="187" y="167"/>
                    <a:pt x="236" y="69"/>
                  </a:cubicBezTo>
                  <a:cubicBezTo>
                    <a:pt x="262" y="35"/>
                    <a:pt x="227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4" name="Google Shape;3364;p39"/>
            <p:cNvSpPr/>
            <p:nvPr/>
          </p:nvSpPr>
          <p:spPr>
            <a:xfrm>
              <a:off x="8678003" y="3888835"/>
              <a:ext cx="13191" cy="20722"/>
            </a:xfrm>
            <a:custGeom>
              <a:avLst/>
              <a:gdLst/>
              <a:ahLst/>
              <a:cxnLst/>
              <a:rect l="l" t="t" r="r" b="b"/>
              <a:pathLst>
                <a:path w="268" h="421" extrusionOk="0">
                  <a:moveTo>
                    <a:pt x="207" y="24"/>
                  </a:moveTo>
                  <a:cubicBezTo>
                    <a:pt x="214" y="24"/>
                    <a:pt x="222" y="27"/>
                    <a:pt x="232" y="32"/>
                  </a:cubicBezTo>
                  <a:cubicBezTo>
                    <a:pt x="244" y="32"/>
                    <a:pt x="256" y="56"/>
                    <a:pt x="244" y="80"/>
                  </a:cubicBezTo>
                  <a:cubicBezTo>
                    <a:pt x="208" y="142"/>
                    <a:pt x="171" y="215"/>
                    <a:pt x="146" y="275"/>
                  </a:cubicBezTo>
                  <a:cubicBezTo>
                    <a:pt x="135" y="312"/>
                    <a:pt x="110" y="348"/>
                    <a:pt x="98" y="385"/>
                  </a:cubicBezTo>
                  <a:cubicBezTo>
                    <a:pt x="86" y="409"/>
                    <a:pt x="73" y="409"/>
                    <a:pt x="49" y="409"/>
                  </a:cubicBezTo>
                  <a:cubicBezTo>
                    <a:pt x="37" y="397"/>
                    <a:pt x="25" y="385"/>
                    <a:pt x="25" y="361"/>
                  </a:cubicBezTo>
                  <a:cubicBezTo>
                    <a:pt x="62" y="251"/>
                    <a:pt x="122" y="142"/>
                    <a:pt x="183" y="44"/>
                  </a:cubicBezTo>
                  <a:cubicBezTo>
                    <a:pt x="190" y="30"/>
                    <a:pt x="197" y="24"/>
                    <a:pt x="207" y="24"/>
                  </a:cubicBezTo>
                  <a:close/>
                  <a:moveTo>
                    <a:pt x="205" y="0"/>
                  </a:moveTo>
                  <a:cubicBezTo>
                    <a:pt x="190" y="0"/>
                    <a:pt x="174" y="9"/>
                    <a:pt x="159" y="32"/>
                  </a:cubicBezTo>
                  <a:cubicBezTo>
                    <a:pt x="110" y="129"/>
                    <a:pt x="49" y="239"/>
                    <a:pt x="13" y="361"/>
                  </a:cubicBezTo>
                  <a:cubicBezTo>
                    <a:pt x="0" y="385"/>
                    <a:pt x="25" y="409"/>
                    <a:pt x="49" y="421"/>
                  </a:cubicBezTo>
                  <a:lnTo>
                    <a:pt x="73" y="421"/>
                  </a:lnTo>
                  <a:cubicBezTo>
                    <a:pt x="86" y="421"/>
                    <a:pt x="98" y="421"/>
                    <a:pt x="110" y="397"/>
                  </a:cubicBezTo>
                  <a:cubicBezTo>
                    <a:pt x="135" y="361"/>
                    <a:pt x="146" y="324"/>
                    <a:pt x="159" y="288"/>
                  </a:cubicBezTo>
                  <a:cubicBezTo>
                    <a:pt x="195" y="215"/>
                    <a:pt x="219" y="153"/>
                    <a:pt x="256" y="80"/>
                  </a:cubicBezTo>
                  <a:cubicBezTo>
                    <a:pt x="268" y="56"/>
                    <a:pt x="256" y="20"/>
                    <a:pt x="232" y="7"/>
                  </a:cubicBezTo>
                  <a:cubicBezTo>
                    <a:pt x="223" y="3"/>
                    <a:pt x="214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5" name="Google Shape;3365;p39"/>
            <p:cNvSpPr/>
            <p:nvPr/>
          </p:nvSpPr>
          <p:spPr>
            <a:xfrm>
              <a:off x="8690308" y="3890557"/>
              <a:ext cx="13732" cy="19442"/>
            </a:xfrm>
            <a:custGeom>
              <a:avLst/>
              <a:gdLst/>
              <a:ahLst/>
              <a:cxnLst/>
              <a:rect l="l" t="t" r="r" b="b"/>
              <a:pathLst>
                <a:path w="279" h="395" extrusionOk="0">
                  <a:moveTo>
                    <a:pt x="214" y="1"/>
                  </a:moveTo>
                  <a:cubicBezTo>
                    <a:pt x="201" y="1"/>
                    <a:pt x="187" y="7"/>
                    <a:pt x="177" y="21"/>
                  </a:cubicBezTo>
                  <a:cubicBezTo>
                    <a:pt x="128" y="118"/>
                    <a:pt x="67" y="216"/>
                    <a:pt x="18" y="326"/>
                  </a:cubicBezTo>
                  <a:cubicBezTo>
                    <a:pt x="1" y="360"/>
                    <a:pt x="32" y="394"/>
                    <a:pt x="65" y="394"/>
                  </a:cubicBezTo>
                  <a:cubicBezTo>
                    <a:pt x="79" y="394"/>
                    <a:pt x="93" y="388"/>
                    <a:pt x="104" y="374"/>
                  </a:cubicBezTo>
                  <a:cubicBezTo>
                    <a:pt x="152" y="277"/>
                    <a:pt x="201" y="167"/>
                    <a:pt x="261" y="70"/>
                  </a:cubicBezTo>
                  <a:cubicBezTo>
                    <a:pt x="278" y="35"/>
                    <a:pt x="247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6" name="Google Shape;3366;p39"/>
            <p:cNvSpPr/>
            <p:nvPr/>
          </p:nvSpPr>
          <p:spPr>
            <a:xfrm>
              <a:off x="8689964" y="3890016"/>
              <a:ext cx="13831" cy="20180"/>
            </a:xfrm>
            <a:custGeom>
              <a:avLst/>
              <a:gdLst/>
              <a:ahLst/>
              <a:cxnLst/>
              <a:rect l="l" t="t" r="r" b="b"/>
              <a:pathLst>
                <a:path w="281" h="410" extrusionOk="0">
                  <a:moveTo>
                    <a:pt x="220" y="20"/>
                  </a:moveTo>
                  <a:cubicBezTo>
                    <a:pt x="232" y="20"/>
                    <a:pt x="232" y="20"/>
                    <a:pt x="244" y="32"/>
                  </a:cubicBezTo>
                  <a:cubicBezTo>
                    <a:pt x="256" y="32"/>
                    <a:pt x="268" y="56"/>
                    <a:pt x="256" y="81"/>
                  </a:cubicBezTo>
                  <a:lnTo>
                    <a:pt x="232" y="129"/>
                  </a:lnTo>
                  <a:cubicBezTo>
                    <a:pt x="184" y="202"/>
                    <a:pt x="147" y="300"/>
                    <a:pt x="98" y="373"/>
                  </a:cubicBezTo>
                  <a:cubicBezTo>
                    <a:pt x="91" y="387"/>
                    <a:pt x="80" y="393"/>
                    <a:pt x="69" y="393"/>
                  </a:cubicBezTo>
                  <a:cubicBezTo>
                    <a:pt x="62" y="393"/>
                    <a:pt x="54" y="390"/>
                    <a:pt x="49" y="385"/>
                  </a:cubicBezTo>
                  <a:cubicBezTo>
                    <a:pt x="38" y="385"/>
                    <a:pt x="25" y="361"/>
                    <a:pt x="38" y="337"/>
                  </a:cubicBezTo>
                  <a:cubicBezTo>
                    <a:pt x="74" y="251"/>
                    <a:pt x="122" y="166"/>
                    <a:pt x="171" y="81"/>
                  </a:cubicBezTo>
                  <a:lnTo>
                    <a:pt x="195" y="45"/>
                  </a:lnTo>
                  <a:cubicBezTo>
                    <a:pt x="208" y="32"/>
                    <a:pt x="208" y="20"/>
                    <a:pt x="220" y="20"/>
                  </a:cubicBezTo>
                  <a:close/>
                  <a:moveTo>
                    <a:pt x="224" y="1"/>
                  </a:moveTo>
                  <a:cubicBezTo>
                    <a:pt x="209" y="1"/>
                    <a:pt x="191" y="9"/>
                    <a:pt x="184" y="32"/>
                  </a:cubicBezTo>
                  <a:lnTo>
                    <a:pt x="159" y="81"/>
                  </a:lnTo>
                  <a:cubicBezTo>
                    <a:pt x="111" y="154"/>
                    <a:pt x="62" y="239"/>
                    <a:pt x="25" y="324"/>
                  </a:cubicBezTo>
                  <a:cubicBezTo>
                    <a:pt x="1" y="361"/>
                    <a:pt x="25" y="397"/>
                    <a:pt x="49" y="410"/>
                  </a:cubicBezTo>
                  <a:lnTo>
                    <a:pt x="74" y="410"/>
                  </a:lnTo>
                  <a:cubicBezTo>
                    <a:pt x="86" y="410"/>
                    <a:pt x="98" y="410"/>
                    <a:pt x="111" y="385"/>
                  </a:cubicBezTo>
                  <a:cubicBezTo>
                    <a:pt x="159" y="300"/>
                    <a:pt x="208" y="215"/>
                    <a:pt x="244" y="129"/>
                  </a:cubicBezTo>
                  <a:lnTo>
                    <a:pt x="268" y="81"/>
                  </a:lnTo>
                  <a:cubicBezTo>
                    <a:pt x="281" y="56"/>
                    <a:pt x="268" y="20"/>
                    <a:pt x="244" y="8"/>
                  </a:cubicBezTo>
                  <a:cubicBezTo>
                    <a:pt x="240" y="3"/>
                    <a:pt x="232" y="1"/>
                    <a:pt x="2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7" name="Google Shape;3367;p39"/>
            <p:cNvSpPr/>
            <p:nvPr/>
          </p:nvSpPr>
          <p:spPr>
            <a:xfrm>
              <a:off x="8698085" y="3891050"/>
              <a:ext cx="13683" cy="15554"/>
            </a:xfrm>
            <a:custGeom>
              <a:avLst/>
              <a:gdLst/>
              <a:ahLst/>
              <a:cxnLst/>
              <a:rect l="l" t="t" r="r" b="b"/>
              <a:pathLst>
                <a:path w="278" h="316" extrusionOk="0">
                  <a:moveTo>
                    <a:pt x="224" y="1"/>
                  </a:moveTo>
                  <a:cubicBezTo>
                    <a:pt x="211" y="1"/>
                    <a:pt x="197" y="7"/>
                    <a:pt x="189" y="24"/>
                  </a:cubicBezTo>
                  <a:cubicBezTo>
                    <a:pt x="127" y="97"/>
                    <a:pt x="67" y="170"/>
                    <a:pt x="19" y="243"/>
                  </a:cubicBezTo>
                  <a:cubicBezTo>
                    <a:pt x="0" y="279"/>
                    <a:pt x="30" y="316"/>
                    <a:pt x="62" y="316"/>
                  </a:cubicBezTo>
                  <a:cubicBezTo>
                    <a:pt x="72" y="316"/>
                    <a:pt x="82" y="312"/>
                    <a:pt x="91" y="303"/>
                  </a:cubicBezTo>
                  <a:cubicBezTo>
                    <a:pt x="164" y="230"/>
                    <a:pt x="213" y="145"/>
                    <a:pt x="262" y="60"/>
                  </a:cubicBezTo>
                  <a:cubicBezTo>
                    <a:pt x="278" y="27"/>
                    <a:pt x="251" y="1"/>
                    <a:pt x="2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8" name="Google Shape;3368;p39"/>
            <p:cNvSpPr/>
            <p:nvPr/>
          </p:nvSpPr>
          <p:spPr>
            <a:xfrm>
              <a:off x="8697790" y="3890557"/>
              <a:ext cx="14421" cy="16636"/>
            </a:xfrm>
            <a:custGeom>
              <a:avLst/>
              <a:gdLst/>
              <a:ahLst/>
              <a:cxnLst/>
              <a:rect l="l" t="t" r="r" b="b"/>
              <a:pathLst>
                <a:path w="293" h="338" extrusionOk="0">
                  <a:moveTo>
                    <a:pt x="227" y="13"/>
                  </a:moveTo>
                  <a:cubicBezTo>
                    <a:pt x="233" y="13"/>
                    <a:pt x="238" y="16"/>
                    <a:pt x="243" y="21"/>
                  </a:cubicBezTo>
                  <a:cubicBezTo>
                    <a:pt x="255" y="34"/>
                    <a:pt x="268" y="45"/>
                    <a:pt x="255" y="70"/>
                  </a:cubicBezTo>
                  <a:cubicBezTo>
                    <a:pt x="231" y="131"/>
                    <a:pt x="170" y="228"/>
                    <a:pt x="97" y="301"/>
                  </a:cubicBezTo>
                  <a:cubicBezTo>
                    <a:pt x="87" y="311"/>
                    <a:pt x="77" y="315"/>
                    <a:pt x="68" y="315"/>
                  </a:cubicBezTo>
                  <a:cubicBezTo>
                    <a:pt x="55" y="315"/>
                    <a:pt x="44" y="308"/>
                    <a:pt x="36" y="301"/>
                  </a:cubicBezTo>
                  <a:cubicBezTo>
                    <a:pt x="25" y="301"/>
                    <a:pt x="25" y="277"/>
                    <a:pt x="36" y="264"/>
                  </a:cubicBezTo>
                  <a:cubicBezTo>
                    <a:pt x="61" y="216"/>
                    <a:pt x="97" y="180"/>
                    <a:pt x="122" y="143"/>
                  </a:cubicBezTo>
                  <a:lnTo>
                    <a:pt x="195" y="34"/>
                  </a:lnTo>
                  <a:cubicBezTo>
                    <a:pt x="209" y="19"/>
                    <a:pt x="219" y="13"/>
                    <a:pt x="227" y="13"/>
                  </a:cubicBezTo>
                  <a:close/>
                  <a:moveTo>
                    <a:pt x="225" y="1"/>
                  </a:moveTo>
                  <a:cubicBezTo>
                    <a:pt x="210" y="1"/>
                    <a:pt x="196" y="7"/>
                    <a:pt x="182" y="21"/>
                  </a:cubicBezTo>
                  <a:lnTo>
                    <a:pt x="109" y="131"/>
                  </a:lnTo>
                  <a:cubicBezTo>
                    <a:pt x="73" y="167"/>
                    <a:pt x="49" y="204"/>
                    <a:pt x="12" y="253"/>
                  </a:cubicBezTo>
                  <a:cubicBezTo>
                    <a:pt x="0" y="277"/>
                    <a:pt x="12" y="301"/>
                    <a:pt x="25" y="313"/>
                  </a:cubicBezTo>
                  <a:cubicBezTo>
                    <a:pt x="36" y="326"/>
                    <a:pt x="49" y="337"/>
                    <a:pt x="73" y="337"/>
                  </a:cubicBezTo>
                  <a:cubicBezTo>
                    <a:pt x="85" y="337"/>
                    <a:pt x="97" y="326"/>
                    <a:pt x="109" y="313"/>
                  </a:cubicBezTo>
                  <a:cubicBezTo>
                    <a:pt x="182" y="240"/>
                    <a:pt x="243" y="143"/>
                    <a:pt x="279" y="70"/>
                  </a:cubicBezTo>
                  <a:cubicBezTo>
                    <a:pt x="292" y="45"/>
                    <a:pt x="279" y="21"/>
                    <a:pt x="255" y="9"/>
                  </a:cubicBezTo>
                  <a:cubicBezTo>
                    <a:pt x="245" y="4"/>
                    <a:pt x="235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9" name="Google Shape;3369;p39"/>
            <p:cNvSpPr/>
            <p:nvPr/>
          </p:nvSpPr>
          <p:spPr>
            <a:xfrm>
              <a:off x="8706945" y="3889474"/>
              <a:ext cx="13289" cy="20820"/>
            </a:xfrm>
            <a:custGeom>
              <a:avLst/>
              <a:gdLst/>
              <a:ahLst/>
              <a:cxnLst/>
              <a:rect l="l" t="t" r="r" b="b"/>
              <a:pathLst>
                <a:path w="270" h="423" extrusionOk="0">
                  <a:moveTo>
                    <a:pt x="211" y="1"/>
                  </a:moveTo>
                  <a:cubicBezTo>
                    <a:pt x="200" y="1"/>
                    <a:pt x="189" y="6"/>
                    <a:pt x="179" y="19"/>
                  </a:cubicBezTo>
                  <a:cubicBezTo>
                    <a:pt x="106" y="116"/>
                    <a:pt x="33" y="238"/>
                    <a:pt x="9" y="372"/>
                  </a:cubicBezTo>
                  <a:cubicBezTo>
                    <a:pt x="1" y="402"/>
                    <a:pt x="31" y="423"/>
                    <a:pt x="57" y="423"/>
                  </a:cubicBezTo>
                  <a:cubicBezTo>
                    <a:pt x="74" y="423"/>
                    <a:pt x="89" y="415"/>
                    <a:pt x="93" y="396"/>
                  </a:cubicBezTo>
                  <a:cubicBezTo>
                    <a:pt x="130" y="275"/>
                    <a:pt x="179" y="165"/>
                    <a:pt x="252" y="67"/>
                  </a:cubicBezTo>
                  <a:cubicBezTo>
                    <a:pt x="270" y="41"/>
                    <a:pt x="241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0" name="Google Shape;3370;p39"/>
            <p:cNvSpPr/>
            <p:nvPr/>
          </p:nvSpPr>
          <p:spPr>
            <a:xfrm>
              <a:off x="8706748" y="3889081"/>
              <a:ext cx="13831" cy="21706"/>
            </a:xfrm>
            <a:custGeom>
              <a:avLst/>
              <a:gdLst/>
              <a:ahLst/>
              <a:cxnLst/>
              <a:rect l="l" t="t" r="r" b="b"/>
              <a:pathLst>
                <a:path w="281" h="441" extrusionOk="0">
                  <a:moveTo>
                    <a:pt x="219" y="15"/>
                  </a:moveTo>
                  <a:cubicBezTo>
                    <a:pt x="219" y="15"/>
                    <a:pt x="232" y="15"/>
                    <a:pt x="243" y="27"/>
                  </a:cubicBezTo>
                  <a:cubicBezTo>
                    <a:pt x="256" y="39"/>
                    <a:pt x="256" y="51"/>
                    <a:pt x="243" y="75"/>
                  </a:cubicBezTo>
                  <a:cubicBezTo>
                    <a:pt x="183" y="161"/>
                    <a:pt x="134" y="258"/>
                    <a:pt x="97" y="404"/>
                  </a:cubicBezTo>
                  <a:cubicBezTo>
                    <a:pt x="86" y="429"/>
                    <a:pt x="73" y="429"/>
                    <a:pt x="49" y="429"/>
                  </a:cubicBezTo>
                  <a:cubicBezTo>
                    <a:pt x="37" y="416"/>
                    <a:pt x="24" y="404"/>
                    <a:pt x="24" y="380"/>
                  </a:cubicBezTo>
                  <a:cubicBezTo>
                    <a:pt x="49" y="258"/>
                    <a:pt x="97" y="148"/>
                    <a:pt x="195" y="27"/>
                  </a:cubicBezTo>
                  <a:cubicBezTo>
                    <a:pt x="195" y="15"/>
                    <a:pt x="207" y="15"/>
                    <a:pt x="219" y="15"/>
                  </a:cubicBezTo>
                  <a:close/>
                  <a:moveTo>
                    <a:pt x="208" y="1"/>
                  </a:moveTo>
                  <a:cubicBezTo>
                    <a:pt x="198" y="1"/>
                    <a:pt x="188" y="5"/>
                    <a:pt x="183" y="15"/>
                  </a:cubicBezTo>
                  <a:cubicBezTo>
                    <a:pt x="86" y="137"/>
                    <a:pt x="24" y="258"/>
                    <a:pt x="13" y="380"/>
                  </a:cubicBezTo>
                  <a:cubicBezTo>
                    <a:pt x="0" y="404"/>
                    <a:pt x="24" y="429"/>
                    <a:pt x="49" y="440"/>
                  </a:cubicBezTo>
                  <a:lnTo>
                    <a:pt x="61" y="440"/>
                  </a:lnTo>
                  <a:cubicBezTo>
                    <a:pt x="86" y="440"/>
                    <a:pt x="97" y="429"/>
                    <a:pt x="110" y="404"/>
                  </a:cubicBezTo>
                  <a:cubicBezTo>
                    <a:pt x="159" y="270"/>
                    <a:pt x="195" y="173"/>
                    <a:pt x="268" y="88"/>
                  </a:cubicBezTo>
                  <a:cubicBezTo>
                    <a:pt x="280" y="51"/>
                    <a:pt x="268" y="27"/>
                    <a:pt x="243" y="15"/>
                  </a:cubicBezTo>
                  <a:cubicBezTo>
                    <a:pt x="237" y="8"/>
                    <a:pt x="222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1" name="Google Shape;3371;p39"/>
            <p:cNvSpPr/>
            <p:nvPr/>
          </p:nvSpPr>
          <p:spPr>
            <a:xfrm>
              <a:off x="8718906" y="3890705"/>
              <a:ext cx="12256" cy="17965"/>
            </a:xfrm>
            <a:custGeom>
              <a:avLst/>
              <a:gdLst/>
              <a:ahLst/>
              <a:cxnLst/>
              <a:rect l="l" t="t" r="r" b="b"/>
              <a:pathLst>
                <a:path w="249" h="365" extrusionOk="0">
                  <a:moveTo>
                    <a:pt x="190" y="1"/>
                  </a:moveTo>
                  <a:cubicBezTo>
                    <a:pt x="176" y="1"/>
                    <a:pt x="163" y="6"/>
                    <a:pt x="155" y="18"/>
                  </a:cubicBezTo>
                  <a:lnTo>
                    <a:pt x="9" y="310"/>
                  </a:lnTo>
                  <a:cubicBezTo>
                    <a:pt x="1" y="342"/>
                    <a:pt x="30" y="364"/>
                    <a:pt x="58" y="364"/>
                  </a:cubicBezTo>
                  <a:cubicBezTo>
                    <a:pt x="72" y="364"/>
                    <a:pt x="86" y="359"/>
                    <a:pt x="94" y="347"/>
                  </a:cubicBezTo>
                  <a:cubicBezTo>
                    <a:pt x="155" y="250"/>
                    <a:pt x="191" y="152"/>
                    <a:pt x="240" y="55"/>
                  </a:cubicBezTo>
                  <a:cubicBezTo>
                    <a:pt x="248" y="22"/>
                    <a:pt x="218" y="1"/>
                    <a:pt x="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2" name="Google Shape;3372;p39"/>
            <p:cNvSpPr/>
            <p:nvPr/>
          </p:nvSpPr>
          <p:spPr>
            <a:xfrm>
              <a:off x="8718709" y="3890557"/>
              <a:ext cx="12650" cy="18457"/>
            </a:xfrm>
            <a:custGeom>
              <a:avLst/>
              <a:gdLst/>
              <a:ahLst/>
              <a:cxnLst/>
              <a:rect l="l" t="t" r="r" b="b"/>
              <a:pathLst>
                <a:path w="257" h="375" extrusionOk="0">
                  <a:moveTo>
                    <a:pt x="219" y="21"/>
                  </a:moveTo>
                  <a:cubicBezTo>
                    <a:pt x="232" y="21"/>
                    <a:pt x="244" y="45"/>
                    <a:pt x="232" y="58"/>
                  </a:cubicBezTo>
                  <a:cubicBezTo>
                    <a:pt x="183" y="167"/>
                    <a:pt x="135" y="264"/>
                    <a:pt x="98" y="337"/>
                  </a:cubicBezTo>
                  <a:cubicBezTo>
                    <a:pt x="91" y="352"/>
                    <a:pt x="79" y="357"/>
                    <a:pt x="66" y="357"/>
                  </a:cubicBezTo>
                  <a:cubicBezTo>
                    <a:pt x="57" y="357"/>
                    <a:pt x="47" y="355"/>
                    <a:pt x="37" y="350"/>
                  </a:cubicBezTo>
                  <a:cubicBezTo>
                    <a:pt x="25" y="350"/>
                    <a:pt x="25" y="337"/>
                    <a:pt x="25" y="313"/>
                  </a:cubicBezTo>
                  <a:cubicBezTo>
                    <a:pt x="62" y="228"/>
                    <a:pt x="110" y="131"/>
                    <a:pt x="171" y="34"/>
                  </a:cubicBezTo>
                  <a:cubicBezTo>
                    <a:pt x="171" y="21"/>
                    <a:pt x="183" y="21"/>
                    <a:pt x="195" y="21"/>
                  </a:cubicBezTo>
                  <a:close/>
                  <a:moveTo>
                    <a:pt x="189" y="1"/>
                  </a:moveTo>
                  <a:cubicBezTo>
                    <a:pt x="175" y="1"/>
                    <a:pt x="160" y="7"/>
                    <a:pt x="146" y="21"/>
                  </a:cubicBezTo>
                  <a:cubicBezTo>
                    <a:pt x="98" y="118"/>
                    <a:pt x="49" y="216"/>
                    <a:pt x="13" y="301"/>
                  </a:cubicBezTo>
                  <a:cubicBezTo>
                    <a:pt x="0" y="337"/>
                    <a:pt x="13" y="362"/>
                    <a:pt x="37" y="362"/>
                  </a:cubicBezTo>
                  <a:cubicBezTo>
                    <a:pt x="49" y="374"/>
                    <a:pt x="49" y="374"/>
                    <a:pt x="62" y="374"/>
                  </a:cubicBezTo>
                  <a:cubicBezTo>
                    <a:pt x="86" y="374"/>
                    <a:pt x="98" y="362"/>
                    <a:pt x="110" y="350"/>
                  </a:cubicBezTo>
                  <a:cubicBezTo>
                    <a:pt x="159" y="264"/>
                    <a:pt x="195" y="180"/>
                    <a:pt x="244" y="70"/>
                  </a:cubicBezTo>
                  <a:cubicBezTo>
                    <a:pt x="256" y="34"/>
                    <a:pt x="244" y="9"/>
                    <a:pt x="219" y="9"/>
                  </a:cubicBezTo>
                  <a:cubicBezTo>
                    <a:pt x="209" y="4"/>
                    <a:pt x="199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3" name="Google Shape;3373;p39"/>
            <p:cNvSpPr/>
            <p:nvPr/>
          </p:nvSpPr>
          <p:spPr>
            <a:xfrm>
              <a:off x="8731851" y="3892969"/>
              <a:ext cx="11124" cy="17276"/>
            </a:xfrm>
            <a:custGeom>
              <a:avLst/>
              <a:gdLst/>
              <a:ahLst/>
              <a:cxnLst/>
              <a:rect l="l" t="t" r="r" b="b"/>
              <a:pathLst>
                <a:path w="226" h="351" extrusionOk="0">
                  <a:moveTo>
                    <a:pt x="165" y="1"/>
                  </a:moveTo>
                  <a:cubicBezTo>
                    <a:pt x="154" y="1"/>
                    <a:pt x="142" y="6"/>
                    <a:pt x="135" y="21"/>
                  </a:cubicBezTo>
                  <a:cubicBezTo>
                    <a:pt x="74" y="106"/>
                    <a:pt x="14" y="204"/>
                    <a:pt x="1" y="313"/>
                  </a:cubicBezTo>
                  <a:cubicBezTo>
                    <a:pt x="1" y="339"/>
                    <a:pt x="22" y="351"/>
                    <a:pt x="43" y="351"/>
                  </a:cubicBezTo>
                  <a:cubicBezTo>
                    <a:pt x="62" y="351"/>
                    <a:pt x="81" y="342"/>
                    <a:pt x="87" y="325"/>
                  </a:cubicBezTo>
                  <a:cubicBezTo>
                    <a:pt x="123" y="228"/>
                    <a:pt x="160" y="142"/>
                    <a:pt x="208" y="69"/>
                  </a:cubicBezTo>
                  <a:cubicBezTo>
                    <a:pt x="225" y="35"/>
                    <a:pt x="194" y="1"/>
                    <a:pt x="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4" name="Google Shape;3374;p39"/>
            <p:cNvSpPr/>
            <p:nvPr/>
          </p:nvSpPr>
          <p:spPr>
            <a:xfrm>
              <a:off x="8731310" y="3892379"/>
              <a:ext cx="12010" cy="18408"/>
            </a:xfrm>
            <a:custGeom>
              <a:avLst/>
              <a:gdLst/>
              <a:ahLst/>
              <a:cxnLst/>
              <a:rect l="l" t="t" r="r" b="b"/>
              <a:pathLst>
                <a:path w="244" h="374" extrusionOk="0">
                  <a:moveTo>
                    <a:pt x="182" y="21"/>
                  </a:moveTo>
                  <a:cubicBezTo>
                    <a:pt x="182" y="21"/>
                    <a:pt x="195" y="21"/>
                    <a:pt x="206" y="33"/>
                  </a:cubicBezTo>
                  <a:cubicBezTo>
                    <a:pt x="219" y="33"/>
                    <a:pt x="219" y="57"/>
                    <a:pt x="206" y="70"/>
                  </a:cubicBezTo>
                  <a:cubicBezTo>
                    <a:pt x="171" y="130"/>
                    <a:pt x="146" y="203"/>
                    <a:pt x="122" y="264"/>
                  </a:cubicBezTo>
                  <a:cubicBezTo>
                    <a:pt x="109" y="289"/>
                    <a:pt x="98" y="313"/>
                    <a:pt x="98" y="325"/>
                  </a:cubicBezTo>
                  <a:cubicBezTo>
                    <a:pt x="88" y="342"/>
                    <a:pt x="73" y="354"/>
                    <a:pt x="61" y="354"/>
                  </a:cubicBezTo>
                  <a:cubicBezTo>
                    <a:pt x="56" y="354"/>
                    <a:pt x="52" y="352"/>
                    <a:pt x="49" y="349"/>
                  </a:cubicBezTo>
                  <a:cubicBezTo>
                    <a:pt x="36" y="349"/>
                    <a:pt x="25" y="349"/>
                    <a:pt x="25" y="325"/>
                  </a:cubicBezTo>
                  <a:cubicBezTo>
                    <a:pt x="36" y="240"/>
                    <a:pt x="73" y="143"/>
                    <a:pt x="146" y="33"/>
                  </a:cubicBezTo>
                  <a:cubicBezTo>
                    <a:pt x="158" y="21"/>
                    <a:pt x="171" y="21"/>
                    <a:pt x="182" y="21"/>
                  </a:cubicBezTo>
                  <a:close/>
                  <a:moveTo>
                    <a:pt x="177" y="1"/>
                  </a:moveTo>
                  <a:cubicBezTo>
                    <a:pt x="162" y="1"/>
                    <a:pt x="148" y="7"/>
                    <a:pt x="134" y="21"/>
                  </a:cubicBezTo>
                  <a:cubicBezTo>
                    <a:pt x="61" y="130"/>
                    <a:pt x="12" y="227"/>
                    <a:pt x="0" y="325"/>
                  </a:cubicBezTo>
                  <a:cubicBezTo>
                    <a:pt x="0" y="349"/>
                    <a:pt x="12" y="362"/>
                    <a:pt x="36" y="373"/>
                  </a:cubicBezTo>
                  <a:lnTo>
                    <a:pt x="49" y="373"/>
                  </a:lnTo>
                  <a:cubicBezTo>
                    <a:pt x="73" y="373"/>
                    <a:pt x="98" y="362"/>
                    <a:pt x="109" y="337"/>
                  </a:cubicBezTo>
                  <a:cubicBezTo>
                    <a:pt x="122" y="313"/>
                    <a:pt x="134" y="289"/>
                    <a:pt x="134" y="276"/>
                  </a:cubicBezTo>
                  <a:cubicBezTo>
                    <a:pt x="158" y="203"/>
                    <a:pt x="182" y="143"/>
                    <a:pt x="231" y="81"/>
                  </a:cubicBezTo>
                  <a:cubicBezTo>
                    <a:pt x="243" y="57"/>
                    <a:pt x="231" y="21"/>
                    <a:pt x="206" y="8"/>
                  </a:cubicBezTo>
                  <a:cubicBezTo>
                    <a:pt x="197" y="4"/>
                    <a:pt x="187" y="1"/>
                    <a:pt x="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5" name="Google Shape;3375;p39"/>
            <p:cNvSpPr/>
            <p:nvPr/>
          </p:nvSpPr>
          <p:spPr>
            <a:xfrm>
              <a:off x="8742335" y="3891443"/>
              <a:ext cx="9106" cy="17227"/>
            </a:xfrm>
            <a:custGeom>
              <a:avLst/>
              <a:gdLst/>
              <a:ahLst/>
              <a:cxnLst/>
              <a:rect l="l" t="t" r="r" b="b"/>
              <a:pathLst>
                <a:path w="185" h="350" extrusionOk="0">
                  <a:moveTo>
                    <a:pt x="129" y="1"/>
                  </a:moveTo>
                  <a:cubicBezTo>
                    <a:pt x="112" y="1"/>
                    <a:pt x="97" y="9"/>
                    <a:pt x="92" y="27"/>
                  </a:cubicBezTo>
                  <a:cubicBezTo>
                    <a:pt x="55" y="113"/>
                    <a:pt x="31" y="198"/>
                    <a:pt x="7" y="295"/>
                  </a:cubicBezTo>
                  <a:cubicBezTo>
                    <a:pt x="0" y="331"/>
                    <a:pt x="26" y="349"/>
                    <a:pt x="51" y="349"/>
                  </a:cubicBezTo>
                  <a:cubicBezTo>
                    <a:pt x="69" y="349"/>
                    <a:pt x="87" y="340"/>
                    <a:pt x="92" y="319"/>
                  </a:cubicBezTo>
                  <a:cubicBezTo>
                    <a:pt x="128" y="235"/>
                    <a:pt x="153" y="137"/>
                    <a:pt x="177" y="52"/>
                  </a:cubicBezTo>
                  <a:cubicBezTo>
                    <a:pt x="185" y="22"/>
                    <a:pt x="155" y="1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6" name="Google Shape;3376;p39"/>
            <p:cNvSpPr/>
            <p:nvPr/>
          </p:nvSpPr>
          <p:spPr>
            <a:xfrm>
              <a:off x="8742089" y="3890754"/>
              <a:ext cx="9598" cy="18261"/>
            </a:xfrm>
            <a:custGeom>
              <a:avLst/>
              <a:gdLst/>
              <a:ahLst/>
              <a:cxnLst/>
              <a:rect l="l" t="t" r="r" b="b"/>
              <a:pathLst>
                <a:path w="195" h="371" extrusionOk="0">
                  <a:moveTo>
                    <a:pt x="146" y="17"/>
                  </a:moveTo>
                  <a:cubicBezTo>
                    <a:pt x="158" y="30"/>
                    <a:pt x="170" y="41"/>
                    <a:pt x="170" y="66"/>
                  </a:cubicBezTo>
                  <a:lnTo>
                    <a:pt x="158" y="103"/>
                  </a:lnTo>
                  <a:cubicBezTo>
                    <a:pt x="146" y="176"/>
                    <a:pt x="122" y="249"/>
                    <a:pt x="97" y="322"/>
                  </a:cubicBezTo>
                  <a:cubicBezTo>
                    <a:pt x="88" y="339"/>
                    <a:pt x="73" y="350"/>
                    <a:pt x="60" y="350"/>
                  </a:cubicBezTo>
                  <a:cubicBezTo>
                    <a:pt x="56" y="350"/>
                    <a:pt x="52" y="349"/>
                    <a:pt x="49" y="346"/>
                  </a:cubicBezTo>
                  <a:cubicBezTo>
                    <a:pt x="36" y="346"/>
                    <a:pt x="12" y="333"/>
                    <a:pt x="24" y="309"/>
                  </a:cubicBezTo>
                  <a:cubicBezTo>
                    <a:pt x="36" y="224"/>
                    <a:pt x="60" y="151"/>
                    <a:pt x="85" y="78"/>
                  </a:cubicBezTo>
                  <a:lnTo>
                    <a:pt x="97" y="41"/>
                  </a:lnTo>
                  <a:cubicBezTo>
                    <a:pt x="109" y="30"/>
                    <a:pt x="122" y="17"/>
                    <a:pt x="133" y="17"/>
                  </a:cubicBezTo>
                  <a:close/>
                  <a:moveTo>
                    <a:pt x="128" y="1"/>
                  </a:moveTo>
                  <a:cubicBezTo>
                    <a:pt x="110" y="1"/>
                    <a:pt x="94" y="14"/>
                    <a:pt x="85" y="41"/>
                  </a:cubicBezTo>
                  <a:lnTo>
                    <a:pt x="73" y="78"/>
                  </a:lnTo>
                  <a:cubicBezTo>
                    <a:pt x="49" y="151"/>
                    <a:pt x="24" y="224"/>
                    <a:pt x="0" y="309"/>
                  </a:cubicBezTo>
                  <a:cubicBezTo>
                    <a:pt x="0" y="333"/>
                    <a:pt x="12" y="358"/>
                    <a:pt x="36" y="370"/>
                  </a:cubicBezTo>
                  <a:lnTo>
                    <a:pt x="60" y="370"/>
                  </a:lnTo>
                  <a:cubicBezTo>
                    <a:pt x="73" y="370"/>
                    <a:pt x="97" y="358"/>
                    <a:pt x="109" y="333"/>
                  </a:cubicBezTo>
                  <a:cubicBezTo>
                    <a:pt x="133" y="260"/>
                    <a:pt x="158" y="176"/>
                    <a:pt x="182" y="103"/>
                  </a:cubicBezTo>
                  <a:lnTo>
                    <a:pt x="182" y="66"/>
                  </a:lnTo>
                  <a:cubicBezTo>
                    <a:pt x="195" y="41"/>
                    <a:pt x="170" y="17"/>
                    <a:pt x="146" y="5"/>
                  </a:cubicBezTo>
                  <a:cubicBezTo>
                    <a:pt x="140" y="2"/>
                    <a:pt x="134" y="1"/>
                    <a:pt x="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7" name="Google Shape;3377;p39"/>
            <p:cNvSpPr/>
            <p:nvPr/>
          </p:nvSpPr>
          <p:spPr>
            <a:xfrm>
              <a:off x="8750457" y="3891296"/>
              <a:ext cx="7038" cy="12650"/>
            </a:xfrm>
            <a:custGeom>
              <a:avLst/>
              <a:gdLst/>
              <a:ahLst/>
              <a:cxnLst/>
              <a:rect l="l" t="t" r="r" b="b"/>
              <a:pathLst>
                <a:path w="143" h="257" extrusionOk="0">
                  <a:moveTo>
                    <a:pt x="85" y="1"/>
                  </a:moveTo>
                  <a:cubicBezTo>
                    <a:pt x="71" y="1"/>
                    <a:pt x="57" y="6"/>
                    <a:pt x="49" y="19"/>
                  </a:cubicBezTo>
                  <a:cubicBezTo>
                    <a:pt x="25" y="79"/>
                    <a:pt x="0" y="152"/>
                    <a:pt x="0" y="213"/>
                  </a:cubicBezTo>
                  <a:cubicBezTo>
                    <a:pt x="0" y="240"/>
                    <a:pt x="27" y="256"/>
                    <a:pt x="50" y="256"/>
                  </a:cubicBezTo>
                  <a:cubicBezTo>
                    <a:pt x="69" y="256"/>
                    <a:pt x="85" y="246"/>
                    <a:pt x="85" y="225"/>
                  </a:cubicBezTo>
                  <a:cubicBezTo>
                    <a:pt x="98" y="165"/>
                    <a:pt x="109" y="116"/>
                    <a:pt x="134" y="55"/>
                  </a:cubicBezTo>
                  <a:cubicBezTo>
                    <a:pt x="142" y="22"/>
                    <a:pt x="113" y="1"/>
                    <a:pt x="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8" name="Google Shape;3378;p39"/>
            <p:cNvSpPr/>
            <p:nvPr/>
          </p:nvSpPr>
          <p:spPr>
            <a:xfrm>
              <a:off x="8749817" y="3890754"/>
              <a:ext cx="8466" cy="14028"/>
            </a:xfrm>
            <a:custGeom>
              <a:avLst/>
              <a:gdLst/>
              <a:ahLst/>
              <a:cxnLst/>
              <a:rect l="l" t="t" r="r" b="b"/>
              <a:pathLst>
                <a:path w="172" h="285" extrusionOk="0">
                  <a:moveTo>
                    <a:pt x="122" y="17"/>
                  </a:moveTo>
                  <a:cubicBezTo>
                    <a:pt x="135" y="30"/>
                    <a:pt x="147" y="41"/>
                    <a:pt x="135" y="66"/>
                  </a:cubicBezTo>
                  <a:cubicBezTo>
                    <a:pt x="122" y="127"/>
                    <a:pt x="98" y="176"/>
                    <a:pt x="98" y="236"/>
                  </a:cubicBezTo>
                  <a:cubicBezTo>
                    <a:pt x="98" y="260"/>
                    <a:pt x="74" y="260"/>
                    <a:pt x="62" y="260"/>
                  </a:cubicBezTo>
                  <a:cubicBezTo>
                    <a:pt x="38" y="260"/>
                    <a:pt x="25" y="249"/>
                    <a:pt x="25" y="224"/>
                  </a:cubicBezTo>
                  <a:cubicBezTo>
                    <a:pt x="25" y="163"/>
                    <a:pt x="49" y="90"/>
                    <a:pt x="74" y="41"/>
                  </a:cubicBezTo>
                  <a:cubicBezTo>
                    <a:pt x="86" y="17"/>
                    <a:pt x="111" y="17"/>
                    <a:pt x="122" y="17"/>
                  </a:cubicBezTo>
                  <a:close/>
                  <a:moveTo>
                    <a:pt x="108" y="0"/>
                  </a:moveTo>
                  <a:cubicBezTo>
                    <a:pt x="93" y="0"/>
                    <a:pt x="71" y="12"/>
                    <a:pt x="62" y="30"/>
                  </a:cubicBezTo>
                  <a:cubicBezTo>
                    <a:pt x="25" y="90"/>
                    <a:pt x="13" y="151"/>
                    <a:pt x="1" y="224"/>
                  </a:cubicBezTo>
                  <a:cubicBezTo>
                    <a:pt x="1" y="260"/>
                    <a:pt x="25" y="273"/>
                    <a:pt x="62" y="285"/>
                  </a:cubicBezTo>
                  <a:cubicBezTo>
                    <a:pt x="86" y="285"/>
                    <a:pt x="111" y="273"/>
                    <a:pt x="111" y="236"/>
                  </a:cubicBezTo>
                  <a:cubicBezTo>
                    <a:pt x="122" y="187"/>
                    <a:pt x="135" y="127"/>
                    <a:pt x="159" y="66"/>
                  </a:cubicBezTo>
                  <a:cubicBezTo>
                    <a:pt x="171" y="41"/>
                    <a:pt x="147" y="17"/>
                    <a:pt x="122" y="5"/>
                  </a:cubicBezTo>
                  <a:cubicBezTo>
                    <a:pt x="119" y="2"/>
                    <a:pt x="114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9" name="Google Shape;3379;p39"/>
            <p:cNvSpPr/>
            <p:nvPr/>
          </p:nvSpPr>
          <p:spPr>
            <a:xfrm>
              <a:off x="8425397" y="3507858"/>
              <a:ext cx="6005" cy="45381"/>
            </a:xfrm>
            <a:custGeom>
              <a:avLst/>
              <a:gdLst/>
              <a:ahLst/>
              <a:cxnLst/>
              <a:rect l="l" t="t" r="r" b="b"/>
              <a:pathLst>
                <a:path w="122" h="922" extrusionOk="0">
                  <a:moveTo>
                    <a:pt x="43" y="1"/>
                  </a:moveTo>
                  <a:cubicBezTo>
                    <a:pt x="22" y="1"/>
                    <a:pt x="0" y="13"/>
                    <a:pt x="0" y="37"/>
                  </a:cubicBezTo>
                  <a:cubicBezTo>
                    <a:pt x="25" y="317"/>
                    <a:pt x="37" y="596"/>
                    <a:pt x="37" y="877"/>
                  </a:cubicBezTo>
                  <a:cubicBezTo>
                    <a:pt x="37" y="907"/>
                    <a:pt x="58" y="922"/>
                    <a:pt x="80" y="922"/>
                  </a:cubicBezTo>
                  <a:cubicBezTo>
                    <a:pt x="101" y="922"/>
                    <a:pt x="122" y="907"/>
                    <a:pt x="122" y="877"/>
                  </a:cubicBezTo>
                  <a:cubicBezTo>
                    <a:pt x="122" y="596"/>
                    <a:pt x="110" y="317"/>
                    <a:pt x="86" y="37"/>
                  </a:cubicBezTo>
                  <a:cubicBezTo>
                    <a:pt x="86" y="13"/>
                    <a:pt x="64" y="1"/>
                    <a:pt x="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0" name="Google Shape;3380;p39"/>
            <p:cNvSpPr/>
            <p:nvPr/>
          </p:nvSpPr>
          <p:spPr>
            <a:xfrm>
              <a:off x="8424806" y="3507268"/>
              <a:ext cx="7235" cy="46168"/>
            </a:xfrm>
            <a:custGeom>
              <a:avLst/>
              <a:gdLst/>
              <a:ahLst/>
              <a:cxnLst/>
              <a:rect l="l" t="t" r="r" b="b"/>
              <a:pathLst>
                <a:path w="147" h="938" extrusionOk="0">
                  <a:moveTo>
                    <a:pt x="61" y="25"/>
                  </a:moveTo>
                  <a:cubicBezTo>
                    <a:pt x="74" y="25"/>
                    <a:pt x="98" y="37"/>
                    <a:pt x="98" y="49"/>
                  </a:cubicBezTo>
                  <a:cubicBezTo>
                    <a:pt x="122" y="341"/>
                    <a:pt x="134" y="621"/>
                    <a:pt x="134" y="889"/>
                  </a:cubicBezTo>
                  <a:cubicBezTo>
                    <a:pt x="134" y="913"/>
                    <a:pt x="110" y="925"/>
                    <a:pt x="98" y="925"/>
                  </a:cubicBezTo>
                  <a:cubicBezTo>
                    <a:pt x="74" y="925"/>
                    <a:pt x="61" y="913"/>
                    <a:pt x="61" y="889"/>
                  </a:cubicBezTo>
                  <a:cubicBezTo>
                    <a:pt x="61" y="597"/>
                    <a:pt x="49" y="317"/>
                    <a:pt x="25" y="49"/>
                  </a:cubicBezTo>
                  <a:cubicBezTo>
                    <a:pt x="25" y="25"/>
                    <a:pt x="37" y="25"/>
                    <a:pt x="49" y="25"/>
                  </a:cubicBezTo>
                  <a:close/>
                  <a:moveTo>
                    <a:pt x="49" y="0"/>
                  </a:moveTo>
                  <a:cubicBezTo>
                    <a:pt x="25" y="0"/>
                    <a:pt x="1" y="25"/>
                    <a:pt x="12" y="49"/>
                  </a:cubicBezTo>
                  <a:cubicBezTo>
                    <a:pt x="25" y="317"/>
                    <a:pt x="37" y="597"/>
                    <a:pt x="37" y="889"/>
                  </a:cubicBezTo>
                  <a:cubicBezTo>
                    <a:pt x="37" y="925"/>
                    <a:pt x="74" y="937"/>
                    <a:pt x="98" y="937"/>
                  </a:cubicBezTo>
                  <a:cubicBezTo>
                    <a:pt x="122" y="937"/>
                    <a:pt x="147" y="925"/>
                    <a:pt x="147" y="889"/>
                  </a:cubicBezTo>
                  <a:cubicBezTo>
                    <a:pt x="147" y="621"/>
                    <a:pt x="134" y="341"/>
                    <a:pt x="110" y="49"/>
                  </a:cubicBezTo>
                  <a:cubicBezTo>
                    <a:pt x="110" y="13"/>
                    <a:pt x="74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1" name="Google Shape;3381;p39"/>
            <p:cNvSpPr/>
            <p:nvPr/>
          </p:nvSpPr>
          <p:spPr>
            <a:xfrm>
              <a:off x="8433764" y="3509827"/>
              <a:ext cx="8121" cy="107004"/>
            </a:xfrm>
            <a:custGeom>
              <a:avLst/>
              <a:gdLst/>
              <a:ahLst/>
              <a:cxnLst/>
              <a:rect l="l" t="t" r="r" b="b"/>
              <a:pathLst>
                <a:path w="165" h="2174" extrusionOk="0">
                  <a:moveTo>
                    <a:pt x="43" y="0"/>
                  </a:moveTo>
                  <a:cubicBezTo>
                    <a:pt x="22" y="0"/>
                    <a:pt x="1" y="15"/>
                    <a:pt x="1" y="46"/>
                  </a:cubicBezTo>
                  <a:cubicBezTo>
                    <a:pt x="25" y="739"/>
                    <a:pt x="49" y="1432"/>
                    <a:pt x="73" y="2137"/>
                  </a:cubicBezTo>
                  <a:cubicBezTo>
                    <a:pt x="73" y="2162"/>
                    <a:pt x="98" y="2174"/>
                    <a:pt x="121" y="2174"/>
                  </a:cubicBezTo>
                  <a:cubicBezTo>
                    <a:pt x="144" y="2174"/>
                    <a:pt x="165" y="2162"/>
                    <a:pt x="159" y="2137"/>
                  </a:cubicBezTo>
                  <a:cubicBezTo>
                    <a:pt x="146" y="1432"/>
                    <a:pt x="122" y="739"/>
                    <a:pt x="86" y="46"/>
                  </a:cubicBezTo>
                  <a:cubicBezTo>
                    <a:pt x="86" y="15"/>
                    <a:pt x="65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2" name="Google Shape;3382;p39"/>
            <p:cNvSpPr/>
            <p:nvPr/>
          </p:nvSpPr>
          <p:spPr>
            <a:xfrm>
              <a:off x="8433174" y="3509089"/>
              <a:ext cx="9007" cy="108382"/>
            </a:xfrm>
            <a:custGeom>
              <a:avLst/>
              <a:gdLst/>
              <a:ahLst/>
              <a:cxnLst/>
              <a:rect l="l" t="t" r="r" b="b"/>
              <a:pathLst>
                <a:path w="183" h="2202" extrusionOk="0">
                  <a:moveTo>
                    <a:pt x="49" y="25"/>
                  </a:moveTo>
                  <a:cubicBezTo>
                    <a:pt x="74" y="25"/>
                    <a:pt x="85" y="36"/>
                    <a:pt x="85" y="61"/>
                  </a:cubicBezTo>
                  <a:cubicBezTo>
                    <a:pt x="122" y="852"/>
                    <a:pt x="147" y="1520"/>
                    <a:pt x="171" y="2152"/>
                  </a:cubicBezTo>
                  <a:cubicBezTo>
                    <a:pt x="171" y="2177"/>
                    <a:pt x="147" y="2177"/>
                    <a:pt x="134" y="2189"/>
                  </a:cubicBezTo>
                  <a:cubicBezTo>
                    <a:pt x="110" y="2177"/>
                    <a:pt x="98" y="2177"/>
                    <a:pt x="98" y="2152"/>
                  </a:cubicBezTo>
                  <a:cubicBezTo>
                    <a:pt x="74" y="1520"/>
                    <a:pt x="49" y="852"/>
                    <a:pt x="25" y="61"/>
                  </a:cubicBezTo>
                  <a:cubicBezTo>
                    <a:pt x="25" y="36"/>
                    <a:pt x="37" y="25"/>
                    <a:pt x="49" y="25"/>
                  </a:cubicBezTo>
                  <a:close/>
                  <a:moveTo>
                    <a:pt x="49" y="0"/>
                  </a:moveTo>
                  <a:cubicBezTo>
                    <a:pt x="25" y="0"/>
                    <a:pt x="1" y="25"/>
                    <a:pt x="1" y="61"/>
                  </a:cubicBezTo>
                  <a:cubicBezTo>
                    <a:pt x="25" y="852"/>
                    <a:pt x="49" y="1520"/>
                    <a:pt x="74" y="2152"/>
                  </a:cubicBezTo>
                  <a:cubicBezTo>
                    <a:pt x="74" y="2189"/>
                    <a:pt x="110" y="2201"/>
                    <a:pt x="134" y="2201"/>
                  </a:cubicBezTo>
                  <a:cubicBezTo>
                    <a:pt x="158" y="2201"/>
                    <a:pt x="183" y="2189"/>
                    <a:pt x="183" y="2152"/>
                  </a:cubicBezTo>
                  <a:cubicBezTo>
                    <a:pt x="171" y="1520"/>
                    <a:pt x="147" y="852"/>
                    <a:pt x="110" y="61"/>
                  </a:cubicBezTo>
                  <a:cubicBezTo>
                    <a:pt x="110" y="25"/>
                    <a:pt x="85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3" name="Google Shape;3383;p39"/>
            <p:cNvSpPr/>
            <p:nvPr/>
          </p:nvSpPr>
          <p:spPr>
            <a:xfrm>
              <a:off x="8741450" y="3780251"/>
              <a:ext cx="6054" cy="105232"/>
            </a:xfrm>
            <a:custGeom>
              <a:avLst/>
              <a:gdLst/>
              <a:ahLst/>
              <a:cxnLst/>
              <a:rect l="l" t="t" r="r" b="b"/>
              <a:pathLst>
                <a:path w="123" h="2138" extrusionOk="0">
                  <a:moveTo>
                    <a:pt x="80" y="0"/>
                  </a:moveTo>
                  <a:cubicBezTo>
                    <a:pt x="59" y="0"/>
                    <a:pt x="37" y="13"/>
                    <a:pt x="37" y="37"/>
                  </a:cubicBezTo>
                  <a:cubicBezTo>
                    <a:pt x="0" y="718"/>
                    <a:pt x="0" y="1411"/>
                    <a:pt x="37" y="2092"/>
                  </a:cubicBezTo>
                  <a:cubicBezTo>
                    <a:pt x="37" y="2122"/>
                    <a:pt x="59" y="2138"/>
                    <a:pt x="80" y="2138"/>
                  </a:cubicBezTo>
                  <a:cubicBezTo>
                    <a:pt x="101" y="2138"/>
                    <a:pt x="122" y="2122"/>
                    <a:pt x="122" y="2092"/>
                  </a:cubicBezTo>
                  <a:cubicBezTo>
                    <a:pt x="110" y="1411"/>
                    <a:pt x="110" y="730"/>
                    <a:pt x="122" y="37"/>
                  </a:cubicBezTo>
                  <a:cubicBezTo>
                    <a:pt x="122" y="13"/>
                    <a:pt x="101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4" name="Google Shape;3384;p39"/>
            <p:cNvSpPr/>
            <p:nvPr/>
          </p:nvSpPr>
          <p:spPr>
            <a:xfrm>
              <a:off x="8740859" y="3779661"/>
              <a:ext cx="7235" cy="105971"/>
            </a:xfrm>
            <a:custGeom>
              <a:avLst/>
              <a:gdLst/>
              <a:ahLst/>
              <a:cxnLst/>
              <a:rect l="l" t="t" r="r" b="b"/>
              <a:pathLst>
                <a:path w="147" h="2153" extrusionOk="0">
                  <a:moveTo>
                    <a:pt x="85" y="25"/>
                  </a:moveTo>
                  <a:cubicBezTo>
                    <a:pt x="110" y="25"/>
                    <a:pt x="122" y="25"/>
                    <a:pt x="122" y="49"/>
                  </a:cubicBezTo>
                  <a:cubicBezTo>
                    <a:pt x="110" y="730"/>
                    <a:pt x="122" y="1411"/>
                    <a:pt x="134" y="2104"/>
                  </a:cubicBezTo>
                  <a:cubicBezTo>
                    <a:pt x="134" y="2128"/>
                    <a:pt x="110" y="2141"/>
                    <a:pt x="98" y="2141"/>
                  </a:cubicBezTo>
                  <a:cubicBezTo>
                    <a:pt x="74" y="2141"/>
                    <a:pt x="61" y="2128"/>
                    <a:pt x="49" y="2104"/>
                  </a:cubicBezTo>
                  <a:cubicBezTo>
                    <a:pt x="25" y="1484"/>
                    <a:pt x="25" y="815"/>
                    <a:pt x="49" y="49"/>
                  </a:cubicBezTo>
                  <a:cubicBezTo>
                    <a:pt x="49" y="25"/>
                    <a:pt x="74" y="25"/>
                    <a:pt x="85" y="25"/>
                  </a:cubicBezTo>
                  <a:close/>
                  <a:moveTo>
                    <a:pt x="85" y="0"/>
                  </a:moveTo>
                  <a:cubicBezTo>
                    <a:pt x="61" y="0"/>
                    <a:pt x="37" y="12"/>
                    <a:pt x="37" y="49"/>
                  </a:cubicBezTo>
                  <a:cubicBezTo>
                    <a:pt x="1" y="815"/>
                    <a:pt x="1" y="1484"/>
                    <a:pt x="37" y="2104"/>
                  </a:cubicBezTo>
                  <a:cubicBezTo>
                    <a:pt x="37" y="2141"/>
                    <a:pt x="61" y="2152"/>
                    <a:pt x="98" y="2152"/>
                  </a:cubicBezTo>
                  <a:cubicBezTo>
                    <a:pt x="122" y="2152"/>
                    <a:pt x="147" y="2141"/>
                    <a:pt x="147" y="2104"/>
                  </a:cubicBezTo>
                  <a:cubicBezTo>
                    <a:pt x="134" y="1411"/>
                    <a:pt x="122" y="730"/>
                    <a:pt x="134" y="49"/>
                  </a:cubicBezTo>
                  <a:cubicBezTo>
                    <a:pt x="134" y="12"/>
                    <a:pt x="110" y="0"/>
                    <a:pt x="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5" name="Google Shape;3385;p39"/>
            <p:cNvSpPr/>
            <p:nvPr/>
          </p:nvSpPr>
          <p:spPr>
            <a:xfrm>
              <a:off x="8749817" y="3816725"/>
              <a:ext cx="5463" cy="81459"/>
            </a:xfrm>
            <a:custGeom>
              <a:avLst/>
              <a:gdLst/>
              <a:ahLst/>
              <a:cxnLst/>
              <a:rect l="l" t="t" r="r" b="b"/>
              <a:pathLst>
                <a:path w="111" h="1655" extrusionOk="0">
                  <a:moveTo>
                    <a:pt x="45" y="1"/>
                  </a:moveTo>
                  <a:cubicBezTo>
                    <a:pt x="22" y="1"/>
                    <a:pt x="1" y="13"/>
                    <a:pt x="1" y="37"/>
                  </a:cubicBezTo>
                  <a:cubicBezTo>
                    <a:pt x="13" y="572"/>
                    <a:pt x="13" y="1096"/>
                    <a:pt x="25" y="1618"/>
                  </a:cubicBezTo>
                  <a:cubicBezTo>
                    <a:pt x="25" y="1643"/>
                    <a:pt x="46" y="1655"/>
                    <a:pt x="68" y="1655"/>
                  </a:cubicBezTo>
                  <a:cubicBezTo>
                    <a:pt x="89" y="1655"/>
                    <a:pt x="111" y="1643"/>
                    <a:pt x="111" y="1618"/>
                  </a:cubicBezTo>
                  <a:cubicBezTo>
                    <a:pt x="111" y="1096"/>
                    <a:pt x="98" y="561"/>
                    <a:pt x="98" y="37"/>
                  </a:cubicBezTo>
                  <a:cubicBezTo>
                    <a:pt x="92" y="13"/>
                    <a:pt x="68" y="1"/>
                    <a:pt x="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6" name="Google Shape;3386;p39"/>
            <p:cNvSpPr/>
            <p:nvPr/>
          </p:nvSpPr>
          <p:spPr>
            <a:xfrm>
              <a:off x="8749817" y="3816134"/>
              <a:ext cx="6054" cy="82640"/>
            </a:xfrm>
            <a:custGeom>
              <a:avLst/>
              <a:gdLst/>
              <a:ahLst/>
              <a:cxnLst/>
              <a:rect l="l" t="t" r="r" b="b"/>
              <a:pathLst>
                <a:path w="123" h="1679" extrusionOk="0">
                  <a:moveTo>
                    <a:pt x="49" y="25"/>
                  </a:moveTo>
                  <a:cubicBezTo>
                    <a:pt x="62" y="25"/>
                    <a:pt x="86" y="38"/>
                    <a:pt x="86" y="62"/>
                  </a:cubicBezTo>
                  <a:lnTo>
                    <a:pt x="86" y="86"/>
                  </a:lnTo>
                  <a:cubicBezTo>
                    <a:pt x="98" y="584"/>
                    <a:pt x="98" y="1108"/>
                    <a:pt x="98" y="1630"/>
                  </a:cubicBezTo>
                  <a:cubicBezTo>
                    <a:pt x="98" y="1643"/>
                    <a:pt x="86" y="1655"/>
                    <a:pt x="62" y="1655"/>
                  </a:cubicBezTo>
                  <a:cubicBezTo>
                    <a:pt x="49" y="1655"/>
                    <a:pt x="25" y="1643"/>
                    <a:pt x="25" y="1630"/>
                  </a:cubicBezTo>
                  <a:cubicBezTo>
                    <a:pt x="25" y="1120"/>
                    <a:pt x="13" y="597"/>
                    <a:pt x="13" y="98"/>
                  </a:cubicBezTo>
                  <a:lnTo>
                    <a:pt x="13" y="49"/>
                  </a:lnTo>
                  <a:cubicBezTo>
                    <a:pt x="13" y="38"/>
                    <a:pt x="38" y="25"/>
                    <a:pt x="49" y="25"/>
                  </a:cubicBezTo>
                  <a:close/>
                  <a:moveTo>
                    <a:pt x="49" y="1"/>
                  </a:moveTo>
                  <a:cubicBezTo>
                    <a:pt x="25" y="1"/>
                    <a:pt x="1" y="25"/>
                    <a:pt x="1" y="49"/>
                  </a:cubicBezTo>
                  <a:lnTo>
                    <a:pt x="1" y="98"/>
                  </a:lnTo>
                  <a:cubicBezTo>
                    <a:pt x="1" y="597"/>
                    <a:pt x="1" y="1120"/>
                    <a:pt x="13" y="1630"/>
                  </a:cubicBezTo>
                  <a:cubicBezTo>
                    <a:pt x="13" y="1655"/>
                    <a:pt x="38" y="1679"/>
                    <a:pt x="62" y="1679"/>
                  </a:cubicBezTo>
                  <a:cubicBezTo>
                    <a:pt x="98" y="1679"/>
                    <a:pt x="122" y="1655"/>
                    <a:pt x="122" y="1630"/>
                  </a:cubicBezTo>
                  <a:cubicBezTo>
                    <a:pt x="122" y="1108"/>
                    <a:pt x="111" y="584"/>
                    <a:pt x="98" y="86"/>
                  </a:cubicBezTo>
                  <a:lnTo>
                    <a:pt x="98" y="49"/>
                  </a:lnTo>
                  <a:cubicBezTo>
                    <a:pt x="98" y="25"/>
                    <a:pt x="74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7" name="Google Shape;3387;p39"/>
            <p:cNvSpPr/>
            <p:nvPr/>
          </p:nvSpPr>
          <p:spPr>
            <a:xfrm>
              <a:off x="8706158" y="3871164"/>
              <a:ext cx="72255" cy="7531"/>
            </a:xfrm>
            <a:custGeom>
              <a:avLst/>
              <a:gdLst/>
              <a:ahLst/>
              <a:cxnLst/>
              <a:rect l="l" t="t" r="r" b="b"/>
              <a:pathLst>
                <a:path w="1468" h="153" extrusionOk="0">
                  <a:moveTo>
                    <a:pt x="1398" y="0"/>
                  </a:moveTo>
                  <a:cubicBezTo>
                    <a:pt x="1394" y="0"/>
                    <a:pt x="1391" y="1"/>
                    <a:pt x="1387" y="2"/>
                  </a:cubicBezTo>
                  <a:cubicBezTo>
                    <a:pt x="1132" y="37"/>
                    <a:pt x="874" y="56"/>
                    <a:pt x="616" y="56"/>
                  </a:cubicBezTo>
                  <a:cubicBezTo>
                    <a:pt x="430" y="56"/>
                    <a:pt x="244" y="46"/>
                    <a:pt x="61" y="26"/>
                  </a:cubicBezTo>
                  <a:cubicBezTo>
                    <a:pt x="0" y="26"/>
                    <a:pt x="0" y="111"/>
                    <a:pt x="61" y="123"/>
                  </a:cubicBezTo>
                  <a:cubicBezTo>
                    <a:pt x="242" y="143"/>
                    <a:pt x="423" y="153"/>
                    <a:pt x="604" y="153"/>
                  </a:cubicBezTo>
                  <a:cubicBezTo>
                    <a:pt x="873" y="153"/>
                    <a:pt x="1142" y="131"/>
                    <a:pt x="1411" y="87"/>
                  </a:cubicBezTo>
                  <a:cubicBezTo>
                    <a:pt x="1468" y="75"/>
                    <a:pt x="1450" y="0"/>
                    <a:pt x="1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8" name="Google Shape;3388;p39"/>
            <p:cNvSpPr/>
            <p:nvPr/>
          </p:nvSpPr>
          <p:spPr>
            <a:xfrm>
              <a:off x="8706158" y="3870623"/>
              <a:ext cx="71861" cy="8466"/>
            </a:xfrm>
            <a:custGeom>
              <a:avLst/>
              <a:gdLst/>
              <a:ahLst/>
              <a:cxnLst/>
              <a:rect l="l" t="t" r="r" b="b"/>
              <a:pathLst>
                <a:path w="1460" h="172" extrusionOk="0">
                  <a:moveTo>
                    <a:pt x="1401" y="22"/>
                  </a:moveTo>
                  <a:cubicBezTo>
                    <a:pt x="1420" y="22"/>
                    <a:pt x="1436" y="39"/>
                    <a:pt x="1436" y="50"/>
                  </a:cubicBezTo>
                  <a:cubicBezTo>
                    <a:pt x="1436" y="61"/>
                    <a:pt x="1436" y="85"/>
                    <a:pt x="1411" y="85"/>
                  </a:cubicBezTo>
                  <a:cubicBezTo>
                    <a:pt x="1156" y="135"/>
                    <a:pt x="896" y="160"/>
                    <a:pt x="632" y="160"/>
                  </a:cubicBezTo>
                  <a:cubicBezTo>
                    <a:pt x="444" y="160"/>
                    <a:pt x="253" y="148"/>
                    <a:pt x="61" y="122"/>
                  </a:cubicBezTo>
                  <a:cubicBezTo>
                    <a:pt x="36" y="122"/>
                    <a:pt x="25" y="98"/>
                    <a:pt x="25" y="74"/>
                  </a:cubicBezTo>
                  <a:cubicBezTo>
                    <a:pt x="25" y="61"/>
                    <a:pt x="36" y="50"/>
                    <a:pt x="49" y="50"/>
                  </a:cubicBezTo>
                  <a:cubicBezTo>
                    <a:pt x="231" y="70"/>
                    <a:pt x="415" y="79"/>
                    <a:pt x="601" y="79"/>
                  </a:cubicBezTo>
                  <a:cubicBezTo>
                    <a:pt x="861" y="79"/>
                    <a:pt x="1124" y="60"/>
                    <a:pt x="1387" y="25"/>
                  </a:cubicBezTo>
                  <a:cubicBezTo>
                    <a:pt x="1392" y="23"/>
                    <a:pt x="1396" y="22"/>
                    <a:pt x="1401" y="22"/>
                  </a:cubicBezTo>
                  <a:close/>
                  <a:moveTo>
                    <a:pt x="1387" y="1"/>
                  </a:moveTo>
                  <a:cubicBezTo>
                    <a:pt x="1124" y="43"/>
                    <a:pt x="861" y="61"/>
                    <a:pt x="603" y="61"/>
                  </a:cubicBezTo>
                  <a:cubicBezTo>
                    <a:pt x="419" y="61"/>
                    <a:pt x="238" y="52"/>
                    <a:pt x="61" y="37"/>
                  </a:cubicBezTo>
                  <a:cubicBezTo>
                    <a:pt x="54" y="35"/>
                    <a:pt x="48" y="34"/>
                    <a:pt x="43" y="34"/>
                  </a:cubicBezTo>
                  <a:cubicBezTo>
                    <a:pt x="17" y="34"/>
                    <a:pt x="0" y="54"/>
                    <a:pt x="0" y="74"/>
                  </a:cubicBezTo>
                  <a:cubicBezTo>
                    <a:pt x="0" y="110"/>
                    <a:pt x="12" y="134"/>
                    <a:pt x="49" y="147"/>
                  </a:cubicBezTo>
                  <a:cubicBezTo>
                    <a:pt x="244" y="158"/>
                    <a:pt x="426" y="171"/>
                    <a:pt x="609" y="171"/>
                  </a:cubicBezTo>
                  <a:cubicBezTo>
                    <a:pt x="876" y="171"/>
                    <a:pt x="1144" y="147"/>
                    <a:pt x="1411" y="98"/>
                  </a:cubicBezTo>
                  <a:cubicBezTo>
                    <a:pt x="1447" y="98"/>
                    <a:pt x="1460" y="74"/>
                    <a:pt x="1447" y="50"/>
                  </a:cubicBezTo>
                  <a:cubicBezTo>
                    <a:pt x="1447" y="25"/>
                    <a:pt x="1423" y="1"/>
                    <a:pt x="1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9" name="Google Shape;3389;p39"/>
            <p:cNvSpPr/>
            <p:nvPr/>
          </p:nvSpPr>
          <p:spPr>
            <a:xfrm>
              <a:off x="8751048" y="3516866"/>
              <a:ext cx="6005" cy="30566"/>
            </a:xfrm>
            <a:custGeom>
              <a:avLst/>
              <a:gdLst/>
              <a:ahLst/>
              <a:cxnLst/>
              <a:rect l="l" t="t" r="r" b="b"/>
              <a:pathLst>
                <a:path w="122" h="621" extrusionOk="0">
                  <a:moveTo>
                    <a:pt x="78" y="0"/>
                  </a:moveTo>
                  <a:cubicBezTo>
                    <a:pt x="55" y="0"/>
                    <a:pt x="31" y="13"/>
                    <a:pt x="24" y="37"/>
                  </a:cubicBezTo>
                  <a:cubicBezTo>
                    <a:pt x="0" y="219"/>
                    <a:pt x="0" y="402"/>
                    <a:pt x="0" y="584"/>
                  </a:cubicBezTo>
                  <a:cubicBezTo>
                    <a:pt x="0" y="608"/>
                    <a:pt x="21" y="620"/>
                    <a:pt x="43" y="620"/>
                  </a:cubicBezTo>
                  <a:cubicBezTo>
                    <a:pt x="64" y="620"/>
                    <a:pt x="86" y="608"/>
                    <a:pt x="86" y="584"/>
                  </a:cubicBezTo>
                  <a:cubicBezTo>
                    <a:pt x="86" y="402"/>
                    <a:pt x="97" y="219"/>
                    <a:pt x="122" y="37"/>
                  </a:cubicBezTo>
                  <a:cubicBezTo>
                    <a:pt x="122" y="13"/>
                    <a:pt x="101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0" name="Google Shape;3390;p39"/>
            <p:cNvSpPr/>
            <p:nvPr/>
          </p:nvSpPr>
          <p:spPr>
            <a:xfrm>
              <a:off x="8750457" y="3516275"/>
              <a:ext cx="7235" cy="31747"/>
            </a:xfrm>
            <a:custGeom>
              <a:avLst/>
              <a:gdLst/>
              <a:ahLst/>
              <a:cxnLst/>
              <a:rect l="l" t="t" r="r" b="b"/>
              <a:pathLst>
                <a:path w="147" h="645" extrusionOk="0">
                  <a:moveTo>
                    <a:pt x="98" y="25"/>
                  </a:moveTo>
                  <a:cubicBezTo>
                    <a:pt x="98" y="25"/>
                    <a:pt x="122" y="25"/>
                    <a:pt x="122" y="49"/>
                  </a:cubicBezTo>
                  <a:cubicBezTo>
                    <a:pt x="98" y="231"/>
                    <a:pt x="85" y="401"/>
                    <a:pt x="98" y="596"/>
                  </a:cubicBezTo>
                  <a:cubicBezTo>
                    <a:pt x="98" y="608"/>
                    <a:pt x="73" y="620"/>
                    <a:pt x="61" y="620"/>
                  </a:cubicBezTo>
                  <a:cubicBezTo>
                    <a:pt x="49" y="620"/>
                    <a:pt x="25" y="608"/>
                    <a:pt x="25" y="584"/>
                  </a:cubicBezTo>
                  <a:cubicBezTo>
                    <a:pt x="12" y="414"/>
                    <a:pt x="25" y="243"/>
                    <a:pt x="49" y="61"/>
                  </a:cubicBezTo>
                  <a:cubicBezTo>
                    <a:pt x="49" y="25"/>
                    <a:pt x="73" y="25"/>
                    <a:pt x="98" y="25"/>
                  </a:cubicBezTo>
                  <a:close/>
                  <a:moveTo>
                    <a:pt x="98" y="0"/>
                  </a:moveTo>
                  <a:cubicBezTo>
                    <a:pt x="73" y="0"/>
                    <a:pt x="36" y="12"/>
                    <a:pt x="36" y="49"/>
                  </a:cubicBezTo>
                  <a:cubicBezTo>
                    <a:pt x="12" y="231"/>
                    <a:pt x="0" y="414"/>
                    <a:pt x="12" y="596"/>
                  </a:cubicBezTo>
                  <a:cubicBezTo>
                    <a:pt x="12" y="620"/>
                    <a:pt x="36" y="644"/>
                    <a:pt x="61" y="644"/>
                  </a:cubicBezTo>
                  <a:cubicBezTo>
                    <a:pt x="85" y="644"/>
                    <a:pt x="109" y="620"/>
                    <a:pt x="109" y="584"/>
                  </a:cubicBezTo>
                  <a:cubicBezTo>
                    <a:pt x="109" y="401"/>
                    <a:pt x="109" y="231"/>
                    <a:pt x="134" y="61"/>
                  </a:cubicBezTo>
                  <a:cubicBezTo>
                    <a:pt x="146" y="25"/>
                    <a:pt x="122" y="12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1" name="Google Shape;3391;p39"/>
            <p:cNvSpPr/>
            <p:nvPr/>
          </p:nvSpPr>
          <p:spPr>
            <a:xfrm>
              <a:off x="8756708" y="3515045"/>
              <a:ext cx="6349" cy="71123"/>
            </a:xfrm>
            <a:custGeom>
              <a:avLst/>
              <a:gdLst/>
              <a:ahLst/>
              <a:cxnLst/>
              <a:rect l="l" t="t" r="r" b="b"/>
              <a:pathLst>
                <a:path w="129" h="1445" extrusionOk="0">
                  <a:moveTo>
                    <a:pt x="45" y="0"/>
                  </a:moveTo>
                  <a:cubicBezTo>
                    <a:pt x="22" y="0"/>
                    <a:pt x="1" y="13"/>
                    <a:pt x="7" y="37"/>
                  </a:cubicBezTo>
                  <a:cubicBezTo>
                    <a:pt x="31" y="487"/>
                    <a:pt x="31" y="950"/>
                    <a:pt x="19" y="1399"/>
                  </a:cubicBezTo>
                  <a:cubicBezTo>
                    <a:pt x="19" y="1430"/>
                    <a:pt x="41" y="1445"/>
                    <a:pt x="62" y="1445"/>
                  </a:cubicBezTo>
                  <a:cubicBezTo>
                    <a:pt x="83" y="1445"/>
                    <a:pt x="104" y="1430"/>
                    <a:pt x="104" y="1399"/>
                  </a:cubicBezTo>
                  <a:cubicBezTo>
                    <a:pt x="128" y="950"/>
                    <a:pt x="117" y="487"/>
                    <a:pt x="92" y="37"/>
                  </a:cubicBezTo>
                  <a:cubicBezTo>
                    <a:pt x="92" y="13"/>
                    <a:pt x="68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2" name="Google Shape;3392;p39"/>
            <p:cNvSpPr/>
            <p:nvPr/>
          </p:nvSpPr>
          <p:spPr>
            <a:xfrm>
              <a:off x="8756462" y="3514454"/>
              <a:ext cx="7186" cy="71861"/>
            </a:xfrm>
            <a:custGeom>
              <a:avLst/>
              <a:gdLst/>
              <a:ahLst/>
              <a:cxnLst/>
              <a:rect l="l" t="t" r="r" b="b"/>
              <a:pathLst>
                <a:path w="146" h="1460" extrusionOk="0">
                  <a:moveTo>
                    <a:pt x="49" y="13"/>
                  </a:moveTo>
                  <a:cubicBezTo>
                    <a:pt x="60" y="13"/>
                    <a:pt x="85" y="25"/>
                    <a:pt x="85" y="49"/>
                  </a:cubicBezTo>
                  <a:cubicBezTo>
                    <a:pt x="122" y="511"/>
                    <a:pt x="122" y="962"/>
                    <a:pt x="109" y="1411"/>
                  </a:cubicBezTo>
                  <a:cubicBezTo>
                    <a:pt x="97" y="1435"/>
                    <a:pt x="85" y="1448"/>
                    <a:pt x="60" y="1448"/>
                  </a:cubicBezTo>
                  <a:cubicBezTo>
                    <a:pt x="49" y="1448"/>
                    <a:pt x="36" y="1435"/>
                    <a:pt x="36" y="1411"/>
                  </a:cubicBezTo>
                  <a:cubicBezTo>
                    <a:pt x="49" y="949"/>
                    <a:pt x="49" y="499"/>
                    <a:pt x="12" y="49"/>
                  </a:cubicBezTo>
                  <a:cubicBezTo>
                    <a:pt x="12" y="25"/>
                    <a:pt x="36" y="25"/>
                    <a:pt x="49" y="13"/>
                  </a:cubicBezTo>
                  <a:close/>
                  <a:moveTo>
                    <a:pt x="49" y="0"/>
                  </a:moveTo>
                  <a:cubicBezTo>
                    <a:pt x="24" y="0"/>
                    <a:pt x="0" y="25"/>
                    <a:pt x="0" y="49"/>
                  </a:cubicBezTo>
                  <a:cubicBezTo>
                    <a:pt x="24" y="499"/>
                    <a:pt x="36" y="949"/>
                    <a:pt x="12" y="1411"/>
                  </a:cubicBezTo>
                  <a:cubicBezTo>
                    <a:pt x="12" y="1448"/>
                    <a:pt x="36" y="1460"/>
                    <a:pt x="60" y="1460"/>
                  </a:cubicBezTo>
                  <a:cubicBezTo>
                    <a:pt x="97" y="1460"/>
                    <a:pt x="122" y="1448"/>
                    <a:pt x="122" y="1411"/>
                  </a:cubicBezTo>
                  <a:cubicBezTo>
                    <a:pt x="146" y="973"/>
                    <a:pt x="133" y="511"/>
                    <a:pt x="109" y="49"/>
                  </a:cubicBezTo>
                  <a:cubicBezTo>
                    <a:pt x="97" y="13"/>
                    <a:pt x="73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3" name="Google Shape;3393;p39"/>
            <p:cNvSpPr/>
            <p:nvPr/>
          </p:nvSpPr>
          <p:spPr>
            <a:xfrm>
              <a:off x="8732688" y="3519918"/>
              <a:ext cx="46956" cy="6595"/>
            </a:xfrm>
            <a:custGeom>
              <a:avLst/>
              <a:gdLst/>
              <a:ahLst/>
              <a:cxnLst/>
              <a:rect l="l" t="t" r="r" b="b"/>
              <a:pathLst>
                <a:path w="954" h="134" extrusionOk="0">
                  <a:moveTo>
                    <a:pt x="454" y="0"/>
                  </a:moveTo>
                  <a:cubicBezTo>
                    <a:pt x="321" y="0"/>
                    <a:pt x="189" y="12"/>
                    <a:pt x="57" y="35"/>
                  </a:cubicBezTo>
                  <a:cubicBezTo>
                    <a:pt x="0" y="47"/>
                    <a:pt x="18" y="122"/>
                    <a:pt x="70" y="122"/>
                  </a:cubicBezTo>
                  <a:cubicBezTo>
                    <a:pt x="74" y="122"/>
                    <a:pt x="77" y="122"/>
                    <a:pt x="81" y="121"/>
                  </a:cubicBezTo>
                  <a:cubicBezTo>
                    <a:pt x="199" y="99"/>
                    <a:pt x="317" y="90"/>
                    <a:pt x="435" y="90"/>
                  </a:cubicBezTo>
                  <a:cubicBezTo>
                    <a:pt x="585" y="90"/>
                    <a:pt x="734" y="105"/>
                    <a:pt x="884" y="133"/>
                  </a:cubicBezTo>
                  <a:cubicBezTo>
                    <a:pt x="887" y="133"/>
                    <a:pt x="890" y="134"/>
                    <a:pt x="893" y="134"/>
                  </a:cubicBezTo>
                  <a:cubicBezTo>
                    <a:pt x="935" y="134"/>
                    <a:pt x="953" y="59"/>
                    <a:pt x="908" y="48"/>
                  </a:cubicBezTo>
                  <a:cubicBezTo>
                    <a:pt x="754" y="15"/>
                    <a:pt x="603" y="0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4" name="Google Shape;3394;p39"/>
            <p:cNvSpPr/>
            <p:nvPr/>
          </p:nvSpPr>
          <p:spPr>
            <a:xfrm>
              <a:off x="8733082" y="3519327"/>
              <a:ext cx="46168" cy="7777"/>
            </a:xfrm>
            <a:custGeom>
              <a:avLst/>
              <a:gdLst/>
              <a:ahLst/>
              <a:cxnLst/>
              <a:rect l="l" t="t" r="r" b="b"/>
              <a:pathLst>
                <a:path w="938" h="158" extrusionOk="0">
                  <a:moveTo>
                    <a:pt x="436" y="20"/>
                  </a:moveTo>
                  <a:cubicBezTo>
                    <a:pt x="591" y="20"/>
                    <a:pt x="741" y="38"/>
                    <a:pt x="889" y="72"/>
                  </a:cubicBezTo>
                  <a:cubicBezTo>
                    <a:pt x="913" y="72"/>
                    <a:pt x="925" y="96"/>
                    <a:pt x="913" y="109"/>
                  </a:cubicBezTo>
                  <a:cubicBezTo>
                    <a:pt x="913" y="118"/>
                    <a:pt x="904" y="136"/>
                    <a:pt x="888" y="136"/>
                  </a:cubicBezTo>
                  <a:cubicBezTo>
                    <a:pt x="884" y="136"/>
                    <a:pt x="880" y="135"/>
                    <a:pt x="876" y="133"/>
                  </a:cubicBezTo>
                  <a:cubicBezTo>
                    <a:pt x="718" y="109"/>
                    <a:pt x="572" y="96"/>
                    <a:pt x="426" y="96"/>
                  </a:cubicBezTo>
                  <a:cubicBezTo>
                    <a:pt x="305" y="96"/>
                    <a:pt x="183" y="109"/>
                    <a:pt x="73" y="120"/>
                  </a:cubicBezTo>
                  <a:cubicBezTo>
                    <a:pt x="69" y="123"/>
                    <a:pt x="64" y="124"/>
                    <a:pt x="60" y="124"/>
                  </a:cubicBezTo>
                  <a:cubicBezTo>
                    <a:pt x="41" y="124"/>
                    <a:pt x="25" y="104"/>
                    <a:pt x="25" y="84"/>
                  </a:cubicBezTo>
                  <a:cubicBezTo>
                    <a:pt x="25" y="72"/>
                    <a:pt x="25" y="60"/>
                    <a:pt x="49" y="60"/>
                  </a:cubicBezTo>
                  <a:cubicBezTo>
                    <a:pt x="180" y="32"/>
                    <a:pt x="310" y="20"/>
                    <a:pt x="436" y="20"/>
                  </a:cubicBezTo>
                  <a:close/>
                  <a:moveTo>
                    <a:pt x="456" y="0"/>
                  </a:moveTo>
                  <a:cubicBezTo>
                    <a:pt x="322" y="0"/>
                    <a:pt x="187" y="13"/>
                    <a:pt x="49" y="36"/>
                  </a:cubicBezTo>
                  <a:cubicBezTo>
                    <a:pt x="13" y="47"/>
                    <a:pt x="0" y="72"/>
                    <a:pt x="0" y="96"/>
                  </a:cubicBezTo>
                  <a:cubicBezTo>
                    <a:pt x="13" y="120"/>
                    <a:pt x="37" y="145"/>
                    <a:pt x="73" y="145"/>
                  </a:cubicBezTo>
                  <a:cubicBezTo>
                    <a:pt x="185" y="123"/>
                    <a:pt x="299" y="114"/>
                    <a:pt x="415" y="114"/>
                  </a:cubicBezTo>
                  <a:cubicBezTo>
                    <a:pt x="565" y="114"/>
                    <a:pt x="718" y="130"/>
                    <a:pt x="876" y="157"/>
                  </a:cubicBezTo>
                  <a:cubicBezTo>
                    <a:pt x="913" y="157"/>
                    <a:pt x="925" y="133"/>
                    <a:pt x="937" y="109"/>
                  </a:cubicBezTo>
                  <a:cubicBezTo>
                    <a:pt x="937" y="84"/>
                    <a:pt x="925" y="60"/>
                    <a:pt x="900" y="47"/>
                  </a:cubicBezTo>
                  <a:cubicBezTo>
                    <a:pt x="753" y="15"/>
                    <a:pt x="606" y="0"/>
                    <a:pt x="4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5" name="Google Shape;3395;p39"/>
            <p:cNvSpPr/>
            <p:nvPr/>
          </p:nvSpPr>
          <p:spPr>
            <a:xfrm>
              <a:off x="8477769" y="3509236"/>
              <a:ext cx="6349" cy="22051"/>
            </a:xfrm>
            <a:custGeom>
              <a:avLst/>
              <a:gdLst/>
              <a:ahLst/>
              <a:cxnLst/>
              <a:rect l="l" t="t" r="r" b="b"/>
              <a:pathLst>
                <a:path w="129" h="448" extrusionOk="0">
                  <a:moveTo>
                    <a:pt x="86" y="0"/>
                  </a:moveTo>
                  <a:cubicBezTo>
                    <a:pt x="65" y="0"/>
                    <a:pt x="43" y="15"/>
                    <a:pt x="43" y="46"/>
                  </a:cubicBezTo>
                  <a:lnTo>
                    <a:pt x="6" y="411"/>
                  </a:lnTo>
                  <a:cubicBezTo>
                    <a:pt x="1" y="435"/>
                    <a:pt x="19" y="447"/>
                    <a:pt x="40" y="447"/>
                  </a:cubicBezTo>
                  <a:cubicBezTo>
                    <a:pt x="61" y="447"/>
                    <a:pt x="86" y="435"/>
                    <a:pt x="92" y="411"/>
                  </a:cubicBezTo>
                  <a:lnTo>
                    <a:pt x="128" y="46"/>
                  </a:lnTo>
                  <a:cubicBezTo>
                    <a:pt x="128" y="15"/>
                    <a:pt x="107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6" name="Google Shape;3396;p39"/>
            <p:cNvSpPr/>
            <p:nvPr/>
          </p:nvSpPr>
          <p:spPr>
            <a:xfrm>
              <a:off x="8477473" y="3508449"/>
              <a:ext cx="7235" cy="23429"/>
            </a:xfrm>
            <a:custGeom>
              <a:avLst/>
              <a:gdLst/>
              <a:ahLst/>
              <a:cxnLst/>
              <a:rect l="l" t="t" r="r" b="b"/>
              <a:pathLst>
                <a:path w="147" h="476" extrusionOk="0">
                  <a:moveTo>
                    <a:pt x="98" y="25"/>
                  </a:moveTo>
                  <a:cubicBezTo>
                    <a:pt x="110" y="25"/>
                    <a:pt x="122" y="25"/>
                    <a:pt x="122" y="49"/>
                  </a:cubicBezTo>
                  <a:cubicBezTo>
                    <a:pt x="110" y="184"/>
                    <a:pt x="98" y="305"/>
                    <a:pt x="85" y="427"/>
                  </a:cubicBezTo>
                  <a:cubicBezTo>
                    <a:pt x="85" y="445"/>
                    <a:pt x="72" y="456"/>
                    <a:pt x="56" y="456"/>
                  </a:cubicBezTo>
                  <a:cubicBezTo>
                    <a:pt x="50" y="456"/>
                    <a:pt x="43" y="454"/>
                    <a:pt x="37" y="451"/>
                  </a:cubicBezTo>
                  <a:cubicBezTo>
                    <a:pt x="37" y="451"/>
                    <a:pt x="12" y="451"/>
                    <a:pt x="12" y="427"/>
                  </a:cubicBezTo>
                  <a:cubicBezTo>
                    <a:pt x="25" y="305"/>
                    <a:pt x="37" y="184"/>
                    <a:pt x="61" y="62"/>
                  </a:cubicBezTo>
                  <a:cubicBezTo>
                    <a:pt x="61" y="38"/>
                    <a:pt x="85" y="25"/>
                    <a:pt x="98" y="25"/>
                  </a:cubicBezTo>
                  <a:close/>
                  <a:moveTo>
                    <a:pt x="98" y="1"/>
                  </a:moveTo>
                  <a:cubicBezTo>
                    <a:pt x="74" y="1"/>
                    <a:pt x="49" y="25"/>
                    <a:pt x="37" y="49"/>
                  </a:cubicBezTo>
                  <a:cubicBezTo>
                    <a:pt x="25" y="184"/>
                    <a:pt x="12" y="305"/>
                    <a:pt x="1" y="427"/>
                  </a:cubicBezTo>
                  <a:cubicBezTo>
                    <a:pt x="1" y="451"/>
                    <a:pt x="12" y="475"/>
                    <a:pt x="37" y="475"/>
                  </a:cubicBezTo>
                  <a:lnTo>
                    <a:pt x="49" y="475"/>
                  </a:lnTo>
                  <a:cubicBezTo>
                    <a:pt x="74" y="475"/>
                    <a:pt x="98" y="451"/>
                    <a:pt x="98" y="427"/>
                  </a:cubicBezTo>
                  <a:cubicBezTo>
                    <a:pt x="122" y="305"/>
                    <a:pt x="134" y="184"/>
                    <a:pt x="147" y="62"/>
                  </a:cubicBezTo>
                  <a:cubicBezTo>
                    <a:pt x="147" y="25"/>
                    <a:pt x="122" y="13"/>
                    <a:pt x="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7" name="Google Shape;3397;p39"/>
            <p:cNvSpPr/>
            <p:nvPr/>
          </p:nvSpPr>
          <p:spPr>
            <a:xfrm>
              <a:off x="8483724" y="3509925"/>
              <a:ext cx="6349" cy="25496"/>
            </a:xfrm>
            <a:custGeom>
              <a:avLst/>
              <a:gdLst/>
              <a:ahLst/>
              <a:cxnLst/>
              <a:rect l="l" t="t" r="r" b="b"/>
              <a:pathLst>
                <a:path w="129" h="518" extrusionOk="0">
                  <a:moveTo>
                    <a:pt x="65" y="1"/>
                  </a:moveTo>
                  <a:cubicBezTo>
                    <a:pt x="43" y="1"/>
                    <a:pt x="20" y="16"/>
                    <a:pt x="20" y="44"/>
                  </a:cubicBezTo>
                  <a:cubicBezTo>
                    <a:pt x="31" y="178"/>
                    <a:pt x="31" y="324"/>
                    <a:pt x="7" y="457"/>
                  </a:cubicBezTo>
                  <a:cubicBezTo>
                    <a:pt x="0" y="494"/>
                    <a:pt x="27" y="517"/>
                    <a:pt x="53" y="517"/>
                  </a:cubicBezTo>
                  <a:cubicBezTo>
                    <a:pt x="71" y="517"/>
                    <a:pt x="88" y="506"/>
                    <a:pt x="93" y="481"/>
                  </a:cubicBezTo>
                  <a:cubicBezTo>
                    <a:pt x="117" y="336"/>
                    <a:pt x="129" y="178"/>
                    <a:pt x="104" y="32"/>
                  </a:cubicBezTo>
                  <a:cubicBezTo>
                    <a:pt x="99" y="11"/>
                    <a:pt x="82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8" name="Google Shape;3398;p39"/>
            <p:cNvSpPr/>
            <p:nvPr/>
          </p:nvSpPr>
          <p:spPr>
            <a:xfrm>
              <a:off x="8483478" y="3509433"/>
              <a:ext cx="7235" cy="26037"/>
            </a:xfrm>
            <a:custGeom>
              <a:avLst/>
              <a:gdLst/>
              <a:ahLst/>
              <a:cxnLst/>
              <a:rect l="l" t="t" r="r" b="b"/>
              <a:pathLst>
                <a:path w="147" h="529" extrusionOk="0">
                  <a:moveTo>
                    <a:pt x="61" y="18"/>
                  </a:moveTo>
                  <a:cubicBezTo>
                    <a:pt x="85" y="18"/>
                    <a:pt x="98" y="18"/>
                    <a:pt x="98" y="42"/>
                  </a:cubicBezTo>
                  <a:cubicBezTo>
                    <a:pt x="122" y="188"/>
                    <a:pt x="122" y="334"/>
                    <a:pt x="85" y="491"/>
                  </a:cubicBezTo>
                  <a:cubicBezTo>
                    <a:pt x="85" y="516"/>
                    <a:pt x="73" y="516"/>
                    <a:pt x="49" y="516"/>
                  </a:cubicBezTo>
                  <a:cubicBezTo>
                    <a:pt x="36" y="516"/>
                    <a:pt x="12" y="491"/>
                    <a:pt x="25" y="467"/>
                  </a:cubicBezTo>
                  <a:cubicBezTo>
                    <a:pt x="36" y="346"/>
                    <a:pt x="49" y="212"/>
                    <a:pt x="36" y="54"/>
                  </a:cubicBezTo>
                  <a:cubicBezTo>
                    <a:pt x="36" y="29"/>
                    <a:pt x="49" y="18"/>
                    <a:pt x="61" y="18"/>
                  </a:cubicBezTo>
                  <a:close/>
                  <a:moveTo>
                    <a:pt x="79" y="1"/>
                  </a:moveTo>
                  <a:cubicBezTo>
                    <a:pt x="73" y="1"/>
                    <a:pt x="67" y="2"/>
                    <a:pt x="61" y="5"/>
                  </a:cubicBezTo>
                  <a:cubicBezTo>
                    <a:pt x="36" y="5"/>
                    <a:pt x="12" y="18"/>
                    <a:pt x="12" y="54"/>
                  </a:cubicBezTo>
                  <a:cubicBezTo>
                    <a:pt x="25" y="212"/>
                    <a:pt x="25" y="346"/>
                    <a:pt x="0" y="467"/>
                  </a:cubicBezTo>
                  <a:cubicBezTo>
                    <a:pt x="0" y="504"/>
                    <a:pt x="25" y="528"/>
                    <a:pt x="49" y="528"/>
                  </a:cubicBezTo>
                  <a:lnTo>
                    <a:pt x="61" y="528"/>
                  </a:lnTo>
                  <a:cubicBezTo>
                    <a:pt x="85" y="528"/>
                    <a:pt x="98" y="516"/>
                    <a:pt x="109" y="491"/>
                  </a:cubicBezTo>
                  <a:cubicBezTo>
                    <a:pt x="134" y="334"/>
                    <a:pt x="146" y="188"/>
                    <a:pt x="122" y="42"/>
                  </a:cubicBezTo>
                  <a:cubicBezTo>
                    <a:pt x="113" y="14"/>
                    <a:pt x="96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9" name="Google Shape;3399;p39"/>
            <p:cNvSpPr/>
            <p:nvPr/>
          </p:nvSpPr>
          <p:spPr>
            <a:xfrm>
              <a:off x="8459507" y="3519868"/>
              <a:ext cx="77275" cy="6595"/>
            </a:xfrm>
            <a:custGeom>
              <a:avLst/>
              <a:gdLst/>
              <a:ahLst/>
              <a:cxnLst/>
              <a:rect l="l" t="t" r="r" b="b"/>
              <a:pathLst>
                <a:path w="1570" h="134" extrusionOk="0">
                  <a:moveTo>
                    <a:pt x="61" y="0"/>
                  </a:moveTo>
                  <a:cubicBezTo>
                    <a:pt x="1" y="0"/>
                    <a:pt x="1" y="73"/>
                    <a:pt x="61" y="85"/>
                  </a:cubicBezTo>
                  <a:cubicBezTo>
                    <a:pt x="536" y="134"/>
                    <a:pt x="1023" y="134"/>
                    <a:pt x="1509" y="134"/>
                  </a:cubicBezTo>
                  <a:cubicBezTo>
                    <a:pt x="1569" y="122"/>
                    <a:pt x="1569" y="36"/>
                    <a:pt x="1509" y="36"/>
                  </a:cubicBezTo>
                  <a:cubicBezTo>
                    <a:pt x="1023" y="36"/>
                    <a:pt x="548" y="12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0" name="Google Shape;3400;p39"/>
            <p:cNvSpPr/>
            <p:nvPr/>
          </p:nvSpPr>
          <p:spPr>
            <a:xfrm>
              <a:off x="8459507" y="3519228"/>
              <a:ext cx="77275" cy="7235"/>
            </a:xfrm>
            <a:custGeom>
              <a:avLst/>
              <a:gdLst/>
              <a:ahLst/>
              <a:cxnLst/>
              <a:rect l="l" t="t" r="r" b="b"/>
              <a:pathLst>
                <a:path w="1570" h="147" extrusionOk="0">
                  <a:moveTo>
                    <a:pt x="61" y="25"/>
                  </a:moveTo>
                  <a:cubicBezTo>
                    <a:pt x="536" y="38"/>
                    <a:pt x="1023" y="62"/>
                    <a:pt x="1509" y="62"/>
                  </a:cubicBezTo>
                  <a:cubicBezTo>
                    <a:pt x="1533" y="62"/>
                    <a:pt x="1545" y="74"/>
                    <a:pt x="1545" y="98"/>
                  </a:cubicBezTo>
                  <a:cubicBezTo>
                    <a:pt x="1545" y="111"/>
                    <a:pt x="1533" y="135"/>
                    <a:pt x="1509" y="135"/>
                  </a:cubicBezTo>
                  <a:cubicBezTo>
                    <a:pt x="1413" y="137"/>
                    <a:pt x="1319" y="138"/>
                    <a:pt x="1228" y="138"/>
                  </a:cubicBezTo>
                  <a:cubicBezTo>
                    <a:pt x="791" y="138"/>
                    <a:pt x="414" y="116"/>
                    <a:pt x="61" y="86"/>
                  </a:cubicBezTo>
                  <a:cubicBezTo>
                    <a:pt x="37" y="86"/>
                    <a:pt x="25" y="62"/>
                    <a:pt x="25" y="49"/>
                  </a:cubicBezTo>
                  <a:cubicBezTo>
                    <a:pt x="25" y="38"/>
                    <a:pt x="37" y="25"/>
                    <a:pt x="61" y="25"/>
                  </a:cubicBezTo>
                  <a:close/>
                  <a:moveTo>
                    <a:pt x="61" y="1"/>
                  </a:moveTo>
                  <a:cubicBezTo>
                    <a:pt x="25" y="1"/>
                    <a:pt x="13" y="25"/>
                    <a:pt x="13" y="49"/>
                  </a:cubicBezTo>
                  <a:cubicBezTo>
                    <a:pt x="1" y="74"/>
                    <a:pt x="25" y="98"/>
                    <a:pt x="61" y="111"/>
                  </a:cubicBezTo>
                  <a:cubicBezTo>
                    <a:pt x="402" y="135"/>
                    <a:pt x="779" y="147"/>
                    <a:pt x="1204" y="147"/>
                  </a:cubicBezTo>
                  <a:lnTo>
                    <a:pt x="1509" y="147"/>
                  </a:lnTo>
                  <a:cubicBezTo>
                    <a:pt x="1545" y="147"/>
                    <a:pt x="1569" y="122"/>
                    <a:pt x="1569" y="98"/>
                  </a:cubicBezTo>
                  <a:cubicBezTo>
                    <a:pt x="1569" y="62"/>
                    <a:pt x="1545" y="38"/>
                    <a:pt x="1509" y="38"/>
                  </a:cubicBezTo>
                  <a:cubicBezTo>
                    <a:pt x="1023" y="38"/>
                    <a:pt x="536" y="25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1" name="Google Shape;3401;p39"/>
            <p:cNvSpPr/>
            <p:nvPr/>
          </p:nvSpPr>
          <p:spPr>
            <a:xfrm>
              <a:off x="8437358" y="3827652"/>
              <a:ext cx="5463" cy="50647"/>
            </a:xfrm>
            <a:custGeom>
              <a:avLst/>
              <a:gdLst/>
              <a:ahLst/>
              <a:cxnLst/>
              <a:rect l="l" t="t" r="r" b="b"/>
              <a:pathLst>
                <a:path w="111" h="1029" extrusionOk="0">
                  <a:moveTo>
                    <a:pt x="68" y="1"/>
                  </a:moveTo>
                  <a:cubicBezTo>
                    <a:pt x="46" y="1"/>
                    <a:pt x="25" y="16"/>
                    <a:pt x="25" y="47"/>
                  </a:cubicBezTo>
                  <a:cubicBezTo>
                    <a:pt x="13" y="363"/>
                    <a:pt x="0" y="667"/>
                    <a:pt x="25" y="983"/>
                  </a:cubicBezTo>
                  <a:cubicBezTo>
                    <a:pt x="25" y="1013"/>
                    <a:pt x="46" y="1029"/>
                    <a:pt x="68" y="1029"/>
                  </a:cubicBezTo>
                  <a:cubicBezTo>
                    <a:pt x="89" y="1029"/>
                    <a:pt x="110" y="1013"/>
                    <a:pt x="110" y="983"/>
                  </a:cubicBezTo>
                  <a:cubicBezTo>
                    <a:pt x="98" y="667"/>
                    <a:pt x="98" y="363"/>
                    <a:pt x="110" y="47"/>
                  </a:cubicBezTo>
                  <a:cubicBezTo>
                    <a:pt x="110" y="16"/>
                    <a:pt x="89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2" name="Google Shape;3402;p39"/>
            <p:cNvSpPr/>
            <p:nvPr/>
          </p:nvSpPr>
          <p:spPr>
            <a:xfrm>
              <a:off x="8437358" y="3827553"/>
              <a:ext cx="6054" cy="50893"/>
            </a:xfrm>
            <a:custGeom>
              <a:avLst/>
              <a:gdLst/>
              <a:ahLst/>
              <a:cxnLst/>
              <a:rect l="l" t="t" r="r" b="b"/>
              <a:pathLst>
                <a:path w="123" h="1034" extrusionOk="0">
                  <a:moveTo>
                    <a:pt x="73" y="12"/>
                  </a:moveTo>
                  <a:cubicBezTo>
                    <a:pt x="86" y="12"/>
                    <a:pt x="98" y="25"/>
                    <a:pt x="98" y="49"/>
                  </a:cubicBezTo>
                  <a:cubicBezTo>
                    <a:pt x="86" y="352"/>
                    <a:pt x="86" y="669"/>
                    <a:pt x="98" y="985"/>
                  </a:cubicBezTo>
                  <a:cubicBezTo>
                    <a:pt x="98" y="1009"/>
                    <a:pt x="86" y="1022"/>
                    <a:pt x="62" y="1022"/>
                  </a:cubicBezTo>
                  <a:cubicBezTo>
                    <a:pt x="49" y="1022"/>
                    <a:pt x="25" y="1009"/>
                    <a:pt x="25" y="985"/>
                  </a:cubicBezTo>
                  <a:cubicBezTo>
                    <a:pt x="13" y="681"/>
                    <a:pt x="13" y="365"/>
                    <a:pt x="37" y="49"/>
                  </a:cubicBezTo>
                  <a:cubicBezTo>
                    <a:pt x="37" y="25"/>
                    <a:pt x="49" y="12"/>
                    <a:pt x="73" y="12"/>
                  </a:cubicBezTo>
                  <a:close/>
                  <a:moveTo>
                    <a:pt x="73" y="0"/>
                  </a:moveTo>
                  <a:cubicBezTo>
                    <a:pt x="49" y="0"/>
                    <a:pt x="13" y="12"/>
                    <a:pt x="13" y="49"/>
                  </a:cubicBezTo>
                  <a:cubicBezTo>
                    <a:pt x="0" y="365"/>
                    <a:pt x="0" y="681"/>
                    <a:pt x="13" y="985"/>
                  </a:cubicBezTo>
                  <a:cubicBezTo>
                    <a:pt x="13" y="1022"/>
                    <a:pt x="37" y="1033"/>
                    <a:pt x="62" y="1033"/>
                  </a:cubicBezTo>
                  <a:cubicBezTo>
                    <a:pt x="86" y="1033"/>
                    <a:pt x="110" y="1022"/>
                    <a:pt x="110" y="985"/>
                  </a:cubicBezTo>
                  <a:cubicBezTo>
                    <a:pt x="98" y="669"/>
                    <a:pt x="98" y="352"/>
                    <a:pt x="122" y="49"/>
                  </a:cubicBezTo>
                  <a:cubicBezTo>
                    <a:pt x="122" y="12"/>
                    <a:pt x="98" y="0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3" name="Google Shape;3403;p39"/>
            <p:cNvSpPr/>
            <p:nvPr/>
          </p:nvSpPr>
          <p:spPr>
            <a:xfrm>
              <a:off x="8442772" y="3842665"/>
              <a:ext cx="4233" cy="38047"/>
            </a:xfrm>
            <a:custGeom>
              <a:avLst/>
              <a:gdLst/>
              <a:ahLst/>
              <a:cxnLst/>
              <a:rect l="l" t="t" r="r" b="b"/>
              <a:pathLst>
                <a:path w="86" h="773" extrusionOk="0">
                  <a:moveTo>
                    <a:pt x="43" y="0"/>
                  </a:moveTo>
                  <a:cubicBezTo>
                    <a:pt x="22" y="0"/>
                    <a:pt x="0" y="15"/>
                    <a:pt x="0" y="45"/>
                  </a:cubicBezTo>
                  <a:lnTo>
                    <a:pt x="0" y="726"/>
                  </a:lnTo>
                  <a:cubicBezTo>
                    <a:pt x="0" y="757"/>
                    <a:pt x="22" y="772"/>
                    <a:pt x="43" y="772"/>
                  </a:cubicBezTo>
                  <a:cubicBezTo>
                    <a:pt x="64" y="772"/>
                    <a:pt x="85" y="757"/>
                    <a:pt x="85" y="726"/>
                  </a:cubicBezTo>
                  <a:lnTo>
                    <a:pt x="85" y="45"/>
                  </a:lnTo>
                  <a:cubicBezTo>
                    <a:pt x="85" y="15"/>
                    <a:pt x="64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4" name="Google Shape;3404;p39"/>
            <p:cNvSpPr/>
            <p:nvPr/>
          </p:nvSpPr>
          <p:spPr>
            <a:xfrm>
              <a:off x="8442132" y="3842172"/>
              <a:ext cx="5463" cy="39278"/>
            </a:xfrm>
            <a:custGeom>
              <a:avLst/>
              <a:gdLst/>
              <a:ahLst/>
              <a:cxnLst/>
              <a:rect l="l" t="t" r="r" b="b"/>
              <a:pathLst>
                <a:path w="111" h="798" extrusionOk="0">
                  <a:moveTo>
                    <a:pt x="62" y="19"/>
                  </a:moveTo>
                  <a:cubicBezTo>
                    <a:pt x="74" y="19"/>
                    <a:pt x="98" y="31"/>
                    <a:pt x="98" y="55"/>
                  </a:cubicBezTo>
                  <a:lnTo>
                    <a:pt x="98" y="201"/>
                  </a:lnTo>
                  <a:lnTo>
                    <a:pt x="98" y="736"/>
                  </a:lnTo>
                  <a:cubicBezTo>
                    <a:pt x="98" y="761"/>
                    <a:pt x="74" y="773"/>
                    <a:pt x="62" y="773"/>
                  </a:cubicBezTo>
                  <a:cubicBezTo>
                    <a:pt x="38" y="773"/>
                    <a:pt x="25" y="761"/>
                    <a:pt x="25" y="736"/>
                  </a:cubicBezTo>
                  <a:lnTo>
                    <a:pt x="25" y="201"/>
                  </a:lnTo>
                  <a:lnTo>
                    <a:pt x="25" y="55"/>
                  </a:lnTo>
                  <a:cubicBezTo>
                    <a:pt x="25" y="31"/>
                    <a:pt x="38" y="19"/>
                    <a:pt x="62" y="19"/>
                  </a:cubicBez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5"/>
                  </a:cubicBezTo>
                  <a:lnTo>
                    <a:pt x="1" y="201"/>
                  </a:lnTo>
                  <a:lnTo>
                    <a:pt x="1" y="736"/>
                  </a:lnTo>
                  <a:cubicBezTo>
                    <a:pt x="1" y="773"/>
                    <a:pt x="38" y="798"/>
                    <a:pt x="62" y="798"/>
                  </a:cubicBezTo>
                  <a:cubicBezTo>
                    <a:pt x="86" y="798"/>
                    <a:pt x="111" y="773"/>
                    <a:pt x="111" y="736"/>
                  </a:cubicBezTo>
                  <a:lnTo>
                    <a:pt x="111" y="201"/>
                  </a:lnTo>
                  <a:lnTo>
                    <a:pt x="111" y="55"/>
                  </a:lnTo>
                  <a:cubicBezTo>
                    <a:pt x="111" y="19"/>
                    <a:pt x="83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5" name="Google Shape;3405;p39"/>
            <p:cNvSpPr/>
            <p:nvPr/>
          </p:nvSpPr>
          <p:spPr>
            <a:xfrm>
              <a:off x="8421213" y="3868358"/>
              <a:ext cx="37161" cy="6202"/>
            </a:xfrm>
            <a:custGeom>
              <a:avLst/>
              <a:gdLst/>
              <a:ahLst/>
              <a:cxnLst/>
              <a:rect l="l" t="t" r="r" b="b"/>
              <a:pathLst>
                <a:path w="755" h="126" extrusionOk="0">
                  <a:moveTo>
                    <a:pt x="87" y="0"/>
                  </a:moveTo>
                  <a:cubicBezTo>
                    <a:pt x="79" y="0"/>
                    <a:pt x="70" y="3"/>
                    <a:pt x="61" y="10"/>
                  </a:cubicBezTo>
                  <a:cubicBezTo>
                    <a:pt x="37" y="10"/>
                    <a:pt x="25" y="23"/>
                    <a:pt x="12" y="47"/>
                  </a:cubicBezTo>
                  <a:cubicBezTo>
                    <a:pt x="1" y="71"/>
                    <a:pt x="25" y="107"/>
                    <a:pt x="49" y="107"/>
                  </a:cubicBezTo>
                  <a:cubicBezTo>
                    <a:pt x="159" y="119"/>
                    <a:pt x="265" y="125"/>
                    <a:pt x="371" y="125"/>
                  </a:cubicBezTo>
                  <a:cubicBezTo>
                    <a:pt x="478" y="125"/>
                    <a:pt x="584" y="119"/>
                    <a:pt x="693" y="107"/>
                  </a:cubicBezTo>
                  <a:cubicBezTo>
                    <a:pt x="755" y="107"/>
                    <a:pt x="755" y="23"/>
                    <a:pt x="693" y="23"/>
                  </a:cubicBezTo>
                  <a:cubicBezTo>
                    <a:pt x="584" y="28"/>
                    <a:pt x="478" y="31"/>
                    <a:pt x="371" y="31"/>
                  </a:cubicBezTo>
                  <a:cubicBezTo>
                    <a:pt x="288" y="31"/>
                    <a:pt x="204" y="29"/>
                    <a:pt x="119" y="26"/>
                  </a:cubicBezTo>
                  <a:lnTo>
                    <a:pt x="119" y="26"/>
                  </a:lnTo>
                  <a:cubicBezTo>
                    <a:pt x="114" y="11"/>
                    <a:pt x="102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6" name="Google Shape;3406;p39"/>
            <p:cNvSpPr/>
            <p:nvPr/>
          </p:nvSpPr>
          <p:spPr>
            <a:xfrm>
              <a:off x="8421213" y="3868014"/>
              <a:ext cx="36521" cy="6842"/>
            </a:xfrm>
            <a:custGeom>
              <a:avLst/>
              <a:gdLst/>
              <a:ahLst/>
              <a:cxnLst/>
              <a:rect l="l" t="t" r="r" b="b"/>
              <a:pathLst>
                <a:path w="742" h="139" extrusionOk="0">
                  <a:moveTo>
                    <a:pt x="110" y="41"/>
                  </a:moveTo>
                  <a:cubicBezTo>
                    <a:pt x="110" y="54"/>
                    <a:pt x="110" y="66"/>
                    <a:pt x="98" y="78"/>
                  </a:cubicBezTo>
                  <a:lnTo>
                    <a:pt x="74" y="41"/>
                  </a:lnTo>
                  <a:close/>
                  <a:moveTo>
                    <a:pt x="49" y="30"/>
                  </a:moveTo>
                  <a:lnTo>
                    <a:pt x="82" y="106"/>
                  </a:lnTo>
                  <a:lnTo>
                    <a:pt x="82" y="106"/>
                  </a:lnTo>
                  <a:cubicBezTo>
                    <a:pt x="71" y="105"/>
                    <a:pt x="60" y="104"/>
                    <a:pt x="49" y="103"/>
                  </a:cubicBezTo>
                  <a:cubicBezTo>
                    <a:pt x="37" y="103"/>
                    <a:pt x="25" y="103"/>
                    <a:pt x="25" y="90"/>
                  </a:cubicBezTo>
                  <a:cubicBezTo>
                    <a:pt x="12" y="78"/>
                    <a:pt x="12" y="66"/>
                    <a:pt x="25" y="54"/>
                  </a:cubicBezTo>
                  <a:lnTo>
                    <a:pt x="49" y="30"/>
                  </a:lnTo>
                  <a:close/>
                  <a:moveTo>
                    <a:pt x="693" y="41"/>
                  </a:moveTo>
                  <a:cubicBezTo>
                    <a:pt x="718" y="41"/>
                    <a:pt x="730" y="54"/>
                    <a:pt x="730" y="66"/>
                  </a:cubicBezTo>
                  <a:cubicBezTo>
                    <a:pt x="730" y="90"/>
                    <a:pt x="718" y="103"/>
                    <a:pt x="693" y="114"/>
                  </a:cubicBezTo>
                  <a:cubicBezTo>
                    <a:pt x="607" y="119"/>
                    <a:pt x="518" y="123"/>
                    <a:pt x="428" y="123"/>
                  </a:cubicBezTo>
                  <a:cubicBezTo>
                    <a:pt x="318" y="123"/>
                    <a:pt x="205" y="118"/>
                    <a:pt x="92" y="107"/>
                  </a:cubicBezTo>
                  <a:lnTo>
                    <a:pt x="92" y="107"/>
                  </a:lnTo>
                  <a:lnTo>
                    <a:pt x="110" y="90"/>
                  </a:lnTo>
                  <a:cubicBezTo>
                    <a:pt x="122" y="78"/>
                    <a:pt x="134" y="66"/>
                    <a:pt x="134" y="41"/>
                  </a:cubicBezTo>
                  <a:cubicBezTo>
                    <a:pt x="225" y="48"/>
                    <a:pt x="317" y="51"/>
                    <a:pt x="409" y="51"/>
                  </a:cubicBezTo>
                  <a:cubicBezTo>
                    <a:pt x="502" y="51"/>
                    <a:pt x="596" y="48"/>
                    <a:pt x="693" y="41"/>
                  </a:cubicBezTo>
                  <a:close/>
                  <a:moveTo>
                    <a:pt x="76" y="0"/>
                  </a:moveTo>
                  <a:cubicBezTo>
                    <a:pt x="68" y="0"/>
                    <a:pt x="59" y="2"/>
                    <a:pt x="49" y="5"/>
                  </a:cubicBezTo>
                  <a:cubicBezTo>
                    <a:pt x="25" y="17"/>
                    <a:pt x="25" y="30"/>
                    <a:pt x="12" y="41"/>
                  </a:cubicBezTo>
                  <a:cubicBezTo>
                    <a:pt x="1" y="66"/>
                    <a:pt x="1" y="78"/>
                    <a:pt x="1" y="90"/>
                  </a:cubicBezTo>
                  <a:cubicBezTo>
                    <a:pt x="12" y="114"/>
                    <a:pt x="37" y="127"/>
                    <a:pt x="49" y="127"/>
                  </a:cubicBezTo>
                  <a:cubicBezTo>
                    <a:pt x="158" y="138"/>
                    <a:pt x="280" y="138"/>
                    <a:pt x="390" y="138"/>
                  </a:cubicBezTo>
                  <a:cubicBezTo>
                    <a:pt x="487" y="138"/>
                    <a:pt x="596" y="138"/>
                    <a:pt x="693" y="127"/>
                  </a:cubicBezTo>
                  <a:cubicBezTo>
                    <a:pt x="730" y="127"/>
                    <a:pt x="742" y="90"/>
                    <a:pt x="742" y="66"/>
                  </a:cubicBezTo>
                  <a:cubicBezTo>
                    <a:pt x="742" y="41"/>
                    <a:pt x="730" y="17"/>
                    <a:pt x="693" y="17"/>
                  </a:cubicBezTo>
                  <a:cubicBezTo>
                    <a:pt x="578" y="31"/>
                    <a:pt x="463" y="37"/>
                    <a:pt x="351" y="37"/>
                  </a:cubicBezTo>
                  <a:cubicBezTo>
                    <a:pt x="273" y="37"/>
                    <a:pt x="197" y="34"/>
                    <a:pt x="122" y="30"/>
                  </a:cubicBezTo>
                  <a:cubicBezTo>
                    <a:pt x="113" y="12"/>
                    <a:pt x="98" y="0"/>
                    <a:pt x="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7" name="Google Shape;3407;p39"/>
            <p:cNvSpPr/>
            <p:nvPr/>
          </p:nvSpPr>
          <p:spPr>
            <a:xfrm>
              <a:off x="8409252" y="3468628"/>
              <a:ext cx="371168" cy="425458"/>
            </a:xfrm>
            <a:custGeom>
              <a:avLst/>
              <a:gdLst/>
              <a:ahLst/>
              <a:cxnLst/>
              <a:rect l="l" t="t" r="r" b="b"/>
              <a:pathLst>
                <a:path w="7541" h="8644" extrusionOk="0">
                  <a:moveTo>
                    <a:pt x="365" y="89"/>
                  </a:moveTo>
                  <a:cubicBezTo>
                    <a:pt x="392" y="89"/>
                    <a:pt x="420" y="98"/>
                    <a:pt x="438" y="117"/>
                  </a:cubicBezTo>
                  <a:cubicBezTo>
                    <a:pt x="463" y="153"/>
                    <a:pt x="450" y="226"/>
                    <a:pt x="401" y="239"/>
                  </a:cubicBezTo>
                  <a:cubicBezTo>
                    <a:pt x="365" y="239"/>
                    <a:pt x="353" y="263"/>
                    <a:pt x="353" y="287"/>
                  </a:cubicBezTo>
                  <a:lnTo>
                    <a:pt x="353" y="312"/>
                  </a:lnTo>
                  <a:cubicBezTo>
                    <a:pt x="353" y="323"/>
                    <a:pt x="365" y="323"/>
                    <a:pt x="365" y="336"/>
                  </a:cubicBezTo>
                  <a:lnTo>
                    <a:pt x="341" y="336"/>
                  </a:lnTo>
                  <a:cubicBezTo>
                    <a:pt x="317" y="336"/>
                    <a:pt x="292" y="323"/>
                    <a:pt x="280" y="312"/>
                  </a:cubicBezTo>
                  <a:cubicBezTo>
                    <a:pt x="244" y="263"/>
                    <a:pt x="244" y="166"/>
                    <a:pt x="292" y="117"/>
                  </a:cubicBezTo>
                  <a:cubicBezTo>
                    <a:pt x="310" y="98"/>
                    <a:pt x="338" y="89"/>
                    <a:pt x="365" y="89"/>
                  </a:cubicBezTo>
                  <a:close/>
                  <a:moveTo>
                    <a:pt x="7227" y="303"/>
                  </a:moveTo>
                  <a:cubicBezTo>
                    <a:pt x="7250" y="303"/>
                    <a:pt x="7274" y="310"/>
                    <a:pt x="7297" y="323"/>
                  </a:cubicBezTo>
                  <a:cubicBezTo>
                    <a:pt x="7400" y="392"/>
                    <a:pt x="7309" y="483"/>
                    <a:pt x="7237" y="483"/>
                  </a:cubicBezTo>
                  <a:cubicBezTo>
                    <a:pt x="7232" y="483"/>
                    <a:pt x="7228" y="482"/>
                    <a:pt x="7224" y="482"/>
                  </a:cubicBezTo>
                  <a:cubicBezTo>
                    <a:pt x="7224" y="462"/>
                    <a:pt x="7199" y="442"/>
                    <a:pt x="7177" y="442"/>
                  </a:cubicBezTo>
                  <a:cubicBezTo>
                    <a:pt x="7172" y="442"/>
                    <a:pt x="7167" y="443"/>
                    <a:pt x="7163" y="445"/>
                  </a:cubicBezTo>
                  <a:cubicBezTo>
                    <a:pt x="7151" y="421"/>
                    <a:pt x="7139" y="421"/>
                    <a:pt x="7127" y="421"/>
                  </a:cubicBezTo>
                  <a:cubicBezTo>
                    <a:pt x="7114" y="409"/>
                    <a:pt x="7127" y="385"/>
                    <a:pt x="7139" y="360"/>
                  </a:cubicBezTo>
                  <a:cubicBezTo>
                    <a:pt x="7154" y="322"/>
                    <a:pt x="7188" y="303"/>
                    <a:pt x="7227" y="303"/>
                  </a:cubicBezTo>
                  <a:close/>
                  <a:moveTo>
                    <a:pt x="109" y="883"/>
                  </a:moveTo>
                  <a:cubicBezTo>
                    <a:pt x="280" y="883"/>
                    <a:pt x="463" y="883"/>
                    <a:pt x="633" y="895"/>
                  </a:cubicBezTo>
                  <a:cubicBezTo>
                    <a:pt x="730" y="1077"/>
                    <a:pt x="839" y="1260"/>
                    <a:pt x="961" y="1430"/>
                  </a:cubicBezTo>
                  <a:cubicBezTo>
                    <a:pt x="971" y="1445"/>
                    <a:pt x="985" y="1451"/>
                    <a:pt x="999" y="1451"/>
                  </a:cubicBezTo>
                  <a:cubicBezTo>
                    <a:pt x="1032" y="1451"/>
                    <a:pt x="1063" y="1416"/>
                    <a:pt x="1046" y="1382"/>
                  </a:cubicBezTo>
                  <a:cubicBezTo>
                    <a:pt x="936" y="1223"/>
                    <a:pt x="839" y="1053"/>
                    <a:pt x="742" y="895"/>
                  </a:cubicBezTo>
                  <a:lnTo>
                    <a:pt x="742" y="895"/>
                  </a:lnTo>
                  <a:cubicBezTo>
                    <a:pt x="2798" y="920"/>
                    <a:pt x="4852" y="920"/>
                    <a:pt x="6908" y="944"/>
                  </a:cubicBezTo>
                  <a:cubicBezTo>
                    <a:pt x="6835" y="1090"/>
                    <a:pt x="6774" y="1236"/>
                    <a:pt x="6701" y="1382"/>
                  </a:cubicBezTo>
                  <a:cubicBezTo>
                    <a:pt x="6684" y="1423"/>
                    <a:pt x="6718" y="1458"/>
                    <a:pt x="6749" y="1458"/>
                  </a:cubicBezTo>
                  <a:cubicBezTo>
                    <a:pt x="6764" y="1458"/>
                    <a:pt x="6779" y="1450"/>
                    <a:pt x="6786" y="1430"/>
                  </a:cubicBezTo>
                  <a:cubicBezTo>
                    <a:pt x="6871" y="1272"/>
                    <a:pt x="6944" y="1114"/>
                    <a:pt x="7030" y="944"/>
                  </a:cubicBezTo>
                  <a:lnTo>
                    <a:pt x="7431" y="944"/>
                  </a:lnTo>
                  <a:cubicBezTo>
                    <a:pt x="7395" y="3474"/>
                    <a:pt x="7431" y="6003"/>
                    <a:pt x="7406" y="8520"/>
                  </a:cubicBezTo>
                  <a:cubicBezTo>
                    <a:pt x="4987" y="8520"/>
                    <a:pt x="2579" y="8447"/>
                    <a:pt x="158" y="8447"/>
                  </a:cubicBezTo>
                  <a:cubicBezTo>
                    <a:pt x="134" y="5930"/>
                    <a:pt x="171" y="3401"/>
                    <a:pt x="109" y="883"/>
                  </a:cubicBezTo>
                  <a:close/>
                  <a:moveTo>
                    <a:pt x="358" y="0"/>
                  </a:moveTo>
                  <a:cubicBezTo>
                    <a:pt x="308" y="0"/>
                    <a:pt x="256" y="19"/>
                    <a:pt x="219" y="56"/>
                  </a:cubicBezTo>
                  <a:cubicBezTo>
                    <a:pt x="134" y="141"/>
                    <a:pt x="134" y="323"/>
                    <a:pt x="231" y="396"/>
                  </a:cubicBezTo>
                  <a:cubicBezTo>
                    <a:pt x="262" y="420"/>
                    <a:pt x="304" y="433"/>
                    <a:pt x="342" y="433"/>
                  </a:cubicBezTo>
                  <a:cubicBezTo>
                    <a:pt x="363" y="433"/>
                    <a:pt x="384" y="429"/>
                    <a:pt x="401" y="421"/>
                  </a:cubicBezTo>
                  <a:cubicBezTo>
                    <a:pt x="450" y="542"/>
                    <a:pt x="511" y="676"/>
                    <a:pt x="584" y="798"/>
                  </a:cubicBezTo>
                  <a:lnTo>
                    <a:pt x="85" y="798"/>
                  </a:lnTo>
                  <a:cubicBezTo>
                    <a:pt x="79" y="795"/>
                    <a:pt x="72" y="793"/>
                    <a:pt x="65" y="793"/>
                  </a:cubicBezTo>
                  <a:cubicBezTo>
                    <a:pt x="45" y="793"/>
                    <a:pt x="25" y="807"/>
                    <a:pt x="25" y="834"/>
                  </a:cubicBezTo>
                  <a:cubicBezTo>
                    <a:pt x="0" y="3376"/>
                    <a:pt x="49" y="5930"/>
                    <a:pt x="61" y="8484"/>
                  </a:cubicBezTo>
                  <a:lnTo>
                    <a:pt x="61" y="8496"/>
                  </a:lnTo>
                  <a:cubicBezTo>
                    <a:pt x="61" y="8520"/>
                    <a:pt x="73" y="8533"/>
                    <a:pt x="98" y="8533"/>
                  </a:cubicBezTo>
                  <a:cubicBezTo>
                    <a:pt x="2542" y="8606"/>
                    <a:pt x="4987" y="8569"/>
                    <a:pt x="7419" y="8630"/>
                  </a:cubicBezTo>
                  <a:cubicBezTo>
                    <a:pt x="7429" y="8640"/>
                    <a:pt x="7441" y="8644"/>
                    <a:pt x="7453" y="8644"/>
                  </a:cubicBezTo>
                  <a:cubicBezTo>
                    <a:pt x="7469" y="8644"/>
                    <a:pt x="7484" y="8637"/>
                    <a:pt x="7492" y="8630"/>
                  </a:cubicBezTo>
                  <a:cubicBezTo>
                    <a:pt x="7528" y="8617"/>
                    <a:pt x="7540" y="8557"/>
                    <a:pt x="7504" y="8533"/>
                  </a:cubicBezTo>
                  <a:cubicBezTo>
                    <a:pt x="7492" y="5990"/>
                    <a:pt x="7528" y="3437"/>
                    <a:pt x="7516" y="883"/>
                  </a:cubicBezTo>
                  <a:cubicBezTo>
                    <a:pt x="7516" y="871"/>
                    <a:pt x="7504" y="858"/>
                    <a:pt x="7479" y="847"/>
                  </a:cubicBezTo>
                  <a:cubicBezTo>
                    <a:pt x="7479" y="834"/>
                    <a:pt x="7455" y="834"/>
                    <a:pt x="7443" y="834"/>
                  </a:cubicBezTo>
                  <a:lnTo>
                    <a:pt x="7078" y="834"/>
                  </a:lnTo>
                  <a:cubicBezTo>
                    <a:pt x="7114" y="749"/>
                    <a:pt x="7151" y="652"/>
                    <a:pt x="7187" y="566"/>
                  </a:cubicBezTo>
                  <a:cubicBezTo>
                    <a:pt x="7210" y="571"/>
                    <a:pt x="7232" y="574"/>
                    <a:pt x="7254" y="574"/>
                  </a:cubicBezTo>
                  <a:cubicBezTo>
                    <a:pt x="7292" y="574"/>
                    <a:pt x="7327" y="565"/>
                    <a:pt x="7358" y="542"/>
                  </a:cubicBezTo>
                  <a:cubicBezTo>
                    <a:pt x="7455" y="482"/>
                    <a:pt x="7455" y="348"/>
                    <a:pt x="7370" y="263"/>
                  </a:cubicBezTo>
                  <a:cubicBezTo>
                    <a:pt x="7330" y="223"/>
                    <a:pt x="7277" y="201"/>
                    <a:pt x="7224" y="201"/>
                  </a:cubicBezTo>
                  <a:cubicBezTo>
                    <a:pt x="7164" y="201"/>
                    <a:pt x="7104" y="229"/>
                    <a:pt x="7066" y="287"/>
                  </a:cubicBezTo>
                  <a:cubicBezTo>
                    <a:pt x="7005" y="372"/>
                    <a:pt x="7005" y="506"/>
                    <a:pt x="7090" y="579"/>
                  </a:cubicBezTo>
                  <a:cubicBezTo>
                    <a:pt x="7041" y="664"/>
                    <a:pt x="7005" y="749"/>
                    <a:pt x="6968" y="834"/>
                  </a:cubicBezTo>
                  <a:cubicBezTo>
                    <a:pt x="4877" y="822"/>
                    <a:pt x="2785" y="798"/>
                    <a:pt x="693" y="798"/>
                  </a:cubicBezTo>
                  <a:cubicBezTo>
                    <a:pt x="608" y="639"/>
                    <a:pt x="523" y="469"/>
                    <a:pt x="450" y="312"/>
                  </a:cubicBezTo>
                  <a:cubicBezTo>
                    <a:pt x="523" y="263"/>
                    <a:pt x="560" y="166"/>
                    <a:pt x="523" y="93"/>
                  </a:cubicBezTo>
                  <a:cubicBezTo>
                    <a:pt x="489" y="31"/>
                    <a:pt x="424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8" name="Google Shape;3408;p39"/>
            <p:cNvSpPr/>
            <p:nvPr/>
          </p:nvSpPr>
          <p:spPr>
            <a:xfrm>
              <a:off x="8409252" y="3468235"/>
              <a:ext cx="371168" cy="426393"/>
            </a:xfrm>
            <a:custGeom>
              <a:avLst/>
              <a:gdLst/>
              <a:ahLst/>
              <a:cxnLst/>
              <a:rect l="l" t="t" r="r" b="b"/>
              <a:pathLst>
                <a:path w="7541" h="8663" extrusionOk="0">
                  <a:moveTo>
                    <a:pt x="377" y="112"/>
                  </a:moveTo>
                  <a:cubicBezTo>
                    <a:pt x="390" y="112"/>
                    <a:pt x="414" y="112"/>
                    <a:pt x="426" y="137"/>
                  </a:cubicBezTo>
                  <a:cubicBezTo>
                    <a:pt x="438" y="149"/>
                    <a:pt x="450" y="174"/>
                    <a:pt x="438" y="198"/>
                  </a:cubicBezTo>
                  <a:cubicBezTo>
                    <a:pt x="426" y="210"/>
                    <a:pt x="414" y="234"/>
                    <a:pt x="401" y="234"/>
                  </a:cubicBezTo>
                  <a:cubicBezTo>
                    <a:pt x="365" y="234"/>
                    <a:pt x="353" y="271"/>
                    <a:pt x="353" y="283"/>
                  </a:cubicBezTo>
                  <a:cubicBezTo>
                    <a:pt x="341" y="295"/>
                    <a:pt x="341" y="307"/>
                    <a:pt x="341" y="331"/>
                  </a:cubicBezTo>
                  <a:cubicBezTo>
                    <a:pt x="317" y="331"/>
                    <a:pt x="304" y="320"/>
                    <a:pt x="292" y="307"/>
                  </a:cubicBezTo>
                  <a:cubicBezTo>
                    <a:pt x="255" y="271"/>
                    <a:pt x="255" y="174"/>
                    <a:pt x="292" y="137"/>
                  </a:cubicBezTo>
                  <a:cubicBezTo>
                    <a:pt x="317" y="112"/>
                    <a:pt x="341" y="112"/>
                    <a:pt x="365" y="112"/>
                  </a:cubicBezTo>
                  <a:close/>
                  <a:moveTo>
                    <a:pt x="377" y="88"/>
                  </a:moveTo>
                  <a:cubicBezTo>
                    <a:pt x="341" y="88"/>
                    <a:pt x="304" y="101"/>
                    <a:pt x="280" y="125"/>
                  </a:cubicBezTo>
                  <a:cubicBezTo>
                    <a:pt x="231" y="174"/>
                    <a:pt x="231" y="271"/>
                    <a:pt x="280" y="320"/>
                  </a:cubicBezTo>
                  <a:cubicBezTo>
                    <a:pt x="292" y="344"/>
                    <a:pt x="317" y="356"/>
                    <a:pt x="341" y="356"/>
                  </a:cubicBezTo>
                  <a:lnTo>
                    <a:pt x="377" y="356"/>
                  </a:lnTo>
                  <a:lnTo>
                    <a:pt x="377" y="344"/>
                  </a:lnTo>
                  <a:lnTo>
                    <a:pt x="365" y="331"/>
                  </a:lnTo>
                  <a:lnTo>
                    <a:pt x="365" y="320"/>
                  </a:lnTo>
                  <a:cubicBezTo>
                    <a:pt x="353" y="307"/>
                    <a:pt x="365" y="307"/>
                    <a:pt x="365" y="295"/>
                  </a:cubicBezTo>
                  <a:cubicBezTo>
                    <a:pt x="365" y="271"/>
                    <a:pt x="377" y="258"/>
                    <a:pt x="401" y="247"/>
                  </a:cubicBezTo>
                  <a:cubicBezTo>
                    <a:pt x="426" y="247"/>
                    <a:pt x="438" y="234"/>
                    <a:pt x="450" y="210"/>
                  </a:cubicBezTo>
                  <a:cubicBezTo>
                    <a:pt x="463" y="174"/>
                    <a:pt x="463" y="137"/>
                    <a:pt x="438" y="125"/>
                  </a:cubicBezTo>
                  <a:cubicBezTo>
                    <a:pt x="426" y="101"/>
                    <a:pt x="401" y="88"/>
                    <a:pt x="377" y="88"/>
                  </a:cubicBezTo>
                  <a:close/>
                  <a:moveTo>
                    <a:pt x="7200" y="320"/>
                  </a:moveTo>
                  <a:cubicBezTo>
                    <a:pt x="7224" y="320"/>
                    <a:pt x="7260" y="320"/>
                    <a:pt x="7285" y="344"/>
                  </a:cubicBezTo>
                  <a:cubicBezTo>
                    <a:pt x="7322" y="368"/>
                    <a:pt x="7346" y="393"/>
                    <a:pt x="7322" y="429"/>
                  </a:cubicBezTo>
                  <a:cubicBezTo>
                    <a:pt x="7311" y="459"/>
                    <a:pt x="7285" y="481"/>
                    <a:pt x="7256" y="481"/>
                  </a:cubicBezTo>
                  <a:cubicBezTo>
                    <a:pt x="7249" y="481"/>
                    <a:pt x="7243" y="479"/>
                    <a:pt x="7236" y="477"/>
                  </a:cubicBezTo>
                  <a:cubicBezTo>
                    <a:pt x="7224" y="465"/>
                    <a:pt x="7212" y="453"/>
                    <a:pt x="7200" y="453"/>
                  </a:cubicBezTo>
                  <a:cubicBezTo>
                    <a:pt x="7200" y="441"/>
                    <a:pt x="7187" y="441"/>
                    <a:pt x="7176" y="441"/>
                  </a:cubicBezTo>
                  <a:cubicBezTo>
                    <a:pt x="7163" y="429"/>
                    <a:pt x="7151" y="429"/>
                    <a:pt x="7127" y="429"/>
                  </a:cubicBezTo>
                  <a:cubicBezTo>
                    <a:pt x="7127" y="404"/>
                    <a:pt x="7139" y="393"/>
                    <a:pt x="7139" y="368"/>
                  </a:cubicBezTo>
                  <a:cubicBezTo>
                    <a:pt x="7151" y="344"/>
                    <a:pt x="7176" y="331"/>
                    <a:pt x="7200" y="320"/>
                  </a:cubicBezTo>
                  <a:close/>
                  <a:moveTo>
                    <a:pt x="7224" y="302"/>
                  </a:moveTo>
                  <a:cubicBezTo>
                    <a:pt x="7215" y="302"/>
                    <a:pt x="7207" y="304"/>
                    <a:pt x="7200" y="307"/>
                  </a:cubicBezTo>
                  <a:cubicBezTo>
                    <a:pt x="7163" y="307"/>
                    <a:pt x="7139" y="331"/>
                    <a:pt x="7127" y="368"/>
                  </a:cubicBezTo>
                  <a:cubicBezTo>
                    <a:pt x="7114" y="393"/>
                    <a:pt x="7114" y="404"/>
                    <a:pt x="7114" y="441"/>
                  </a:cubicBezTo>
                  <a:lnTo>
                    <a:pt x="7127" y="441"/>
                  </a:lnTo>
                  <a:cubicBezTo>
                    <a:pt x="7139" y="441"/>
                    <a:pt x="7151" y="441"/>
                    <a:pt x="7163" y="453"/>
                  </a:cubicBezTo>
                  <a:lnTo>
                    <a:pt x="7163" y="465"/>
                  </a:lnTo>
                  <a:lnTo>
                    <a:pt x="7176" y="465"/>
                  </a:lnTo>
                  <a:cubicBezTo>
                    <a:pt x="7176" y="461"/>
                    <a:pt x="7177" y="460"/>
                    <a:pt x="7179" y="460"/>
                  </a:cubicBezTo>
                  <a:cubicBezTo>
                    <a:pt x="7184" y="460"/>
                    <a:pt x="7192" y="465"/>
                    <a:pt x="7200" y="465"/>
                  </a:cubicBezTo>
                  <a:cubicBezTo>
                    <a:pt x="7200" y="477"/>
                    <a:pt x="7212" y="477"/>
                    <a:pt x="7212" y="490"/>
                  </a:cubicBezTo>
                  <a:lnTo>
                    <a:pt x="7212" y="501"/>
                  </a:lnTo>
                  <a:lnTo>
                    <a:pt x="7236" y="501"/>
                  </a:lnTo>
                  <a:cubicBezTo>
                    <a:pt x="7285" y="501"/>
                    <a:pt x="7333" y="477"/>
                    <a:pt x="7346" y="429"/>
                  </a:cubicBezTo>
                  <a:cubicBezTo>
                    <a:pt x="7358" y="393"/>
                    <a:pt x="7346" y="356"/>
                    <a:pt x="7297" y="320"/>
                  </a:cubicBezTo>
                  <a:cubicBezTo>
                    <a:pt x="7271" y="311"/>
                    <a:pt x="7245" y="302"/>
                    <a:pt x="7224" y="302"/>
                  </a:cubicBezTo>
                  <a:close/>
                  <a:moveTo>
                    <a:pt x="620" y="903"/>
                  </a:moveTo>
                  <a:cubicBezTo>
                    <a:pt x="717" y="1085"/>
                    <a:pt x="839" y="1268"/>
                    <a:pt x="961" y="1438"/>
                  </a:cubicBezTo>
                  <a:cubicBezTo>
                    <a:pt x="969" y="1461"/>
                    <a:pt x="986" y="1470"/>
                    <a:pt x="1004" y="1470"/>
                  </a:cubicBezTo>
                  <a:cubicBezTo>
                    <a:pt x="1014" y="1470"/>
                    <a:pt x="1025" y="1467"/>
                    <a:pt x="1034" y="1463"/>
                  </a:cubicBezTo>
                  <a:cubicBezTo>
                    <a:pt x="1058" y="1438"/>
                    <a:pt x="1071" y="1414"/>
                    <a:pt x="1046" y="1390"/>
                  </a:cubicBezTo>
                  <a:cubicBezTo>
                    <a:pt x="949" y="1231"/>
                    <a:pt x="852" y="1085"/>
                    <a:pt x="754" y="903"/>
                  </a:cubicBezTo>
                  <a:lnTo>
                    <a:pt x="754" y="903"/>
                  </a:lnTo>
                  <a:cubicBezTo>
                    <a:pt x="1885" y="928"/>
                    <a:pt x="3028" y="928"/>
                    <a:pt x="4135" y="939"/>
                  </a:cubicBezTo>
                  <a:cubicBezTo>
                    <a:pt x="5035" y="939"/>
                    <a:pt x="5971" y="952"/>
                    <a:pt x="6895" y="964"/>
                  </a:cubicBezTo>
                  <a:cubicBezTo>
                    <a:pt x="6835" y="1098"/>
                    <a:pt x="6762" y="1244"/>
                    <a:pt x="6701" y="1390"/>
                  </a:cubicBezTo>
                  <a:cubicBezTo>
                    <a:pt x="6689" y="1426"/>
                    <a:pt x="6701" y="1463"/>
                    <a:pt x="6725" y="1474"/>
                  </a:cubicBezTo>
                  <a:cubicBezTo>
                    <a:pt x="6732" y="1478"/>
                    <a:pt x="6739" y="1479"/>
                    <a:pt x="6747" y="1479"/>
                  </a:cubicBezTo>
                  <a:cubicBezTo>
                    <a:pt x="6768" y="1479"/>
                    <a:pt x="6790" y="1468"/>
                    <a:pt x="6798" y="1450"/>
                  </a:cubicBezTo>
                  <a:cubicBezTo>
                    <a:pt x="6871" y="1292"/>
                    <a:pt x="6957" y="1122"/>
                    <a:pt x="7030" y="964"/>
                  </a:cubicBezTo>
                  <a:lnTo>
                    <a:pt x="7419" y="964"/>
                  </a:lnTo>
                  <a:cubicBezTo>
                    <a:pt x="7395" y="2411"/>
                    <a:pt x="7395" y="3895"/>
                    <a:pt x="7406" y="5317"/>
                  </a:cubicBezTo>
                  <a:lnTo>
                    <a:pt x="7406" y="8528"/>
                  </a:lnTo>
                  <a:lnTo>
                    <a:pt x="7370" y="8528"/>
                  </a:lnTo>
                  <a:cubicBezTo>
                    <a:pt x="6227" y="8528"/>
                    <a:pt x="5071" y="8504"/>
                    <a:pt x="3952" y="8492"/>
                  </a:cubicBezTo>
                  <a:cubicBezTo>
                    <a:pt x="2822" y="8468"/>
                    <a:pt x="1666" y="8455"/>
                    <a:pt x="511" y="8455"/>
                  </a:cubicBezTo>
                  <a:lnTo>
                    <a:pt x="158" y="8455"/>
                  </a:lnTo>
                  <a:lnTo>
                    <a:pt x="158" y="5609"/>
                  </a:lnTo>
                  <a:cubicBezTo>
                    <a:pt x="158" y="4065"/>
                    <a:pt x="158" y="2472"/>
                    <a:pt x="122" y="903"/>
                  </a:cubicBezTo>
                  <a:close/>
                  <a:moveTo>
                    <a:pt x="109" y="879"/>
                  </a:moveTo>
                  <a:lnTo>
                    <a:pt x="109" y="891"/>
                  </a:lnTo>
                  <a:cubicBezTo>
                    <a:pt x="134" y="2460"/>
                    <a:pt x="134" y="4065"/>
                    <a:pt x="134" y="5609"/>
                  </a:cubicBezTo>
                  <a:cubicBezTo>
                    <a:pt x="134" y="6546"/>
                    <a:pt x="134" y="7506"/>
                    <a:pt x="146" y="8455"/>
                  </a:cubicBezTo>
                  <a:lnTo>
                    <a:pt x="146" y="8468"/>
                  </a:lnTo>
                  <a:lnTo>
                    <a:pt x="158" y="8468"/>
                  </a:lnTo>
                  <a:cubicBezTo>
                    <a:pt x="1423" y="8468"/>
                    <a:pt x="2700" y="8479"/>
                    <a:pt x="3952" y="8504"/>
                  </a:cubicBezTo>
                  <a:cubicBezTo>
                    <a:pt x="5071" y="8528"/>
                    <a:pt x="6227" y="8541"/>
                    <a:pt x="7370" y="8541"/>
                  </a:cubicBezTo>
                  <a:lnTo>
                    <a:pt x="7419" y="8541"/>
                  </a:lnTo>
                  <a:lnTo>
                    <a:pt x="7419" y="8528"/>
                  </a:lnTo>
                  <a:cubicBezTo>
                    <a:pt x="7431" y="7458"/>
                    <a:pt x="7419" y="6376"/>
                    <a:pt x="7419" y="5317"/>
                  </a:cubicBezTo>
                  <a:cubicBezTo>
                    <a:pt x="7419" y="3895"/>
                    <a:pt x="7419" y="2411"/>
                    <a:pt x="7431" y="952"/>
                  </a:cubicBezTo>
                  <a:cubicBezTo>
                    <a:pt x="7358" y="939"/>
                    <a:pt x="7273" y="939"/>
                    <a:pt x="7200" y="939"/>
                  </a:cubicBezTo>
                  <a:lnTo>
                    <a:pt x="7017" y="939"/>
                  </a:lnTo>
                  <a:lnTo>
                    <a:pt x="7017" y="952"/>
                  </a:lnTo>
                  <a:cubicBezTo>
                    <a:pt x="6944" y="1110"/>
                    <a:pt x="6859" y="1280"/>
                    <a:pt x="6786" y="1438"/>
                  </a:cubicBezTo>
                  <a:cubicBezTo>
                    <a:pt x="6779" y="1453"/>
                    <a:pt x="6768" y="1458"/>
                    <a:pt x="6757" y="1458"/>
                  </a:cubicBezTo>
                  <a:cubicBezTo>
                    <a:pt x="6750" y="1458"/>
                    <a:pt x="6743" y="1455"/>
                    <a:pt x="6738" y="1450"/>
                  </a:cubicBezTo>
                  <a:cubicBezTo>
                    <a:pt x="6714" y="1450"/>
                    <a:pt x="6701" y="1426"/>
                    <a:pt x="6714" y="1401"/>
                  </a:cubicBezTo>
                  <a:cubicBezTo>
                    <a:pt x="6786" y="1244"/>
                    <a:pt x="6847" y="1098"/>
                    <a:pt x="6920" y="952"/>
                  </a:cubicBezTo>
                  <a:lnTo>
                    <a:pt x="6920" y="939"/>
                  </a:lnTo>
                  <a:lnTo>
                    <a:pt x="6908" y="939"/>
                  </a:lnTo>
                  <a:cubicBezTo>
                    <a:pt x="5984" y="928"/>
                    <a:pt x="5047" y="928"/>
                    <a:pt x="4135" y="915"/>
                  </a:cubicBezTo>
                  <a:cubicBezTo>
                    <a:pt x="3016" y="915"/>
                    <a:pt x="1873" y="903"/>
                    <a:pt x="742" y="891"/>
                  </a:cubicBezTo>
                  <a:lnTo>
                    <a:pt x="730" y="891"/>
                  </a:lnTo>
                  <a:lnTo>
                    <a:pt x="742" y="903"/>
                  </a:lnTo>
                  <a:cubicBezTo>
                    <a:pt x="839" y="1085"/>
                    <a:pt x="936" y="1244"/>
                    <a:pt x="1034" y="1401"/>
                  </a:cubicBezTo>
                  <a:cubicBezTo>
                    <a:pt x="1046" y="1414"/>
                    <a:pt x="1046" y="1438"/>
                    <a:pt x="1022" y="1438"/>
                  </a:cubicBezTo>
                  <a:cubicBezTo>
                    <a:pt x="1016" y="1444"/>
                    <a:pt x="1006" y="1447"/>
                    <a:pt x="997" y="1447"/>
                  </a:cubicBezTo>
                  <a:cubicBezTo>
                    <a:pt x="988" y="1447"/>
                    <a:pt x="979" y="1444"/>
                    <a:pt x="973" y="1438"/>
                  </a:cubicBezTo>
                  <a:cubicBezTo>
                    <a:pt x="852" y="1255"/>
                    <a:pt x="742" y="1074"/>
                    <a:pt x="633" y="891"/>
                  </a:cubicBezTo>
                  <a:lnTo>
                    <a:pt x="401" y="891"/>
                  </a:lnTo>
                  <a:cubicBezTo>
                    <a:pt x="304" y="891"/>
                    <a:pt x="207" y="879"/>
                    <a:pt x="109" y="879"/>
                  </a:cubicBezTo>
                  <a:close/>
                  <a:moveTo>
                    <a:pt x="401" y="15"/>
                  </a:moveTo>
                  <a:cubicBezTo>
                    <a:pt x="450" y="28"/>
                    <a:pt x="499" y="52"/>
                    <a:pt x="511" y="101"/>
                  </a:cubicBezTo>
                  <a:cubicBezTo>
                    <a:pt x="535" y="137"/>
                    <a:pt x="535" y="174"/>
                    <a:pt x="523" y="210"/>
                  </a:cubicBezTo>
                  <a:cubicBezTo>
                    <a:pt x="511" y="258"/>
                    <a:pt x="487" y="283"/>
                    <a:pt x="450" y="307"/>
                  </a:cubicBezTo>
                  <a:lnTo>
                    <a:pt x="438" y="307"/>
                  </a:lnTo>
                  <a:lnTo>
                    <a:pt x="438" y="320"/>
                  </a:lnTo>
                  <a:cubicBezTo>
                    <a:pt x="511" y="477"/>
                    <a:pt x="596" y="647"/>
                    <a:pt x="681" y="806"/>
                  </a:cubicBezTo>
                  <a:lnTo>
                    <a:pt x="693" y="818"/>
                  </a:lnTo>
                  <a:cubicBezTo>
                    <a:pt x="1836" y="818"/>
                    <a:pt x="3004" y="818"/>
                    <a:pt x="4123" y="830"/>
                  </a:cubicBezTo>
                  <a:cubicBezTo>
                    <a:pt x="5060" y="842"/>
                    <a:pt x="6020" y="842"/>
                    <a:pt x="6968" y="842"/>
                  </a:cubicBezTo>
                  <a:cubicBezTo>
                    <a:pt x="7005" y="769"/>
                    <a:pt x="7054" y="684"/>
                    <a:pt x="7090" y="599"/>
                  </a:cubicBezTo>
                  <a:lnTo>
                    <a:pt x="7103" y="587"/>
                  </a:lnTo>
                  <a:lnTo>
                    <a:pt x="7090" y="587"/>
                  </a:lnTo>
                  <a:cubicBezTo>
                    <a:pt x="7017" y="514"/>
                    <a:pt x="7005" y="393"/>
                    <a:pt x="7066" y="307"/>
                  </a:cubicBezTo>
                  <a:cubicBezTo>
                    <a:pt x="7103" y="258"/>
                    <a:pt x="7151" y="234"/>
                    <a:pt x="7200" y="222"/>
                  </a:cubicBezTo>
                  <a:cubicBezTo>
                    <a:pt x="7211" y="220"/>
                    <a:pt x="7221" y="219"/>
                    <a:pt x="7232" y="219"/>
                  </a:cubicBezTo>
                  <a:cubicBezTo>
                    <a:pt x="7282" y="219"/>
                    <a:pt x="7330" y="243"/>
                    <a:pt x="7370" y="283"/>
                  </a:cubicBezTo>
                  <a:cubicBezTo>
                    <a:pt x="7406" y="320"/>
                    <a:pt x="7431" y="368"/>
                    <a:pt x="7431" y="429"/>
                  </a:cubicBezTo>
                  <a:cubicBezTo>
                    <a:pt x="7419" y="477"/>
                    <a:pt x="7395" y="514"/>
                    <a:pt x="7346" y="550"/>
                  </a:cubicBezTo>
                  <a:cubicBezTo>
                    <a:pt x="7319" y="568"/>
                    <a:pt x="7279" y="579"/>
                    <a:pt x="7241" y="579"/>
                  </a:cubicBezTo>
                  <a:cubicBezTo>
                    <a:pt x="7227" y="579"/>
                    <a:pt x="7213" y="578"/>
                    <a:pt x="7200" y="574"/>
                  </a:cubicBezTo>
                  <a:lnTo>
                    <a:pt x="7187" y="563"/>
                  </a:lnTo>
                  <a:lnTo>
                    <a:pt x="7187" y="574"/>
                  </a:lnTo>
                  <a:cubicBezTo>
                    <a:pt x="7151" y="660"/>
                    <a:pt x="7103" y="757"/>
                    <a:pt x="7066" y="830"/>
                  </a:cubicBezTo>
                  <a:lnTo>
                    <a:pt x="7066" y="842"/>
                  </a:lnTo>
                  <a:lnTo>
                    <a:pt x="7236" y="842"/>
                  </a:lnTo>
                  <a:cubicBezTo>
                    <a:pt x="7309" y="855"/>
                    <a:pt x="7382" y="855"/>
                    <a:pt x="7443" y="855"/>
                  </a:cubicBezTo>
                  <a:cubicBezTo>
                    <a:pt x="7455" y="855"/>
                    <a:pt x="7468" y="855"/>
                    <a:pt x="7479" y="866"/>
                  </a:cubicBezTo>
                  <a:cubicBezTo>
                    <a:pt x="7492" y="866"/>
                    <a:pt x="7504" y="879"/>
                    <a:pt x="7504" y="891"/>
                  </a:cubicBezTo>
                  <a:cubicBezTo>
                    <a:pt x="7516" y="2204"/>
                    <a:pt x="7504" y="3530"/>
                    <a:pt x="7504" y="4819"/>
                  </a:cubicBezTo>
                  <a:cubicBezTo>
                    <a:pt x="7492" y="6035"/>
                    <a:pt x="7492" y="7300"/>
                    <a:pt x="7492" y="8541"/>
                  </a:cubicBezTo>
                  <a:lnTo>
                    <a:pt x="7492" y="8552"/>
                  </a:lnTo>
                  <a:lnTo>
                    <a:pt x="7504" y="8552"/>
                  </a:lnTo>
                  <a:cubicBezTo>
                    <a:pt x="7516" y="8552"/>
                    <a:pt x="7516" y="8577"/>
                    <a:pt x="7516" y="8589"/>
                  </a:cubicBezTo>
                  <a:cubicBezTo>
                    <a:pt x="7516" y="8614"/>
                    <a:pt x="7504" y="8625"/>
                    <a:pt x="7492" y="8625"/>
                  </a:cubicBezTo>
                  <a:cubicBezTo>
                    <a:pt x="7479" y="8638"/>
                    <a:pt x="7468" y="8638"/>
                    <a:pt x="7455" y="8638"/>
                  </a:cubicBezTo>
                  <a:cubicBezTo>
                    <a:pt x="7443" y="8638"/>
                    <a:pt x="7431" y="8638"/>
                    <a:pt x="7431" y="8625"/>
                  </a:cubicBezTo>
                  <a:lnTo>
                    <a:pt x="7419" y="8625"/>
                  </a:lnTo>
                  <a:cubicBezTo>
                    <a:pt x="6263" y="8601"/>
                    <a:pt x="5096" y="8589"/>
                    <a:pt x="3965" y="8589"/>
                  </a:cubicBezTo>
                  <a:cubicBezTo>
                    <a:pt x="2700" y="8577"/>
                    <a:pt x="1387" y="8577"/>
                    <a:pt x="98" y="8541"/>
                  </a:cubicBezTo>
                  <a:cubicBezTo>
                    <a:pt x="85" y="8541"/>
                    <a:pt x="85" y="8528"/>
                    <a:pt x="73" y="8528"/>
                  </a:cubicBezTo>
                  <a:lnTo>
                    <a:pt x="73" y="8504"/>
                  </a:lnTo>
                  <a:lnTo>
                    <a:pt x="73" y="8492"/>
                  </a:lnTo>
                  <a:lnTo>
                    <a:pt x="61" y="8492"/>
                  </a:lnTo>
                  <a:cubicBezTo>
                    <a:pt x="61" y="7531"/>
                    <a:pt x="61" y="6558"/>
                    <a:pt x="49" y="5609"/>
                  </a:cubicBezTo>
                  <a:cubicBezTo>
                    <a:pt x="36" y="4053"/>
                    <a:pt x="25" y="2436"/>
                    <a:pt x="36" y="842"/>
                  </a:cubicBezTo>
                  <a:cubicBezTo>
                    <a:pt x="36" y="830"/>
                    <a:pt x="49" y="818"/>
                    <a:pt x="49" y="818"/>
                  </a:cubicBezTo>
                  <a:cubicBezTo>
                    <a:pt x="61" y="818"/>
                    <a:pt x="61" y="806"/>
                    <a:pt x="73" y="806"/>
                  </a:cubicBezTo>
                  <a:cubicBezTo>
                    <a:pt x="73" y="806"/>
                    <a:pt x="85" y="806"/>
                    <a:pt x="85" y="818"/>
                  </a:cubicBezTo>
                  <a:lnTo>
                    <a:pt x="596" y="818"/>
                  </a:lnTo>
                  <a:lnTo>
                    <a:pt x="584" y="806"/>
                  </a:lnTo>
                  <a:cubicBezTo>
                    <a:pt x="523" y="684"/>
                    <a:pt x="463" y="550"/>
                    <a:pt x="414" y="429"/>
                  </a:cubicBezTo>
                  <a:lnTo>
                    <a:pt x="401" y="417"/>
                  </a:lnTo>
                  <a:cubicBezTo>
                    <a:pt x="384" y="425"/>
                    <a:pt x="364" y="429"/>
                    <a:pt x="344" y="429"/>
                  </a:cubicBezTo>
                  <a:cubicBezTo>
                    <a:pt x="306" y="429"/>
                    <a:pt x="267" y="416"/>
                    <a:pt x="244" y="393"/>
                  </a:cubicBezTo>
                  <a:cubicBezTo>
                    <a:pt x="195" y="368"/>
                    <a:pt x="171" y="307"/>
                    <a:pt x="171" y="247"/>
                  </a:cubicBezTo>
                  <a:cubicBezTo>
                    <a:pt x="171" y="185"/>
                    <a:pt x="182" y="112"/>
                    <a:pt x="231" y="76"/>
                  </a:cubicBezTo>
                  <a:cubicBezTo>
                    <a:pt x="268" y="28"/>
                    <a:pt x="341" y="15"/>
                    <a:pt x="401" y="15"/>
                  </a:cubicBezTo>
                  <a:close/>
                  <a:moveTo>
                    <a:pt x="364" y="0"/>
                  </a:moveTo>
                  <a:cubicBezTo>
                    <a:pt x="307" y="0"/>
                    <a:pt x="259" y="24"/>
                    <a:pt x="219" y="64"/>
                  </a:cubicBezTo>
                  <a:cubicBezTo>
                    <a:pt x="171" y="101"/>
                    <a:pt x="146" y="174"/>
                    <a:pt x="158" y="258"/>
                  </a:cubicBezTo>
                  <a:cubicBezTo>
                    <a:pt x="158" y="320"/>
                    <a:pt x="182" y="380"/>
                    <a:pt x="231" y="404"/>
                  </a:cubicBezTo>
                  <a:cubicBezTo>
                    <a:pt x="268" y="432"/>
                    <a:pt x="311" y="446"/>
                    <a:pt x="356" y="446"/>
                  </a:cubicBezTo>
                  <a:cubicBezTo>
                    <a:pt x="371" y="446"/>
                    <a:pt x="386" y="444"/>
                    <a:pt x="401" y="441"/>
                  </a:cubicBezTo>
                  <a:cubicBezTo>
                    <a:pt x="450" y="563"/>
                    <a:pt x="511" y="684"/>
                    <a:pt x="571" y="793"/>
                  </a:cubicBezTo>
                  <a:lnTo>
                    <a:pt x="85" y="793"/>
                  </a:lnTo>
                  <a:cubicBezTo>
                    <a:pt x="73" y="793"/>
                    <a:pt x="61" y="793"/>
                    <a:pt x="36" y="806"/>
                  </a:cubicBezTo>
                  <a:cubicBezTo>
                    <a:pt x="25" y="806"/>
                    <a:pt x="25" y="830"/>
                    <a:pt x="25" y="842"/>
                  </a:cubicBezTo>
                  <a:cubicBezTo>
                    <a:pt x="0" y="2436"/>
                    <a:pt x="12" y="4053"/>
                    <a:pt x="25" y="5609"/>
                  </a:cubicBezTo>
                  <a:cubicBezTo>
                    <a:pt x="36" y="6558"/>
                    <a:pt x="49" y="7531"/>
                    <a:pt x="49" y="8492"/>
                  </a:cubicBezTo>
                  <a:lnTo>
                    <a:pt x="49" y="8504"/>
                  </a:lnTo>
                  <a:cubicBezTo>
                    <a:pt x="49" y="8516"/>
                    <a:pt x="61" y="8528"/>
                    <a:pt x="61" y="8541"/>
                  </a:cubicBezTo>
                  <a:cubicBezTo>
                    <a:pt x="73" y="8552"/>
                    <a:pt x="85" y="8552"/>
                    <a:pt x="98" y="8552"/>
                  </a:cubicBezTo>
                  <a:cubicBezTo>
                    <a:pt x="1387" y="8589"/>
                    <a:pt x="2700" y="8601"/>
                    <a:pt x="3965" y="8601"/>
                  </a:cubicBezTo>
                  <a:cubicBezTo>
                    <a:pt x="5096" y="8614"/>
                    <a:pt x="6263" y="8614"/>
                    <a:pt x="7419" y="8650"/>
                  </a:cubicBezTo>
                  <a:cubicBezTo>
                    <a:pt x="7431" y="8650"/>
                    <a:pt x="7443" y="8662"/>
                    <a:pt x="7455" y="8662"/>
                  </a:cubicBezTo>
                  <a:cubicBezTo>
                    <a:pt x="7479" y="8662"/>
                    <a:pt x="7492" y="8650"/>
                    <a:pt x="7504" y="8638"/>
                  </a:cubicBezTo>
                  <a:cubicBezTo>
                    <a:pt x="7516" y="8638"/>
                    <a:pt x="7528" y="8614"/>
                    <a:pt x="7528" y="8589"/>
                  </a:cubicBezTo>
                  <a:cubicBezTo>
                    <a:pt x="7540" y="8577"/>
                    <a:pt x="7528" y="8552"/>
                    <a:pt x="7516" y="8541"/>
                  </a:cubicBezTo>
                  <a:cubicBezTo>
                    <a:pt x="7504" y="7300"/>
                    <a:pt x="7516" y="6035"/>
                    <a:pt x="7516" y="4819"/>
                  </a:cubicBezTo>
                  <a:cubicBezTo>
                    <a:pt x="7528" y="3530"/>
                    <a:pt x="7528" y="2204"/>
                    <a:pt x="7516" y="891"/>
                  </a:cubicBezTo>
                  <a:cubicBezTo>
                    <a:pt x="7516" y="879"/>
                    <a:pt x="7504" y="855"/>
                    <a:pt x="7492" y="855"/>
                  </a:cubicBezTo>
                  <a:cubicBezTo>
                    <a:pt x="7479" y="842"/>
                    <a:pt x="7455" y="830"/>
                    <a:pt x="7443" y="830"/>
                  </a:cubicBezTo>
                  <a:lnTo>
                    <a:pt x="7090" y="830"/>
                  </a:lnTo>
                  <a:cubicBezTo>
                    <a:pt x="7127" y="757"/>
                    <a:pt x="7163" y="672"/>
                    <a:pt x="7200" y="587"/>
                  </a:cubicBezTo>
                  <a:cubicBezTo>
                    <a:pt x="7213" y="590"/>
                    <a:pt x="7227" y="592"/>
                    <a:pt x="7241" y="592"/>
                  </a:cubicBezTo>
                  <a:cubicBezTo>
                    <a:pt x="7280" y="592"/>
                    <a:pt x="7322" y="581"/>
                    <a:pt x="7358" y="563"/>
                  </a:cubicBezTo>
                  <a:cubicBezTo>
                    <a:pt x="7406" y="526"/>
                    <a:pt x="7443" y="477"/>
                    <a:pt x="7443" y="429"/>
                  </a:cubicBezTo>
                  <a:cubicBezTo>
                    <a:pt x="7455" y="368"/>
                    <a:pt x="7431" y="307"/>
                    <a:pt x="7382" y="271"/>
                  </a:cubicBezTo>
                  <a:cubicBezTo>
                    <a:pt x="7341" y="230"/>
                    <a:pt x="7284" y="207"/>
                    <a:pt x="7231" y="207"/>
                  </a:cubicBezTo>
                  <a:cubicBezTo>
                    <a:pt x="7220" y="207"/>
                    <a:pt x="7210" y="208"/>
                    <a:pt x="7200" y="210"/>
                  </a:cubicBezTo>
                  <a:cubicBezTo>
                    <a:pt x="7139" y="210"/>
                    <a:pt x="7090" y="247"/>
                    <a:pt x="7054" y="295"/>
                  </a:cubicBezTo>
                  <a:cubicBezTo>
                    <a:pt x="6993" y="380"/>
                    <a:pt x="7005" y="514"/>
                    <a:pt x="7078" y="599"/>
                  </a:cubicBezTo>
                  <a:cubicBezTo>
                    <a:pt x="7030" y="684"/>
                    <a:pt x="6993" y="757"/>
                    <a:pt x="6957" y="830"/>
                  </a:cubicBezTo>
                  <a:cubicBezTo>
                    <a:pt x="6020" y="830"/>
                    <a:pt x="5060" y="818"/>
                    <a:pt x="4123" y="818"/>
                  </a:cubicBezTo>
                  <a:cubicBezTo>
                    <a:pt x="3004" y="806"/>
                    <a:pt x="1836" y="793"/>
                    <a:pt x="693" y="793"/>
                  </a:cubicBezTo>
                  <a:cubicBezTo>
                    <a:pt x="608" y="636"/>
                    <a:pt x="535" y="477"/>
                    <a:pt x="463" y="320"/>
                  </a:cubicBezTo>
                  <a:cubicBezTo>
                    <a:pt x="499" y="295"/>
                    <a:pt x="523" y="258"/>
                    <a:pt x="535" y="222"/>
                  </a:cubicBezTo>
                  <a:cubicBezTo>
                    <a:pt x="560" y="174"/>
                    <a:pt x="547" y="137"/>
                    <a:pt x="535" y="88"/>
                  </a:cubicBezTo>
                  <a:cubicBezTo>
                    <a:pt x="511" y="39"/>
                    <a:pt x="463" y="15"/>
                    <a:pt x="401" y="3"/>
                  </a:cubicBezTo>
                  <a:cubicBezTo>
                    <a:pt x="388" y="1"/>
                    <a:pt x="376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9" name="Google Shape;3409;p39"/>
            <p:cNvSpPr/>
            <p:nvPr/>
          </p:nvSpPr>
          <p:spPr>
            <a:xfrm>
              <a:off x="8448531" y="3539065"/>
              <a:ext cx="22789" cy="10927"/>
            </a:xfrm>
            <a:custGeom>
              <a:avLst/>
              <a:gdLst/>
              <a:ahLst/>
              <a:cxnLst/>
              <a:rect l="l" t="t" r="r" b="b"/>
              <a:pathLst>
                <a:path w="463" h="222" extrusionOk="0">
                  <a:moveTo>
                    <a:pt x="406" y="1"/>
                  </a:moveTo>
                  <a:cubicBezTo>
                    <a:pt x="387" y="1"/>
                    <a:pt x="367" y="11"/>
                    <a:pt x="357" y="35"/>
                  </a:cubicBezTo>
                  <a:cubicBezTo>
                    <a:pt x="336" y="101"/>
                    <a:pt x="276" y="136"/>
                    <a:pt x="213" y="136"/>
                  </a:cubicBezTo>
                  <a:cubicBezTo>
                    <a:pt x="170" y="136"/>
                    <a:pt x="125" y="119"/>
                    <a:pt x="90" y="84"/>
                  </a:cubicBezTo>
                  <a:cubicBezTo>
                    <a:pt x="82" y="76"/>
                    <a:pt x="73" y="73"/>
                    <a:pt x="64" y="73"/>
                  </a:cubicBezTo>
                  <a:cubicBezTo>
                    <a:pt x="32" y="73"/>
                    <a:pt x="0" y="116"/>
                    <a:pt x="29" y="145"/>
                  </a:cubicBezTo>
                  <a:cubicBezTo>
                    <a:pt x="77" y="198"/>
                    <a:pt x="143" y="222"/>
                    <a:pt x="210" y="222"/>
                  </a:cubicBezTo>
                  <a:cubicBezTo>
                    <a:pt x="313" y="222"/>
                    <a:pt x="418" y="163"/>
                    <a:pt x="455" y="60"/>
                  </a:cubicBezTo>
                  <a:cubicBezTo>
                    <a:pt x="462" y="24"/>
                    <a:pt x="435" y="1"/>
                    <a:pt x="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0" name="Google Shape;3410;p39"/>
            <p:cNvSpPr/>
            <p:nvPr/>
          </p:nvSpPr>
          <p:spPr>
            <a:xfrm>
              <a:off x="8448777" y="3538769"/>
              <a:ext cx="22789" cy="11616"/>
            </a:xfrm>
            <a:custGeom>
              <a:avLst/>
              <a:gdLst/>
              <a:ahLst/>
              <a:cxnLst/>
              <a:rect l="l" t="t" r="r" b="b"/>
              <a:pathLst>
                <a:path w="463" h="236" extrusionOk="0">
                  <a:moveTo>
                    <a:pt x="414" y="17"/>
                  </a:moveTo>
                  <a:cubicBezTo>
                    <a:pt x="425" y="30"/>
                    <a:pt x="438" y="41"/>
                    <a:pt x="438" y="54"/>
                  </a:cubicBezTo>
                  <a:cubicBezTo>
                    <a:pt x="414" y="139"/>
                    <a:pt x="341" y="200"/>
                    <a:pt x="255" y="212"/>
                  </a:cubicBezTo>
                  <a:cubicBezTo>
                    <a:pt x="233" y="218"/>
                    <a:pt x="211" y="221"/>
                    <a:pt x="190" y="221"/>
                  </a:cubicBezTo>
                  <a:cubicBezTo>
                    <a:pt x="128" y="221"/>
                    <a:pt x="72" y="196"/>
                    <a:pt x="36" y="151"/>
                  </a:cubicBezTo>
                  <a:cubicBezTo>
                    <a:pt x="12" y="139"/>
                    <a:pt x="24" y="114"/>
                    <a:pt x="36" y="103"/>
                  </a:cubicBezTo>
                  <a:cubicBezTo>
                    <a:pt x="36" y="90"/>
                    <a:pt x="49" y="90"/>
                    <a:pt x="60" y="90"/>
                  </a:cubicBezTo>
                  <a:cubicBezTo>
                    <a:pt x="60" y="90"/>
                    <a:pt x="73" y="90"/>
                    <a:pt x="85" y="103"/>
                  </a:cubicBezTo>
                  <a:cubicBezTo>
                    <a:pt x="112" y="130"/>
                    <a:pt x="153" y="143"/>
                    <a:pt x="197" y="143"/>
                  </a:cubicBezTo>
                  <a:cubicBezTo>
                    <a:pt x="212" y="143"/>
                    <a:pt x="228" y="142"/>
                    <a:pt x="243" y="139"/>
                  </a:cubicBezTo>
                  <a:cubicBezTo>
                    <a:pt x="304" y="127"/>
                    <a:pt x="352" y="90"/>
                    <a:pt x="365" y="41"/>
                  </a:cubicBezTo>
                  <a:cubicBezTo>
                    <a:pt x="377" y="17"/>
                    <a:pt x="401" y="17"/>
                    <a:pt x="414" y="17"/>
                  </a:cubicBezTo>
                  <a:close/>
                  <a:moveTo>
                    <a:pt x="405" y="1"/>
                  </a:moveTo>
                  <a:cubicBezTo>
                    <a:pt x="384" y="1"/>
                    <a:pt x="362" y="14"/>
                    <a:pt x="352" y="41"/>
                  </a:cubicBezTo>
                  <a:cubicBezTo>
                    <a:pt x="328" y="78"/>
                    <a:pt x="292" y="114"/>
                    <a:pt x="243" y="127"/>
                  </a:cubicBezTo>
                  <a:cubicBezTo>
                    <a:pt x="228" y="130"/>
                    <a:pt x="214" y="131"/>
                    <a:pt x="200" y="131"/>
                  </a:cubicBezTo>
                  <a:cubicBezTo>
                    <a:pt x="159" y="131"/>
                    <a:pt x="124" y="118"/>
                    <a:pt x="97" y="90"/>
                  </a:cubicBezTo>
                  <a:cubicBezTo>
                    <a:pt x="85" y="78"/>
                    <a:pt x="70" y="72"/>
                    <a:pt x="56" y="72"/>
                  </a:cubicBezTo>
                  <a:cubicBezTo>
                    <a:pt x="42" y="72"/>
                    <a:pt x="30" y="78"/>
                    <a:pt x="24" y="90"/>
                  </a:cubicBezTo>
                  <a:cubicBezTo>
                    <a:pt x="0" y="103"/>
                    <a:pt x="0" y="139"/>
                    <a:pt x="24" y="163"/>
                  </a:cubicBezTo>
                  <a:cubicBezTo>
                    <a:pt x="60" y="212"/>
                    <a:pt x="133" y="236"/>
                    <a:pt x="195" y="236"/>
                  </a:cubicBezTo>
                  <a:lnTo>
                    <a:pt x="255" y="236"/>
                  </a:lnTo>
                  <a:cubicBezTo>
                    <a:pt x="352" y="212"/>
                    <a:pt x="425" y="151"/>
                    <a:pt x="450" y="66"/>
                  </a:cubicBezTo>
                  <a:cubicBezTo>
                    <a:pt x="462" y="30"/>
                    <a:pt x="450" y="5"/>
                    <a:pt x="425" y="5"/>
                  </a:cubicBezTo>
                  <a:cubicBezTo>
                    <a:pt x="419" y="2"/>
                    <a:pt x="412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1" name="Google Shape;3411;p39"/>
            <p:cNvSpPr/>
            <p:nvPr/>
          </p:nvSpPr>
          <p:spPr>
            <a:xfrm>
              <a:off x="8727077" y="3537342"/>
              <a:ext cx="15406" cy="14963"/>
            </a:xfrm>
            <a:custGeom>
              <a:avLst/>
              <a:gdLst/>
              <a:ahLst/>
              <a:cxnLst/>
              <a:rect l="l" t="t" r="r" b="b"/>
              <a:pathLst>
                <a:path w="313" h="304" extrusionOk="0">
                  <a:moveTo>
                    <a:pt x="45" y="1"/>
                  </a:moveTo>
                  <a:cubicBezTo>
                    <a:pt x="22" y="1"/>
                    <a:pt x="1" y="16"/>
                    <a:pt x="1" y="46"/>
                  </a:cubicBezTo>
                  <a:cubicBezTo>
                    <a:pt x="13" y="168"/>
                    <a:pt x="111" y="289"/>
                    <a:pt x="232" y="302"/>
                  </a:cubicBezTo>
                  <a:cubicBezTo>
                    <a:pt x="236" y="303"/>
                    <a:pt x="240" y="303"/>
                    <a:pt x="243" y="303"/>
                  </a:cubicBezTo>
                  <a:cubicBezTo>
                    <a:pt x="295" y="303"/>
                    <a:pt x="313" y="228"/>
                    <a:pt x="257" y="216"/>
                  </a:cubicBezTo>
                  <a:cubicBezTo>
                    <a:pt x="171" y="205"/>
                    <a:pt x="98" y="132"/>
                    <a:pt x="98" y="46"/>
                  </a:cubicBezTo>
                  <a:cubicBezTo>
                    <a:pt x="92" y="16"/>
                    <a:pt x="68" y="1"/>
                    <a:pt x="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2" name="Google Shape;3412;p39"/>
            <p:cNvSpPr/>
            <p:nvPr/>
          </p:nvSpPr>
          <p:spPr>
            <a:xfrm>
              <a:off x="8726486" y="3537194"/>
              <a:ext cx="15652" cy="15603"/>
            </a:xfrm>
            <a:custGeom>
              <a:avLst/>
              <a:gdLst/>
              <a:ahLst/>
              <a:cxnLst/>
              <a:rect l="l" t="t" r="r" b="b"/>
              <a:pathLst>
                <a:path w="318" h="317" extrusionOk="0">
                  <a:moveTo>
                    <a:pt x="61" y="13"/>
                  </a:moveTo>
                  <a:cubicBezTo>
                    <a:pt x="74" y="13"/>
                    <a:pt x="98" y="25"/>
                    <a:pt x="98" y="49"/>
                  </a:cubicBezTo>
                  <a:cubicBezTo>
                    <a:pt x="110" y="135"/>
                    <a:pt x="171" y="208"/>
                    <a:pt x="269" y="232"/>
                  </a:cubicBezTo>
                  <a:cubicBezTo>
                    <a:pt x="304" y="232"/>
                    <a:pt x="293" y="256"/>
                    <a:pt x="293" y="268"/>
                  </a:cubicBezTo>
                  <a:cubicBezTo>
                    <a:pt x="293" y="281"/>
                    <a:pt x="280" y="305"/>
                    <a:pt x="244" y="305"/>
                  </a:cubicBezTo>
                  <a:cubicBezTo>
                    <a:pt x="134" y="281"/>
                    <a:pt x="37" y="183"/>
                    <a:pt x="25" y="49"/>
                  </a:cubicBezTo>
                  <a:cubicBezTo>
                    <a:pt x="25" y="25"/>
                    <a:pt x="50" y="13"/>
                    <a:pt x="50" y="13"/>
                  </a:cubicBezTo>
                  <a:close/>
                  <a:moveTo>
                    <a:pt x="50" y="0"/>
                  </a:moveTo>
                  <a:cubicBezTo>
                    <a:pt x="25" y="0"/>
                    <a:pt x="1" y="13"/>
                    <a:pt x="13" y="49"/>
                  </a:cubicBezTo>
                  <a:cubicBezTo>
                    <a:pt x="25" y="195"/>
                    <a:pt x="123" y="305"/>
                    <a:pt x="244" y="317"/>
                  </a:cubicBezTo>
                  <a:lnTo>
                    <a:pt x="256" y="317"/>
                  </a:lnTo>
                  <a:cubicBezTo>
                    <a:pt x="293" y="317"/>
                    <a:pt x="304" y="292"/>
                    <a:pt x="317" y="268"/>
                  </a:cubicBezTo>
                  <a:cubicBezTo>
                    <a:pt x="317" y="244"/>
                    <a:pt x="304" y="219"/>
                    <a:pt x="280" y="208"/>
                  </a:cubicBezTo>
                  <a:cubicBezTo>
                    <a:pt x="207" y="195"/>
                    <a:pt x="123" y="135"/>
                    <a:pt x="110" y="49"/>
                  </a:cubicBezTo>
                  <a:cubicBezTo>
                    <a:pt x="110" y="13"/>
                    <a:pt x="74" y="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413" name="Google Shape;3413;p39"/>
          <p:cNvGrpSpPr/>
          <p:nvPr/>
        </p:nvGrpSpPr>
        <p:grpSpPr>
          <a:xfrm>
            <a:off x="2610375" y="3280677"/>
            <a:ext cx="1191508" cy="1292112"/>
            <a:chOff x="7377121" y="3473748"/>
            <a:chExt cx="395237" cy="428609"/>
          </a:xfrm>
        </p:grpSpPr>
        <p:sp>
          <p:nvSpPr>
            <p:cNvPr id="3414" name="Google Shape;3414;p39"/>
            <p:cNvSpPr/>
            <p:nvPr/>
          </p:nvSpPr>
          <p:spPr>
            <a:xfrm>
              <a:off x="7550234" y="3475470"/>
              <a:ext cx="27908" cy="42378"/>
            </a:xfrm>
            <a:custGeom>
              <a:avLst/>
              <a:gdLst/>
              <a:ahLst/>
              <a:cxnLst/>
              <a:rect l="l" t="t" r="r" b="b"/>
              <a:pathLst>
                <a:path w="567" h="861" extrusionOk="0">
                  <a:moveTo>
                    <a:pt x="391" y="1"/>
                  </a:moveTo>
                  <a:cubicBezTo>
                    <a:pt x="387" y="1"/>
                    <a:pt x="383" y="1"/>
                    <a:pt x="378" y="2"/>
                  </a:cubicBezTo>
                  <a:cubicBezTo>
                    <a:pt x="146" y="75"/>
                    <a:pt x="0" y="330"/>
                    <a:pt x="37" y="573"/>
                  </a:cubicBezTo>
                  <a:cubicBezTo>
                    <a:pt x="64" y="738"/>
                    <a:pt x="208" y="861"/>
                    <a:pt x="365" y="861"/>
                  </a:cubicBezTo>
                  <a:cubicBezTo>
                    <a:pt x="418" y="861"/>
                    <a:pt x="472" y="847"/>
                    <a:pt x="524" y="817"/>
                  </a:cubicBezTo>
                  <a:cubicBezTo>
                    <a:pt x="566" y="795"/>
                    <a:pt x="534" y="728"/>
                    <a:pt x="493" y="728"/>
                  </a:cubicBezTo>
                  <a:cubicBezTo>
                    <a:pt x="487" y="728"/>
                    <a:pt x="481" y="729"/>
                    <a:pt x="475" y="732"/>
                  </a:cubicBezTo>
                  <a:cubicBezTo>
                    <a:pt x="441" y="749"/>
                    <a:pt x="408" y="757"/>
                    <a:pt x="377" y="757"/>
                  </a:cubicBezTo>
                  <a:cubicBezTo>
                    <a:pt x="234" y="757"/>
                    <a:pt x="137" y="592"/>
                    <a:pt x="146" y="452"/>
                  </a:cubicBezTo>
                  <a:cubicBezTo>
                    <a:pt x="159" y="294"/>
                    <a:pt x="256" y="148"/>
                    <a:pt x="402" y="87"/>
                  </a:cubicBezTo>
                  <a:cubicBezTo>
                    <a:pt x="447" y="65"/>
                    <a:pt x="440" y="1"/>
                    <a:pt x="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5" name="Google Shape;3415;p39"/>
            <p:cNvSpPr/>
            <p:nvPr/>
          </p:nvSpPr>
          <p:spPr>
            <a:xfrm>
              <a:off x="7549644" y="3474929"/>
              <a:ext cx="28154" cy="43166"/>
            </a:xfrm>
            <a:custGeom>
              <a:avLst/>
              <a:gdLst/>
              <a:ahLst/>
              <a:cxnLst/>
              <a:rect l="l" t="t" r="r" b="b"/>
              <a:pathLst>
                <a:path w="572" h="877" extrusionOk="0">
                  <a:moveTo>
                    <a:pt x="401" y="25"/>
                  </a:moveTo>
                  <a:cubicBezTo>
                    <a:pt x="426" y="25"/>
                    <a:pt x="426" y="25"/>
                    <a:pt x="438" y="38"/>
                  </a:cubicBezTo>
                  <a:cubicBezTo>
                    <a:pt x="438" y="62"/>
                    <a:pt x="438" y="86"/>
                    <a:pt x="414" y="86"/>
                  </a:cubicBezTo>
                  <a:cubicBezTo>
                    <a:pt x="268" y="147"/>
                    <a:pt x="171" y="293"/>
                    <a:pt x="147" y="451"/>
                  </a:cubicBezTo>
                  <a:cubicBezTo>
                    <a:pt x="147" y="560"/>
                    <a:pt x="195" y="682"/>
                    <a:pt x="268" y="743"/>
                  </a:cubicBezTo>
                  <a:cubicBezTo>
                    <a:pt x="303" y="764"/>
                    <a:pt x="347" y="777"/>
                    <a:pt x="391" y="777"/>
                  </a:cubicBezTo>
                  <a:cubicBezTo>
                    <a:pt x="424" y="777"/>
                    <a:pt x="456" y="770"/>
                    <a:pt x="487" y="755"/>
                  </a:cubicBezTo>
                  <a:cubicBezTo>
                    <a:pt x="494" y="752"/>
                    <a:pt x="500" y="750"/>
                    <a:pt x="506" y="750"/>
                  </a:cubicBezTo>
                  <a:cubicBezTo>
                    <a:pt x="523" y="750"/>
                    <a:pt x="539" y="761"/>
                    <a:pt x="547" y="779"/>
                  </a:cubicBezTo>
                  <a:cubicBezTo>
                    <a:pt x="547" y="792"/>
                    <a:pt x="547" y="816"/>
                    <a:pt x="523" y="828"/>
                  </a:cubicBezTo>
                  <a:cubicBezTo>
                    <a:pt x="478" y="854"/>
                    <a:pt x="428" y="866"/>
                    <a:pt x="379" y="866"/>
                  </a:cubicBezTo>
                  <a:cubicBezTo>
                    <a:pt x="337" y="866"/>
                    <a:pt x="295" y="857"/>
                    <a:pt x="256" y="840"/>
                  </a:cubicBezTo>
                  <a:cubicBezTo>
                    <a:pt x="158" y="792"/>
                    <a:pt x="85" y="694"/>
                    <a:pt x="61" y="584"/>
                  </a:cubicBezTo>
                  <a:cubicBezTo>
                    <a:pt x="12" y="341"/>
                    <a:pt x="171" y="86"/>
                    <a:pt x="390" y="25"/>
                  </a:cubicBezTo>
                  <a:close/>
                  <a:moveTo>
                    <a:pt x="390" y="1"/>
                  </a:moveTo>
                  <a:cubicBezTo>
                    <a:pt x="158" y="74"/>
                    <a:pt x="1" y="341"/>
                    <a:pt x="37" y="584"/>
                  </a:cubicBezTo>
                  <a:cubicBezTo>
                    <a:pt x="61" y="706"/>
                    <a:pt x="134" y="803"/>
                    <a:pt x="244" y="852"/>
                  </a:cubicBezTo>
                  <a:cubicBezTo>
                    <a:pt x="292" y="876"/>
                    <a:pt x="341" y="876"/>
                    <a:pt x="377" y="876"/>
                  </a:cubicBezTo>
                  <a:cubicBezTo>
                    <a:pt x="438" y="876"/>
                    <a:pt x="487" y="865"/>
                    <a:pt x="536" y="840"/>
                  </a:cubicBezTo>
                  <a:cubicBezTo>
                    <a:pt x="572" y="816"/>
                    <a:pt x="572" y="792"/>
                    <a:pt x="560" y="767"/>
                  </a:cubicBezTo>
                  <a:cubicBezTo>
                    <a:pt x="551" y="750"/>
                    <a:pt x="530" y="733"/>
                    <a:pt x="511" y="733"/>
                  </a:cubicBezTo>
                  <a:cubicBezTo>
                    <a:pt x="502" y="733"/>
                    <a:pt x="494" y="736"/>
                    <a:pt x="487" y="743"/>
                  </a:cubicBezTo>
                  <a:cubicBezTo>
                    <a:pt x="452" y="756"/>
                    <a:pt x="419" y="761"/>
                    <a:pt x="391" y="761"/>
                  </a:cubicBezTo>
                  <a:cubicBezTo>
                    <a:pt x="341" y="761"/>
                    <a:pt x="303" y="746"/>
                    <a:pt x="280" y="730"/>
                  </a:cubicBezTo>
                  <a:cubicBezTo>
                    <a:pt x="207" y="670"/>
                    <a:pt x="158" y="560"/>
                    <a:pt x="171" y="463"/>
                  </a:cubicBezTo>
                  <a:cubicBezTo>
                    <a:pt x="183" y="305"/>
                    <a:pt x="280" y="159"/>
                    <a:pt x="414" y="111"/>
                  </a:cubicBezTo>
                  <a:cubicBezTo>
                    <a:pt x="450" y="98"/>
                    <a:pt x="463" y="62"/>
                    <a:pt x="450" y="38"/>
                  </a:cubicBezTo>
                  <a:cubicBezTo>
                    <a:pt x="438" y="13"/>
                    <a:pt x="426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6" name="Google Shape;3416;p39"/>
            <p:cNvSpPr/>
            <p:nvPr/>
          </p:nvSpPr>
          <p:spPr>
            <a:xfrm>
              <a:off x="7544229" y="3486250"/>
              <a:ext cx="14274" cy="5562"/>
            </a:xfrm>
            <a:custGeom>
              <a:avLst/>
              <a:gdLst/>
              <a:ahLst/>
              <a:cxnLst/>
              <a:rect l="l" t="t" r="r" b="b"/>
              <a:pathLst>
                <a:path w="290" h="113" extrusionOk="0">
                  <a:moveTo>
                    <a:pt x="242" y="1"/>
                  </a:moveTo>
                  <a:cubicBezTo>
                    <a:pt x="239" y="1"/>
                    <a:pt x="236" y="1"/>
                    <a:pt x="232" y="2"/>
                  </a:cubicBezTo>
                  <a:cubicBezTo>
                    <a:pt x="171" y="14"/>
                    <a:pt x="111" y="14"/>
                    <a:pt x="38" y="27"/>
                  </a:cubicBezTo>
                  <a:cubicBezTo>
                    <a:pt x="3" y="37"/>
                    <a:pt x="1" y="112"/>
                    <a:pt x="40" y="112"/>
                  </a:cubicBezTo>
                  <a:cubicBezTo>
                    <a:pt x="43" y="112"/>
                    <a:pt x="46" y="112"/>
                    <a:pt x="49" y="111"/>
                  </a:cubicBezTo>
                  <a:cubicBezTo>
                    <a:pt x="122" y="111"/>
                    <a:pt x="184" y="99"/>
                    <a:pt x="244" y="87"/>
                  </a:cubicBezTo>
                  <a:cubicBezTo>
                    <a:pt x="289" y="76"/>
                    <a:pt x="282" y="1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7" name="Google Shape;3417;p39"/>
            <p:cNvSpPr/>
            <p:nvPr/>
          </p:nvSpPr>
          <p:spPr>
            <a:xfrm>
              <a:off x="7544229" y="3485708"/>
              <a:ext cx="14421" cy="6645"/>
            </a:xfrm>
            <a:custGeom>
              <a:avLst/>
              <a:gdLst/>
              <a:ahLst/>
              <a:cxnLst/>
              <a:rect l="l" t="t" r="r" b="b"/>
              <a:pathLst>
                <a:path w="293" h="135" extrusionOk="0">
                  <a:moveTo>
                    <a:pt x="244" y="25"/>
                  </a:moveTo>
                  <a:cubicBezTo>
                    <a:pt x="257" y="25"/>
                    <a:pt x="268" y="38"/>
                    <a:pt x="268" y="49"/>
                  </a:cubicBezTo>
                  <a:cubicBezTo>
                    <a:pt x="268" y="62"/>
                    <a:pt x="268" y="86"/>
                    <a:pt x="244" y="86"/>
                  </a:cubicBezTo>
                  <a:cubicBezTo>
                    <a:pt x="184" y="98"/>
                    <a:pt x="122" y="110"/>
                    <a:pt x="49" y="122"/>
                  </a:cubicBezTo>
                  <a:cubicBezTo>
                    <a:pt x="38" y="122"/>
                    <a:pt x="25" y="110"/>
                    <a:pt x="25" y="86"/>
                  </a:cubicBezTo>
                  <a:cubicBezTo>
                    <a:pt x="25" y="74"/>
                    <a:pt x="25" y="49"/>
                    <a:pt x="49" y="49"/>
                  </a:cubicBezTo>
                  <a:cubicBezTo>
                    <a:pt x="111" y="38"/>
                    <a:pt x="171" y="25"/>
                    <a:pt x="232" y="25"/>
                  </a:cubicBezTo>
                  <a:close/>
                  <a:moveTo>
                    <a:pt x="232" y="1"/>
                  </a:moveTo>
                  <a:cubicBezTo>
                    <a:pt x="171" y="13"/>
                    <a:pt x="98" y="25"/>
                    <a:pt x="38" y="38"/>
                  </a:cubicBezTo>
                  <a:cubicBezTo>
                    <a:pt x="13" y="38"/>
                    <a:pt x="1" y="74"/>
                    <a:pt x="1" y="98"/>
                  </a:cubicBezTo>
                  <a:cubicBezTo>
                    <a:pt x="13" y="110"/>
                    <a:pt x="25" y="135"/>
                    <a:pt x="49" y="135"/>
                  </a:cubicBezTo>
                  <a:lnTo>
                    <a:pt x="62" y="135"/>
                  </a:lnTo>
                  <a:cubicBezTo>
                    <a:pt x="122" y="122"/>
                    <a:pt x="184" y="122"/>
                    <a:pt x="244" y="110"/>
                  </a:cubicBezTo>
                  <a:cubicBezTo>
                    <a:pt x="281" y="98"/>
                    <a:pt x="293" y="74"/>
                    <a:pt x="281" y="49"/>
                  </a:cubicBezTo>
                  <a:cubicBezTo>
                    <a:pt x="281" y="25"/>
                    <a:pt x="268" y="1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8" name="Google Shape;3418;p39"/>
            <p:cNvSpPr/>
            <p:nvPr/>
          </p:nvSpPr>
          <p:spPr>
            <a:xfrm>
              <a:off x="7540291" y="3492353"/>
              <a:ext cx="19786" cy="13388"/>
            </a:xfrm>
            <a:custGeom>
              <a:avLst/>
              <a:gdLst/>
              <a:ahLst/>
              <a:cxnLst/>
              <a:rect l="l" t="t" r="r" b="b"/>
              <a:pathLst>
                <a:path w="402" h="272" extrusionOk="0">
                  <a:moveTo>
                    <a:pt x="337" y="1"/>
                  </a:moveTo>
                  <a:cubicBezTo>
                    <a:pt x="329" y="1"/>
                    <a:pt x="320" y="4"/>
                    <a:pt x="312" y="11"/>
                  </a:cubicBezTo>
                  <a:cubicBezTo>
                    <a:pt x="227" y="97"/>
                    <a:pt x="142" y="146"/>
                    <a:pt x="32" y="194"/>
                  </a:cubicBezTo>
                  <a:cubicBezTo>
                    <a:pt x="0" y="205"/>
                    <a:pt x="15" y="272"/>
                    <a:pt x="52" y="272"/>
                  </a:cubicBezTo>
                  <a:cubicBezTo>
                    <a:pt x="57" y="272"/>
                    <a:pt x="63" y="270"/>
                    <a:pt x="69" y="267"/>
                  </a:cubicBezTo>
                  <a:cubicBezTo>
                    <a:pt x="178" y="230"/>
                    <a:pt x="288" y="157"/>
                    <a:pt x="373" y="84"/>
                  </a:cubicBezTo>
                  <a:cubicBezTo>
                    <a:pt x="402" y="46"/>
                    <a:pt x="370" y="1"/>
                    <a:pt x="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9" name="Google Shape;3419;p39"/>
            <p:cNvSpPr/>
            <p:nvPr/>
          </p:nvSpPr>
          <p:spPr>
            <a:xfrm>
              <a:off x="7540636" y="3492206"/>
              <a:ext cx="19196" cy="13929"/>
            </a:xfrm>
            <a:custGeom>
              <a:avLst/>
              <a:gdLst/>
              <a:ahLst/>
              <a:cxnLst/>
              <a:rect l="l" t="t" r="r" b="b"/>
              <a:pathLst>
                <a:path w="390" h="283" extrusionOk="0">
                  <a:moveTo>
                    <a:pt x="330" y="14"/>
                  </a:moveTo>
                  <a:cubicBezTo>
                    <a:pt x="341" y="14"/>
                    <a:pt x="354" y="27"/>
                    <a:pt x="354" y="27"/>
                  </a:cubicBezTo>
                  <a:cubicBezTo>
                    <a:pt x="366" y="39"/>
                    <a:pt x="378" y="63"/>
                    <a:pt x="354" y="76"/>
                  </a:cubicBezTo>
                  <a:cubicBezTo>
                    <a:pt x="268" y="160"/>
                    <a:pt x="171" y="222"/>
                    <a:pt x="62" y="270"/>
                  </a:cubicBezTo>
                  <a:cubicBezTo>
                    <a:pt x="38" y="270"/>
                    <a:pt x="25" y="258"/>
                    <a:pt x="25" y="246"/>
                  </a:cubicBezTo>
                  <a:cubicBezTo>
                    <a:pt x="13" y="233"/>
                    <a:pt x="13" y="209"/>
                    <a:pt x="38" y="209"/>
                  </a:cubicBezTo>
                  <a:cubicBezTo>
                    <a:pt x="135" y="160"/>
                    <a:pt x="232" y="100"/>
                    <a:pt x="305" y="27"/>
                  </a:cubicBezTo>
                  <a:cubicBezTo>
                    <a:pt x="317" y="14"/>
                    <a:pt x="317" y="14"/>
                    <a:pt x="330" y="14"/>
                  </a:cubicBezTo>
                  <a:close/>
                  <a:moveTo>
                    <a:pt x="327" y="1"/>
                  </a:moveTo>
                  <a:cubicBezTo>
                    <a:pt x="315" y="1"/>
                    <a:pt x="303" y="4"/>
                    <a:pt x="293" y="14"/>
                  </a:cubicBezTo>
                  <a:cubicBezTo>
                    <a:pt x="220" y="87"/>
                    <a:pt x="135" y="136"/>
                    <a:pt x="25" y="185"/>
                  </a:cubicBezTo>
                  <a:cubicBezTo>
                    <a:pt x="1" y="197"/>
                    <a:pt x="1" y="233"/>
                    <a:pt x="1" y="246"/>
                  </a:cubicBezTo>
                  <a:cubicBezTo>
                    <a:pt x="13" y="270"/>
                    <a:pt x="25" y="282"/>
                    <a:pt x="49" y="282"/>
                  </a:cubicBezTo>
                  <a:lnTo>
                    <a:pt x="62" y="282"/>
                  </a:lnTo>
                  <a:cubicBezTo>
                    <a:pt x="184" y="246"/>
                    <a:pt x="281" y="173"/>
                    <a:pt x="366" y="87"/>
                  </a:cubicBezTo>
                  <a:cubicBezTo>
                    <a:pt x="390" y="63"/>
                    <a:pt x="390" y="39"/>
                    <a:pt x="366" y="14"/>
                  </a:cubicBezTo>
                  <a:cubicBezTo>
                    <a:pt x="359" y="8"/>
                    <a:pt x="343" y="1"/>
                    <a:pt x="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0" name="Google Shape;3420;p39"/>
            <p:cNvSpPr/>
            <p:nvPr/>
          </p:nvSpPr>
          <p:spPr>
            <a:xfrm>
              <a:off x="7543983" y="3501459"/>
              <a:ext cx="17129" cy="13289"/>
            </a:xfrm>
            <a:custGeom>
              <a:avLst/>
              <a:gdLst/>
              <a:ahLst/>
              <a:cxnLst/>
              <a:rect l="l" t="t" r="r" b="b"/>
              <a:pathLst>
                <a:path w="348" h="270" extrusionOk="0">
                  <a:moveTo>
                    <a:pt x="287" y="1"/>
                  </a:moveTo>
                  <a:cubicBezTo>
                    <a:pt x="274" y="1"/>
                    <a:pt x="260" y="7"/>
                    <a:pt x="249" y="21"/>
                  </a:cubicBezTo>
                  <a:cubicBezTo>
                    <a:pt x="200" y="94"/>
                    <a:pt x="127" y="155"/>
                    <a:pt x="43" y="191"/>
                  </a:cubicBezTo>
                  <a:cubicBezTo>
                    <a:pt x="1" y="212"/>
                    <a:pt x="22" y="269"/>
                    <a:pt x="67" y="269"/>
                  </a:cubicBezTo>
                  <a:cubicBezTo>
                    <a:pt x="75" y="269"/>
                    <a:pt x="83" y="268"/>
                    <a:pt x="91" y="264"/>
                  </a:cubicBezTo>
                  <a:cubicBezTo>
                    <a:pt x="189" y="228"/>
                    <a:pt x="273" y="155"/>
                    <a:pt x="322" y="70"/>
                  </a:cubicBezTo>
                  <a:cubicBezTo>
                    <a:pt x="348" y="35"/>
                    <a:pt x="3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1" name="Google Shape;3421;p39"/>
            <p:cNvSpPr/>
            <p:nvPr/>
          </p:nvSpPr>
          <p:spPr>
            <a:xfrm>
              <a:off x="7544229" y="3500918"/>
              <a:ext cx="16833" cy="14766"/>
            </a:xfrm>
            <a:custGeom>
              <a:avLst/>
              <a:gdLst/>
              <a:ahLst/>
              <a:cxnLst/>
              <a:rect l="l" t="t" r="r" b="b"/>
              <a:pathLst>
                <a:path w="342" h="300" extrusionOk="0">
                  <a:moveTo>
                    <a:pt x="281" y="20"/>
                  </a:moveTo>
                  <a:cubicBezTo>
                    <a:pt x="293" y="20"/>
                    <a:pt x="305" y="20"/>
                    <a:pt x="305" y="32"/>
                  </a:cubicBezTo>
                  <a:cubicBezTo>
                    <a:pt x="317" y="32"/>
                    <a:pt x="330" y="56"/>
                    <a:pt x="317" y="69"/>
                  </a:cubicBezTo>
                  <a:cubicBezTo>
                    <a:pt x="257" y="154"/>
                    <a:pt x="171" y="227"/>
                    <a:pt x="74" y="275"/>
                  </a:cubicBezTo>
                  <a:cubicBezTo>
                    <a:pt x="67" y="279"/>
                    <a:pt x="61" y="280"/>
                    <a:pt x="56" y="280"/>
                  </a:cubicBezTo>
                  <a:cubicBezTo>
                    <a:pt x="43" y="280"/>
                    <a:pt x="34" y="269"/>
                    <a:pt x="25" y="251"/>
                  </a:cubicBezTo>
                  <a:cubicBezTo>
                    <a:pt x="25" y="239"/>
                    <a:pt x="25" y="227"/>
                    <a:pt x="38" y="215"/>
                  </a:cubicBezTo>
                  <a:cubicBezTo>
                    <a:pt x="122" y="178"/>
                    <a:pt x="195" y="118"/>
                    <a:pt x="257" y="32"/>
                  </a:cubicBezTo>
                  <a:cubicBezTo>
                    <a:pt x="257" y="20"/>
                    <a:pt x="268" y="20"/>
                    <a:pt x="281" y="20"/>
                  </a:cubicBezTo>
                  <a:close/>
                  <a:moveTo>
                    <a:pt x="284" y="0"/>
                  </a:moveTo>
                  <a:cubicBezTo>
                    <a:pt x="267" y="0"/>
                    <a:pt x="251" y="6"/>
                    <a:pt x="244" y="20"/>
                  </a:cubicBezTo>
                  <a:cubicBezTo>
                    <a:pt x="184" y="105"/>
                    <a:pt x="111" y="154"/>
                    <a:pt x="38" y="202"/>
                  </a:cubicBezTo>
                  <a:cubicBezTo>
                    <a:pt x="1" y="215"/>
                    <a:pt x="1" y="239"/>
                    <a:pt x="13" y="264"/>
                  </a:cubicBezTo>
                  <a:cubicBezTo>
                    <a:pt x="25" y="275"/>
                    <a:pt x="38" y="300"/>
                    <a:pt x="62" y="300"/>
                  </a:cubicBezTo>
                  <a:cubicBezTo>
                    <a:pt x="74" y="300"/>
                    <a:pt x="74" y="288"/>
                    <a:pt x="86" y="288"/>
                  </a:cubicBezTo>
                  <a:cubicBezTo>
                    <a:pt x="184" y="239"/>
                    <a:pt x="268" y="166"/>
                    <a:pt x="330" y="81"/>
                  </a:cubicBezTo>
                  <a:cubicBezTo>
                    <a:pt x="341" y="56"/>
                    <a:pt x="341" y="32"/>
                    <a:pt x="317" y="8"/>
                  </a:cubicBezTo>
                  <a:cubicBezTo>
                    <a:pt x="307" y="3"/>
                    <a:pt x="295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2" name="Google Shape;3422;p39"/>
            <p:cNvSpPr/>
            <p:nvPr/>
          </p:nvSpPr>
          <p:spPr>
            <a:xfrm>
              <a:off x="7550087" y="3507858"/>
              <a:ext cx="14864" cy="13142"/>
            </a:xfrm>
            <a:custGeom>
              <a:avLst/>
              <a:gdLst/>
              <a:ahLst/>
              <a:cxnLst/>
              <a:rect l="l" t="t" r="r" b="b"/>
              <a:pathLst>
                <a:path w="302" h="267" extrusionOk="0">
                  <a:moveTo>
                    <a:pt x="240" y="0"/>
                  </a:moveTo>
                  <a:cubicBezTo>
                    <a:pt x="230" y="0"/>
                    <a:pt x="219" y="4"/>
                    <a:pt x="211" y="13"/>
                  </a:cubicBezTo>
                  <a:cubicBezTo>
                    <a:pt x="162" y="74"/>
                    <a:pt x="101" y="134"/>
                    <a:pt x="40" y="183"/>
                  </a:cubicBezTo>
                  <a:cubicBezTo>
                    <a:pt x="1" y="213"/>
                    <a:pt x="25" y="266"/>
                    <a:pt x="61" y="266"/>
                  </a:cubicBezTo>
                  <a:cubicBezTo>
                    <a:pt x="70" y="266"/>
                    <a:pt x="80" y="263"/>
                    <a:pt x="89" y="256"/>
                  </a:cubicBezTo>
                  <a:cubicBezTo>
                    <a:pt x="162" y="207"/>
                    <a:pt x="222" y="134"/>
                    <a:pt x="283" y="61"/>
                  </a:cubicBezTo>
                  <a:cubicBezTo>
                    <a:pt x="302" y="34"/>
                    <a:pt x="272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3" name="Google Shape;3423;p39"/>
            <p:cNvSpPr/>
            <p:nvPr/>
          </p:nvSpPr>
          <p:spPr>
            <a:xfrm>
              <a:off x="7550234" y="3507169"/>
              <a:ext cx="15012" cy="13929"/>
            </a:xfrm>
            <a:custGeom>
              <a:avLst/>
              <a:gdLst/>
              <a:ahLst/>
              <a:cxnLst/>
              <a:rect l="l" t="t" r="r" b="b"/>
              <a:pathLst>
                <a:path w="305" h="283" extrusionOk="0">
                  <a:moveTo>
                    <a:pt x="232" y="15"/>
                  </a:moveTo>
                  <a:cubicBezTo>
                    <a:pt x="244" y="15"/>
                    <a:pt x="256" y="27"/>
                    <a:pt x="256" y="27"/>
                  </a:cubicBezTo>
                  <a:cubicBezTo>
                    <a:pt x="268" y="39"/>
                    <a:pt x="280" y="51"/>
                    <a:pt x="268" y="75"/>
                  </a:cubicBezTo>
                  <a:cubicBezTo>
                    <a:pt x="219" y="148"/>
                    <a:pt x="159" y="210"/>
                    <a:pt x="73" y="258"/>
                  </a:cubicBezTo>
                  <a:cubicBezTo>
                    <a:pt x="65" y="266"/>
                    <a:pt x="58" y="269"/>
                    <a:pt x="53" y="269"/>
                  </a:cubicBezTo>
                  <a:cubicBezTo>
                    <a:pt x="42" y="269"/>
                    <a:pt x="37" y="258"/>
                    <a:pt x="37" y="258"/>
                  </a:cubicBezTo>
                  <a:cubicBezTo>
                    <a:pt x="25" y="246"/>
                    <a:pt x="25" y="221"/>
                    <a:pt x="49" y="197"/>
                  </a:cubicBezTo>
                  <a:cubicBezTo>
                    <a:pt x="98" y="161"/>
                    <a:pt x="159" y="100"/>
                    <a:pt x="219" y="27"/>
                  </a:cubicBezTo>
                  <a:lnTo>
                    <a:pt x="232" y="15"/>
                  </a:lnTo>
                  <a:close/>
                  <a:moveTo>
                    <a:pt x="228" y="1"/>
                  </a:moveTo>
                  <a:cubicBezTo>
                    <a:pt x="220" y="1"/>
                    <a:pt x="212" y="5"/>
                    <a:pt x="208" y="15"/>
                  </a:cubicBezTo>
                  <a:cubicBezTo>
                    <a:pt x="146" y="88"/>
                    <a:pt x="86" y="148"/>
                    <a:pt x="37" y="185"/>
                  </a:cubicBezTo>
                  <a:cubicBezTo>
                    <a:pt x="0" y="210"/>
                    <a:pt x="0" y="246"/>
                    <a:pt x="25" y="270"/>
                  </a:cubicBezTo>
                  <a:cubicBezTo>
                    <a:pt x="25" y="283"/>
                    <a:pt x="49" y="283"/>
                    <a:pt x="62" y="283"/>
                  </a:cubicBezTo>
                  <a:lnTo>
                    <a:pt x="86" y="283"/>
                  </a:lnTo>
                  <a:cubicBezTo>
                    <a:pt x="171" y="221"/>
                    <a:pt x="232" y="148"/>
                    <a:pt x="280" y="75"/>
                  </a:cubicBezTo>
                  <a:cubicBezTo>
                    <a:pt x="305" y="51"/>
                    <a:pt x="292" y="27"/>
                    <a:pt x="268" y="15"/>
                  </a:cubicBezTo>
                  <a:cubicBezTo>
                    <a:pt x="254" y="8"/>
                    <a:pt x="240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4" name="Google Shape;3424;p39"/>
            <p:cNvSpPr/>
            <p:nvPr/>
          </p:nvSpPr>
          <p:spPr>
            <a:xfrm>
              <a:off x="7556584" y="3513912"/>
              <a:ext cx="12305" cy="10730"/>
            </a:xfrm>
            <a:custGeom>
              <a:avLst/>
              <a:gdLst/>
              <a:ahLst/>
              <a:cxnLst/>
              <a:rect l="l" t="t" r="r" b="b"/>
              <a:pathLst>
                <a:path w="250" h="218" extrusionOk="0">
                  <a:moveTo>
                    <a:pt x="189" y="0"/>
                  </a:moveTo>
                  <a:cubicBezTo>
                    <a:pt x="180" y="0"/>
                    <a:pt x="171" y="4"/>
                    <a:pt x="163" y="11"/>
                  </a:cubicBezTo>
                  <a:cubicBezTo>
                    <a:pt x="115" y="60"/>
                    <a:pt x="66" y="97"/>
                    <a:pt x="30" y="146"/>
                  </a:cubicBezTo>
                  <a:cubicBezTo>
                    <a:pt x="1" y="174"/>
                    <a:pt x="32" y="217"/>
                    <a:pt x="64" y="217"/>
                  </a:cubicBezTo>
                  <a:cubicBezTo>
                    <a:pt x="73" y="217"/>
                    <a:pt x="82" y="214"/>
                    <a:pt x="90" y="206"/>
                  </a:cubicBezTo>
                  <a:cubicBezTo>
                    <a:pt x="127" y="157"/>
                    <a:pt x="176" y="121"/>
                    <a:pt x="212" y="73"/>
                  </a:cubicBezTo>
                  <a:cubicBezTo>
                    <a:pt x="250" y="44"/>
                    <a:pt x="221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5" name="Google Shape;3425;p39"/>
            <p:cNvSpPr/>
            <p:nvPr/>
          </p:nvSpPr>
          <p:spPr>
            <a:xfrm>
              <a:off x="7556830" y="3513568"/>
              <a:ext cx="12010" cy="11714"/>
            </a:xfrm>
            <a:custGeom>
              <a:avLst/>
              <a:gdLst/>
              <a:ahLst/>
              <a:cxnLst/>
              <a:rect l="l" t="t" r="r" b="b"/>
              <a:pathLst>
                <a:path w="244" h="238" extrusionOk="0">
                  <a:moveTo>
                    <a:pt x="182" y="18"/>
                  </a:moveTo>
                  <a:cubicBezTo>
                    <a:pt x="195" y="18"/>
                    <a:pt x="195" y="18"/>
                    <a:pt x="207" y="31"/>
                  </a:cubicBezTo>
                  <a:cubicBezTo>
                    <a:pt x="219" y="43"/>
                    <a:pt x="219" y="55"/>
                    <a:pt x="207" y="80"/>
                  </a:cubicBezTo>
                  <a:lnTo>
                    <a:pt x="122" y="164"/>
                  </a:lnTo>
                  <a:lnTo>
                    <a:pt x="74" y="201"/>
                  </a:lnTo>
                  <a:cubicBezTo>
                    <a:pt x="74" y="213"/>
                    <a:pt x="61" y="213"/>
                    <a:pt x="49" y="213"/>
                  </a:cubicBezTo>
                  <a:cubicBezTo>
                    <a:pt x="37" y="213"/>
                    <a:pt x="25" y="201"/>
                    <a:pt x="25" y="189"/>
                  </a:cubicBezTo>
                  <a:lnTo>
                    <a:pt x="25" y="153"/>
                  </a:lnTo>
                  <a:lnTo>
                    <a:pt x="61" y="116"/>
                  </a:lnTo>
                  <a:cubicBezTo>
                    <a:pt x="98" y="91"/>
                    <a:pt x="122" y="55"/>
                    <a:pt x="158" y="31"/>
                  </a:cubicBezTo>
                  <a:cubicBezTo>
                    <a:pt x="171" y="18"/>
                    <a:pt x="171" y="18"/>
                    <a:pt x="182" y="18"/>
                  </a:cubicBezTo>
                  <a:close/>
                  <a:moveTo>
                    <a:pt x="183" y="0"/>
                  </a:moveTo>
                  <a:cubicBezTo>
                    <a:pt x="171" y="0"/>
                    <a:pt x="159" y="6"/>
                    <a:pt x="146" y="18"/>
                  </a:cubicBezTo>
                  <a:cubicBezTo>
                    <a:pt x="110" y="43"/>
                    <a:pt x="85" y="80"/>
                    <a:pt x="49" y="104"/>
                  </a:cubicBezTo>
                  <a:lnTo>
                    <a:pt x="12" y="140"/>
                  </a:lnTo>
                  <a:cubicBezTo>
                    <a:pt x="1" y="153"/>
                    <a:pt x="1" y="177"/>
                    <a:pt x="1" y="189"/>
                  </a:cubicBezTo>
                  <a:cubicBezTo>
                    <a:pt x="12" y="213"/>
                    <a:pt x="25" y="226"/>
                    <a:pt x="49" y="237"/>
                  </a:cubicBezTo>
                  <a:lnTo>
                    <a:pt x="61" y="237"/>
                  </a:lnTo>
                  <a:cubicBezTo>
                    <a:pt x="74" y="237"/>
                    <a:pt x="85" y="226"/>
                    <a:pt x="98" y="213"/>
                  </a:cubicBezTo>
                  <a:lnTo>
                    <a:pt x="134" y="177"/>
                  </a:lnTo>
                  <a:lnTo>
                    <a:pt x="219" y="91"/>
                  </a:lnTo>
                  <a:cubicBezTo>
                    <a:pt x="244" y="67"/>
                    <a:pt x="231" y="31"/>
                    <a:pt x="219" y="18"/>
                  </a:cubicBezTo>
                  <a:cubicBezTo>
                    <a:pt x="207" y="6"/>
                    <a:pt x="195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6" name="Google Shape;3426;p39"/>
            <p:cNvSpPr/>
            <p:nvPr/>
          </p:nvSpPr>
          <p:spPr>
            <a:xfrm>
              <a:off x="7568003" y="3515094"/>
              <a:ext cx="9401" cy="8318"/>
            </a:xfrm>
            <a:custGeom>
              <a:avLst/>
              <a:gdLst/>
              <a:ahLst/>
              <a:cxnLst/>
              <a:rect l="l" t="t" r="r" b="b"/>
              <a:pathLst>
                <a:path w="191" h="169" extrusionOk="0">
                  <a:moveTo>
                    <a:pt x="127" y="1"/>
                  </a:moveTo>
                  <a:cubicBezTo>
                    <a:pt x="118" y="1"/>
                    <a:pt x="109" y="4"/>
                    <a:pt x="101" y="12"/>
                  </a:cubicBezTo>
                  <a:cubicBezTo>
                    <a:pt x="77" y="49"/>
                    <a:pt x="53" y="73"/>
                    <a:pt x="28" y="97"/>
                  </a:cubicBezTo>
                  <a:cubicBezTo>
                    <a:pt x="0" y="125"/>
                    <a:pt x="31" y="169"/>
                    <a:pt x="63" y="169"/>
                  </a:cubicBezTo>
                  <a:cubicBezTo>
                    <a:pt x="73" y="169"/>
                    <a:pt x="82" y="166"/>
                    <a:pt x="90" y="158"/>
                  </a:cubicBezTo>
                  <a:cubicBezTo>
                    <a:pt x="114" y="133"/>
                    <a:pt x="138" y="109"/>
                    <a:pt x="163" y="73"/>
                  </a:cubicBezTo>
                  <a:cubicBezTo>
                    <a:pt x="191" y="44"/>
                    <a:pt x="160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7" name="Google Shape;3427;p39"/>
            <p:cNvSpPr/>
            <p:nvPr/>
          </p:nvSpPr>
          <p:spPr>
            <a:xfrm>
              <a:off x="7568200" y="3514946"/>
              <a:ext cx="9598" cy="9106"/>
            </a:xfrm>
            <a:custGeom>
              <a:avLst/>
              <a:gdLst/>
              <a:ahLst/>
              <a:cxnLst/>
              <a:rect l="l" t="t" r="r" b="b"/>
              <a:pathLst>
                <a:path w="195" h="185" extrusionOk="0">
                  <a:moveTo>
                    <a:pt x="134" y="15"/>
                  </a:moveTo>
                  <a:cubicBezTo>
                    <a:pt x="134" y="15"/>
                    <a:pt x="146" y="27"/>
                    <a:pt x="159" y="27"/>
                  </a:cubicBezTo>
                  <a:cubicBezTo>
                    <a:pt x="170" y="39"/>
                    <a:pt x="170" y="63"/>
                    <a:pt x="159" y="76"/>
                  </a:cubicBezTo>
                  <a:lnTo>
                    <a:pt x="73" y="149"/>
                  </a:lnTo>
                  <a:cubicBezTo>
                    <a:pt x="73" y="161"/>
                    <a:pt x="61" y="161"/>
                    <a:pt x="49" y="161"/>
                  </a:cubicBezTo>
                  <a:cubicBezTo>
                    <a:pt x="37" y="161"/>
                    <a:pt x="24" y="149"/>
                    <a:pt x="24" y="136"/>
                  </a:cubicBezTo>
                  <a:lnTo>
                    <a:pt x="24" y="100"/>
                  </a:lnTo>
                  <a:lnTo>
                    <a:pt x="110" y="27"/>
                  </a:lnTo>
                  <a:cubicBezTo>
                    <a:pt x="110" y="15"/>
                    <a:pt x="122" y="15"/>
                    <a:pt x="134" y="15"/>
                  </a:cubicBezTo>
                  <a:close/>
                  <a:moveTo>
                    <a:pt x="128" y="1"/>
                  </a:moveTo>
                  <a:cubicBezTo>
                    <a:pt x="118" y="1"/>
                    <a:pt x="108" y="4"/>
                    <a:pt x="97" y="15"/>
                  </a:cubicBezTo>
                  <a:lnTo>
                    <a:pt x="13" y="88"/>
                  </a:lnTo>
                  <a:cubicBezTo>
                    <a:pt x="0" y="100"/>
                    <a:pt x="0" y="125"/>
                    <a:pt x="0" y="136"/>
                  </a:cubicBezTo>
                  <a:cubicBezTo>
                    <a:pt x="13" y="161"/>
                    <a:pt x="24" y="173"/>
                    <a:pt x="49" y="173"/>
                  </a:cubicBezTo>
                  <a:cubicBezTo>
                    <a:pt x="49" y="185"/>
                    <a:pt x="49" y="185"/>
                    <a:pt x="61" y="185"/>
                  </a:cubicBezTo>
                  <a:cubicBezTo>
                    <a:pt x="73" y="185"/>
                    <a:pt x="86" y="173"/>
                    <a:pt x="86" y="161"/>
                  </a:cubicBezTo>
                  <a:lnTo>
                    <a:pt x="170" y="88"/>
                  </a:lnTo>
                  <a:cubicBezTo>
                    <a:pt x="195" y="63"/>
                    <a:pt x="183" y="39"/>
                    <a:pt x="170" y="15"/>
                  </a:cubicBezTo>
                  <a:cubicBezTo>
                    <a:pt x="156" y="8"/>
                    <a:pt x="142" y="1"/>
                    <a:pt x="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8" name="Google Shape;3428;p39"/>
            <p:cNvSpPr/>
            <p:nvPr/>
          </p:nvSpPr>
          <p:spPr>
            <a:xfrm>
              <a:off x="7548905" y="3507317"/>
              <a:ext cx="45873" cy="13388"/>
            </a:xfrm>
            <a:custGeom>
              <a:avLst/>
              <a:gdLst/>
              <a:ahLst/>
              <a:cxnLst/>
              <a:rect l="l" t="t" r="r" b="b"/>
              <a:pathLst>
                <a:path w="932" h="272" extrusionOk="0">
                  <a:moveTo>
                    <a:pt x="874" y="1"/>
                  </a:moveTo>
                  <a:cubicBezTo>
                    <a:pt x="864" y="1"/>
                    <a:pt x="853" y="4"/>
                    <a:pt x="843" y="12"/>
                  </a:cubicBezTo>
                  <a:cubicBezTo>
                    <a:pt x="731" y="124"/>
                    <a:pt x="587" y="178"/>
                    <a:pt x="442" y="178"/>
                  </a:cubicBezTo>
                  <a:cubicBezTo>
                    <a:pt x="318" y="178"/>
                    <a:pt x="194" y="139"/>
                    <a:pt x="89" y="61"/>
                  </a:cubicBezTo>
                  <a:cubicBezTo>
                    <a:pt x="81" y="53"/>
                    <a:pt x="73" y="50"/>
                    <a:pt x="65" y="50"/>
                  </a:cubicBezTo>
                  <a:cubicBezTo>
                    <a:pt x="32" y="50"/>
                    <a:pt x="1" y="101"/>
                    <a:pt x="40" y="121"/>
                  </a:cubicBezTo>
                  <a:cubicBezTo>
                    <a:pt x="157" y="222"/>
                    <a:pt x="303" y="271"/>
                    <a:pt x="448" y="271"/>
                  </a:cubicBezTo>
                  <a:cubicBezTo>
                    <a:pt x="617" y="271"/>
                    <a:pt x="785" y="204"/>
                    <a:pt x="903" y="72"/>
                  </a:cubicBezTo>
                  <a:cubicBezTo>
                    <a:pt x="932" y="44"/>
                    <a:pt x="908" y="1"/>
                    <a:pt x="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9" name="Google Shape;3429;p39"/>
            <p:cNvSpPr/>
            <p:nvPr/>
          </p:nvSpPr>
          <p:spPr>
            <a:xfrm>
              <a:off x="7549004" y="3507169"/>
              <a:ext cx="45578" cy="13929"/>
            </a:xfrm>
            <a:custGeom>
              <a:avLst/>
              <a:gdLst/>
              <a:ahLst/>
              <a:cxnLst/>
              <a:rect l="l" t="t" r="r" b="b"/>
              <a:pathLst>
                <a:path w="926" h="283" extrusionOk="0">
                  <a:moveTo>
                    <a:pt x="875" y="18"/>
                  </a:moveTo>
                  <a:cubicBezTo>
                    <a:pt x="883" y="18"/>
                    <a:pt x="889" y="21"/>
                    <a:pt x="889" y="27"/>
                  </a:cubicBezTo>
                  <a:cubicBezTo>
                    <a:pt x="901" y="39"/>
                    <a:pt x="914" y="51"/>
                    <a:pt x="901" y="75"/>
                  </a:cubicBezTo>
                  <a:cubicBezTo>
                    <a:pt x="776" y="201"/>
                    <a:pt x="608" y="265"/>
                    <a:pt x="440" y="265"/>
                  </a:cubicBezTo>
                  <a:cubicBezTo>
                    <a:pt x="297" y="265"/>
                    <a:pt x="155" y="219"/>
                    <a:pt x="38" y="124"/>
                  </a:cubicBezTo>
                  <a:cubicBezTo>
                    <a:pt x="25" y="112"/>
                    <a:pt x="25" y="88"/>
                    <a:pt x="38" y="75"/>
                  </a:cubicBezTo>
                  <a:cubicBezTo>
                    <a:pt x="50" y="64"/>
                    <a:pt x="62" y="64"/>
                    <a:pt x="62" y="64"/>
                  </a:cubicBezTo>
                  <a:lnTo>
                    <a:pt x="87" y="64"/>
                  </a:lnTo>
                  <a:cubicBezTo>
                    <a:pt x="193" y="147"/>
                    <a:pt x="317" y="187"/>
                    <a:pt x="441" y="187"/>
                  </a:cubicBezTo>
                  <a:cubicBezTo>
                    <a:pt x="587" y="187"/>
                    <a:pt x="734" y="132"/>
                    <a:pt x="852" y="27"/>
                  </a:cubicBezTo>
                  <a:cubicBezTo>
                    <a:pt x="859" y="21"/>
                    <a:pt x="868" y="18"/>
                    <a:pt x="875" y="18"/>
                  </a:cubicBezTo>
                  <a:close/>
                  <a:moveTo>
                    <a:pt x="872" y="1"/>
                  </a:moveTo>
                  <a:cubicBezTo>
                    <a:pt x="861" y="1"/>
                    <a:pt x="851" y="5"/>
                    <a:pt x="841" y="15"/>
                  </a:cubicBezTo>
                  <a:cubicBezTo>
                    <a:pt x="730" y="119"/>
                    <a:pt x="592" y="170"/>
                    <a:pt x="453" y="170"/>
                  </a:cubicBezTo>
                  <a:cubicBezTo>
                    <a:pt x="330" y="170"/>
                    <a:pt x="206" y="131"/>
                    <a:pt x="98" y="51"/>
                  </a:cubicBezTo>
                  <a:cubicBezTo>
                    <a:pt x="89" y="42"/>
                    <a:pt x="78" y="38"/>
                    <a:pt x="68" y="38"/>
                  </a:cubicBezTo>
                  <a:cubicBezTo>
                    <a:pt x="50" y="38"/>
                    <a:pt x="33" y="49"/>
                    <a:pt x="25" y="64"/>
                  </a:cubicBezTo>
                  <a:cubicBezTo>
                    <a:pt x="14" y="88"/>
                    <a:pt x="1" y="112"/>
                    <a:pt x="25" y="137"/>
                  </a:cubicBezTo>
                  <a:cubicBezTo>
                    <a:pt x="147" y="234"/>
                    <a:pt x="293" y="283"/>
                    <a:pt x="439" y="283"/>
                  </a:cubicBezTo>
                  <a:cubicBezTo>
                    <a:pt x="609" y="283"/>
                    <a:pt x="792" y="221"/>
                    <a:pt x="914" y="88"/>
                  </a:cubicBezTo>
                  <a:cubicBezTo>
                    <a:pt x="925" y="64"/>
                    <a:pt x="925" y="27"/>
                    <a:pt x="914" y="15"/>
                  </a:cubicBezTo>
                  <a:cubicBezTo>
                    <a:pt x="900" y="8"/>
                    <a:pt x="886" y="1"/>
                    <a:pt x="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0" name="Google Shape;3430;p39"/>
            <p:cNvSpPr/>
            <p:nvPr/>
          </p:nvSpPr>
          <p:spPr>
            <a:xfrm>
              <a:off x="7517206" y="3501755"/>
              <a:ext cx="36669" cy="19491"/>
            </a:xfrm>
            <a:custGeom>
              <a:avLst/>
              <a:gdLst/>
              <a:ahLst/>
              <a:cxnLst/>
              <a:rect l="l" t="t" r="r" b="b"/>
              <a:pathLst>
                <a:path w="745" h="396" extrusionOk="0">
                  <a:moveTo>
                    <a:pt x="63" y="0"/>
                  </a:moveTo>
                  <a:cubicBezTo>
                    <a:pt x="31" y="0"/>
                    <a:pt x="1" y="29"/>
                    <a:pt x="27" y="64"/>
                  </a:cubicBezTo>
                  <a:cubicBezTo>
                    <a:pt x="150" y="266"/>
                    <a:pt x="377" y="395"/>
                    <a:pt x="621" y="395"/>
                  </a:cubicBezTo>
                  <a:cubicBezTo>
                    <a:pt x="642" y="395"/>
                    <a:pt x="663" y="394"/>
                    <a:pt x="684" y="393"/>
                  </a:cubicBezTo>
                  <a:cubicBezTo>
                    <a:pt x="744" y="393"/>
                    <a:pt x="744" y="307"/>
                    <a:pt x="684" y="307"/>
                  </a:cubicBezTo>
                  <a:cubicBezTo>
                    <a:pt x="441" y="307"/>
                    <a:pt x="246" y="198"/>
                    <a:pt x="100" y="15"/>
                  </a:cubicBezTo>
                  <a:cubicBezTo>
                    <a:pt x="90" y="5"/>
                    <a:pt x="76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1" name="Google Shape;3431;p39"/>
            <p:cNvSpPr/>
            <p:nvPr/>
          </p:nvSpPr>
          <p:spPr>
            <a:xfrm>
              <a:off x="7517305" y="3501066"/>
              <a:ext cx="35980" cy="20623"/>
            </a:xfrm>
            <a:custGeom>
              <a:avLst/>
              <a:gdLst/>
              <a:ahLst/>
              <a:cxnLst/>
              <a:rect l="l" t="t" r="r" b="b"/>
              <a:pathLst>
                <a:path w="731" h="419" extrusionOk="0">
                  <a:moveTo>
                    <a:pt x="61" y="17"/>
                  </a:moveTo>
                  <a:cubicBezTo>
                    <a:pt x="74" y="17"/>
                    <a:pt x="86" y="29"/>
                    <a:pt x="86" y="42"/>
                  </a:cubicBezTo>
                  <a:cubicBezTo>
                    <a:pt x="231" y="224"/>
                    <a:pt x="450" y="334"/>
                    <a:pt x="682" y="334"/>
                  </a:cubicBezTo>
                  <a:cubicBezTo>
                    <a:pt x="706" y="334"/>
                    <a:pt x="718" y="345"/>
                    <a:pt x="718" y="358"/>
                  </a:cubicBezTo>
                  <a:cubicBezTo>
                    <a:pt x="718" y="382"/>
                    <a:pt x="706" y="407"/>
                    <a:pt x="682" y="407"/>
                  </a:cubicBezTo>
                  <a:cubicBezTo>
                    <a:pt x="671" y="407"/>
                    <a:pt x="660" y="407"/>
                    <a:pt x="649" y="407"/>
                  </a:cubicBezTo>
                  <a:cubicBezTo>
                    <a:pt x="394" y="407"/>
                    <a:pt x="153" y="276"/>
                    <a:pt x="25" y="66"/>
                  </a:cubicBezTo>
                  <a:cubicBezTo>
                    <a:pt x="13" y="53"/>
                    <a:pt x="25" y="42"/>
                    <a:pt x="37" y="29"/>
                  </a:cubicBezTo>
                  <a:cubicBezTo>
                    <a:pt x="37" y="29"/>
                    <a:pt x="50" y="17"/>
                    <a:pt x="61" y="17"/>
                  </a:cubicBezTo>
                  <a:close/>
                  <a:moveTo>
                    <a:pt x="62" y="0"/>
                  </a:moveTo>
                  <a:cubicBezTo>
                    <a:pt x="50" y="0"/>
                    <a:pt x="36" y="6"/>
                    <a:pt x="25" y="17"/>
                  </a:cubicBezTo>
                  <a:cubicBezTo>
                    <a:pt x="13" y="29"/>
                    <a:pt x="1" y="53"/>
                    <a:pt x="13" y="78"/>
                  </a:cubicBezTo>
                  <a:cubicBezTo>
                    <a:pt x="147" y="297"/>
                    <a:pt x="377" y="418"/>
                    <a:pt x="645" y="418"/>
                  </a:cubicBezTo>
                  <a:lnTo>
                    <a:pt x="682" y="418"/>
                  </a:lnTo>
                  <a:cubicBezTo>
                    <a:pt x="718" y="418"/>
                    <a:pt x="731" y="394"/>
                    <a:pt x="731" y="358"/>
                  </a:cubicBezTo>
                  <a:cubicBezTo>
                    <a:pt x="731" y="334"/>
                    <a:pt x="718" y="309"/>
                    <a:pt x="682" y="309"/>
                  </a:cubicBezTo>
                  <a:lnTo>
                    <a:pt x="669" y="309"/>
                  </a:lnTo>
                  <a:cubicBezTo>
                    <a:pt x="439" y="309"/>
                    <a:pt x="244" y="212"/>
                    <a:pt x="98" y="29"/>
                  </a:cubicBezTo>
                  <a:cubicBezTo>
                    <a:pt x="91" y="9"/>
                    <a:pt x="77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2" name="Google Shape;3432;p39"/>
            <p:cNvSpPr/>
            <p:nvPr/>
          </p:nvSpPr>
          <p:spPr>
            <a:xfrm>
              <a:off x="7526903" y="3497423"/>
              <a:ext cx="9155" cy="14520"/>
            </a:xfrm>
            <a:custGeom>
              <a:avLst/>
              <a:gdLst/>
              <a:ahLst/>
              <a:cxnLst/>
              <a:rect l="l" t="t" r="r" b="b"/>
              <a:pathLst>
                <a:path w="186" h="295" extrusionOk="0">
                  <a:moveTo>
                    <a:pt x="129" y="0"/>
                  </a:moveTo>
                  <a:cubicBezTo>
                    <a:pt x="118" y="0"/>
                    <a:pt x="107" y="6"/>
                    <a:pt x="98" y="18"/>
                  </a:cubicBezTo>
                  <a:cubicBezTo>
                    <a:pt x="36" y="79"/>
                    <a:pt x="0" y="164"/>
                    <a:pt x="0" y="249"/>
                  </a:cubicBezTo>
                  <a:cubicBezTo>
                    <a:pt x="6" y="280"/>
                    <a:pt x="27" y="295"/>
                    <a:pt x="47" y="295"/>
                  </a:cubicBezTo>
                  <a:cubicBezTo>
                    <a:pt x="67" y="295"/>
                    <a:pt x="85" y="280"/>
                    <a:pt x="85" y="249"/>
                  </a:cubicBezTo>
                  <a:cubicBezTo>
                    <a:pt x="85" y="189"/>
                    <a:pt x="109" y="127"/>
                    <a:pt x="158" y="79"/>
                  </a:cubicBezTo>
                  <a:cubicBezTo>
                    <a:pt x="185" y="43"/>
                    <a:pt x="159" y="0"/>
                    <a:pt x="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3" name="Google Shape;3433;p39"/>
            <p:cNvSpPr/>
            <p:nvPr/>
          </p:nvSpPr>
          <p:spPr>
            <a:xfrm>
              <a:off x="7526263" y="3496980"/>
              <a:ext cx="9647" cy="15111"/>
            </a:xfrm>
            <a:custGeom>
              <a:avLst/>
              <a:gdLst/>
              <a:ahLst/>
              <a:cxnLst/>
              <a:rect l="l" t="t" r="r" b="b"/>
              <a:pathLst>
                <a:path w="196" h="307" extrusionOk="0">
                  <a:moveTo>
                    <a:pt x="135" y="15"/>
                  </a:moveTo>
                  <a:cubicBezTo>
                    <a:pt x="147" y="15"/>
                    <a:pt x="147" y="27"/>
                    <a:pt x="159" y="27"/>
                  </a:cubicBezTo>
                  <a:cubicBezTo>
                    <a:pt x="171" y="39"/>
                    <a:pt x="171" y="63"/>
                    <a:pt x="159" y="76"/>
                  </a:cubicBezTo>
                  <a:cubicBezTo>
                    <a:pt x="111" y="125"/>
                    <a:pt x="98" y="185"/>
                    <a:pt x="98" y="258"/>
                  </a:cubicBezTo>
                  <a:cubicBezTo>
                    <a:pt x="98" y="282"/>
                    <a:pt x="74" y="295"/>
                    <a:pt x="62" y="295"/>
                  </a:cubicBezTo>
                  <a:cubicBezTo>
                    <a:pt x="49" y="295"/>
                    <a:pt x="25" y="282"/>
                    <a:pt x="25" y="258"/>
                  </a:cubicBezTo>
                  <a:cubicBezTo>
                    <a:pt x="25" y="173"/>
                    <a:pt x="49" y="100"/>
                    <a:pt x="111" y="27"/>
                  </a:cubicBezTo>
                  <a:cubicBezTo>
                    <a:pt x="122" y="27"/>
                    <a:pt x="122" y="15"/>
                    <a:pt x="135" y="15"/>
                  </a:cubicBezTo>
                  <a:close/>
                  <a:moveTo>
                    <a:pt x="129" y="1"/>
                  </a:moveTo>
                  <a:cubicBezTo>
                    <a:pt x="118" y="1"/>
                    <a:pt x="108" y="5"/>
                    <a:pt x="98" y="15"/>
                  </a:cubicBezTo>
                  <a:cubicBezTo>
                    <a:pt x="38" y="88"/>
                    <a:pt x="1" y="173"/>
                    <a:pt x="13" y="258"/>
                  </a:cubicBezTo>
                  <a:cubicBezTo>
                    <a:pt x="13" y="295"/>
                    <a:pt x="38" y="307"/>
                    <a:pt x="62" y="307"/>
                  </a:cubicBezTo>
                  <a:cubicBezTo>
                    <a:pt x="86" y="307"/>
                    <a:pt x="111" y="295"/>
                    <a:pt x="111" y="258"/>
                  </a:cubicBezTo>
                  <a:cubicBezTo>
                    <a:pt x="111" y="198"/>
                    <a:pt x="135" y="136"/>
                    <a:pt x="171" y="88"/>
                  </a:cubicBezTo>
                  <a:cubicBezTo>
                    <a:pt x="195" y="63"/>
                    <a:pt x="184" y="39"/>
                    <a:pt x="171" y="15"/>
                  </a:cubicBezTo>
                  <a:cubicBezTo>
                    <a:pt x="157" y="8"/>
                    <a:pt x="143" y="1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4" name="Google Shape;3434;p39"/>
            <p:cNvSpPr/>
            <p:nvPr/>
          </p:nvSpPr>
          <p:spPr>
            <a:xfrm>
              <a:off x="7534286" y="3501312"/>
              <a:ext cx="12010" cy="16882"/>
            </a:xfrm>
            <a:custGeom>
              <a:avLst/>
              <a:gdLst/>
              <a:ahLst/>
              <a:cxnLst/>
              <a:rect l="l" t="t" r="r" b="b"/>
              <a:pathLst>
                <a:path w="244" h="343" extrusionOk="0">
                  <a:moveTo>
                    <a:pt x="180" y="1"/>
                  </a:moveTo>
                  <a:cubicBezTo>
                    <a:pt x="171" y="1"/>
                    <a:pt x="162" y="4"/>
                    <a:pt x="154" y="12"/>
                  </a:cubicBezTo>
                  <a:cubicBezTo>
                    <a:pt x="81" y="97"/>
                    <a:pt x="21" y="183"/>
                    <a:pt x="8" y="292"/>
                  </a:cubicBezTo>
                  <a:cubicBezTo>
                    <a:pt x="1" y="322"/>
                    <a:pt x="30" y="342"/>
                    <a:pt x="57" y="342"/>
                  </a:cubicBezTo>
                  <a:cubicBezTo>
                    <a:pt x="74" y="342"/>
                    <a:pt x="89" y="335"/>
                    <a:pt x="94" y="316"/>
                  </a:cubicBezTo>
                  <a:cubicBezTo>
                    <a:pt x="105" y="219"/>
                    <a:pt x="154" y="146"/>
                    <a:pt x="215" y="73"/>
                  </a:cubicBezTo>
                  <a:cubicBezTo>
                    <a:pt x="243" y="45"/>
                    <a:pt x="213" y="1"/>
                    <a:pt x="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5" name="Google Shape;3435;p39"/>
            <p:cNvSpPr/>
            <p:nvPr/>
          </p:nvSpPr>
          <p:spPr>
            <a:xfrm>
              <a:off x="7534089" y="3501016"/>
              <a:ext cx="12010" cy="17670"/>
            </a:xfrm>
            <a:custGeom>
              <a:avLst/>
              <a:gdLst/>
              <a:ahLst/>
              <a:cxnLst/>
              <a:rect l="l" t="t" r="r" b="b"/>
              <a:pathLst>
                <a:path w="244" h="359" extrusionOk="0">
                  <a:moveTo>
                    <a:pt x="182" y="18"/>
                  </a:moveTo>
                  <a:cubicBezTo>
                    <a:pt x="195" y="18"/>
                    <a:pt x="195" y="18"/>
                    <a:pt x="207" y="30"/>
                  </a:cubicBezTo>
                  <a:cubicBezTo>
                    <a:pt x="219" y="43"/>
                    <a:pt x="219" y="54"/>
                    <a:pt x="207" y="79"/>
                  </a:cubicBezTo>
                  <a:cubicBezTo>
                    <a:pt x="146" y="140"/>
                    <a:pt x="109" y="225"/>
                    <a:pt x="85" y="322"/>
                  </a:cubicBezTo>
                  <a:cubicBezTo>
                    <a:pt x="85" y="335"/>
                    <a:pt x="61" y="346"/>
                    <a:pt x="49" y="346"/>
                  </a:cubicBezTo>
                  <a:cubicBezTo>
                    <a:pt x="25" y="335"/>
                    <a:pt x="12" y="322"/>
                    <a:pt x="12" y="298"/>
                  </a:cubicBezTo>
                  <a:cubicBezTo>
                    <a:pt x="36" y="200"/>
                    <a:pt x="85" y="103"/>
                    <a:pt x="158" y="30"/>
                  </a:cubicBezTo>
                  <a:cubicBezTo>
                    <a:pt x="171" y="18"/>
                    <a:pt x="171" y="18"/>
                    <a:pt x="182" y="18"/>
                  </a:cubicBezTo>
                  <a:close/>
                  <a:moveTo>
                    <a:pt x="183" y="0"/>
                  </a:moveTo>
                  <a:cubicBezTo>
                    <a:pt x="171" y="0"/>
                    <a:pt x="158" y="6"/>
                    <a:pt x="146" y="18"/>
                  </a:cubicBezTo>
                  <a:cubicBezTo>
                    <a:pt x="73" y="91"/>
                    <a:pt x="12" y="189"/>
                    <a:pt x="0" y="298"/>
                  </a:cubicBezTo>
                  <a:cubicBezTo>
                    <a:pt x="0" y="335"/>
                    <a:pt x="25" y="359"/>
                    <a:pt x="49" y="359"/>
                  </a:cubicBezTo>
                  <a:lnTo>
                    <a:pt x="61" y="359"/>
                  </a:lnTo>
                  <a:cubicBezTo>
                    <a:pt x="73" y="359"/>
                    <a:pt x="98" y="346"/>
                    <a:pt x="98" y="322"/>
                  </a:cubicBezTo>
                  <a:cubicBezTo>
                    <a:pt x="122" y="225"/>
                    <a:pt x="158" y="152"/>
                    <a:pt x="219" y="91"/>
                  </a:cubicBezTo>
                  <a:cubicBezTo>
                    <a:pt x="244" y="67"/>
                    <a:pt x="231" y="30"/>
                    <a:pt x="219" y="18"/>
                  </a:cubicBezTo>
                  <a:cubicBezTo>
                    <a:pt x="207" y="6"/>
                    <a:pt x="195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6" name="Google Shape;3436;p39"/>
            <p:cNvSpPr/>
            <p:nvPr/>
          </p:nvSpPr>
          <p:spPr>
            <a:xfrm>
              <a:off x="7575534" y="3499884"/>
              <a:ext cx="38392" cy="20722"/>
            </a:xfrm>
            <a:custGeom>
              <a:avLst/>
              <a:gdLst/>
              <a:ahLst/>
              <a:cxnLst/>
              <a:rect l="l" t="t" r="r" b="b"/>
              <a:pathLst>
                <a:path w="780" h="421" extrusionOk="0">
                  <a:moveTo>
                    <a:pt x="722" y="1"/>
                  </a:moveTo>
                  <a:cubicBezTo>
                    <a:pt x="707" y="1"/>
                    <a:pt x="690" y="9"/>
                    <a:pt x="678" y="29"/>
                  </a:cubicBezTo>
                  <a:cubicBezTo>
                    <a:pt x="557" y="217"/>
                    <a:pt x="355" y="324"/>
                    <a:pt x="128" y="324"/>
                  </a:cubicBezTo>
                  <a:cubicBezTo>
                    <a:pt x="105" y="324"/>
                    <a:pt x="82" y="323"/>
                    <a:pt x="58" y="321"/>
                  </a:cubicBezTo>
                  <a:cubicBezTo>
                    <a:pt x="55" y="320"/>
                    <a:pt x="52" y="320"/>
                    <a:pt x="49" y="320"/>
                  </a:cubicBezTo>
                  <a:cubicBezTo>
                    <a:pt x="8" y="320"/>
                    <a:pt x="0" y="394"/>
                    <a:pt x="46" y="406"/>
                  </a:cubicBezTo>
                  <a:cubicBezTo>
                    <a:pt x="92" y="416"/>
                    <a:pt x="139" y="421"/>
                    <a:pt x="185" y="421"/>
                  </a:cubicBezTo>
                  <a:cubicBezTo>
                    <a:pt x="427" y="421"/>
                    <a:pt x="651" y="291"/>
                    <a:pt x="764" y="66"/>
                  </a:cubicBezTo>
                  <a:cubicBezTo>
                    <a:pt x="780" y="33"/>
                    <a:pt x="753" y="1"/>
                    <a:pt x="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7" name="Google Shape;3437;p39"/>
            <p:cNvSpPr/>
            <p:nvPr/>
          </p:nvSpPr>
          <p:spPr>
            <a:xfrm>
              <a:off x="7575977" y="3499687"/>
              <a:ext cx="38392" cy="21411"/>
            </a:xfrm>
            <a:custGeom>
              <a:avLst/>
              <a:gdLst/>
              <a:ahLst/>
              <a:cxnLst/>
              <a:rect l="l" t="t" r="r" b="b"/>
              <a:pathLst>
                <a:path w="780" h="435" extrusionOk="0">
                  <a:moveTo>
                    <a:pt x="710" y="13"/>
                  </a:moveTo>
                  <a:cubicBezTo>
                    <a:pt x="718" y="13"/>
                    <a:pt x="725" y="16"/>
                    <a:pt x="730" y="21"/>
                  </a:cubicBezTo>
                  <a:cubicBezTo>
                    <a:pt x="742" y="33"/>
                    <a:pt x="755" y="45"/>
                    <a:pt x="742" y="70"/>
                  </a:cubicBezTo>
                  <a:cubicBezTo>
                    <a:pt x="630" y="283"/>
                    <a:pt x="415" y="412"/>
                    <a:pt x="184" y="412"/>
                  </a:cubicBezTo>
                  <a:cubicBezTo>
                    <a:pt x="140" y="412"/>
                    <a:pt x="95" y="407"/>
                    <a:pt x="49" y="398"/>
                  </a:cubicBezTo>
                  <a:cubicBezTo>
                    <a:pt x="25" y="398"/>
                    <a:pt x="12" y="373"/>
                    <a:pt x="12" y="362"/>
                  </a:cubicBezTo>
                  <a:cubicBezTo>
                    <a:pt x="25" y="349"/>
                    <a:pt x="37" y="325"/>
                    <a:pt x="49" y="325"/>
                  </a:cubicBezTo>
                  <a:cubicBezTo>
                    <a:pt x="82" y="329"/>
                    <a:pt x="114" y="332"/>
                    <a:pt x="146" y="332"/>
                  </a:cubicBezTo>
                  <a:cubicBezTo>
                    <a:pt x="365" y="332"/>
                    <a:pt x="565" y="224"/>
                    <a:pt x="682" y="33"/>
                  </a:cubicBezTo>
                  <a:cubicBezTo>
                    <a:pt x="689" y="19"/>
                    <a:pt x="700" y="13"/>
                    <a:pt x="710" y="13"/>
                  </a:cubicBezTo>
                  <a:close/>
                  <a:moveTo>
                    <a:pt x="709" y="1"/>
                  </a:moveTo>
                  <a:cubicBezTo>
                    <a:pt x="692" y="1"/>
                    <a:pt x="677" y="7"/>
                    <a:pt x="669" y="21"/>
                  </a:cubicBezTo>
                  <a:cubicBezTo>
                    <a:pt x="548" y="208"/>
                    <a:pt x="346" y="316"/>
                    <a:pt x="119" y="316"/>
                  </a:cubicBezTo>
                  <a:cubicBezTo>
                    <a:pt x="96" y="316"/>
                    <a:pt x="73" y="315"/>
                    <a:pt x="49" y="313"/>
                  </a:cubicBezTo>
                  <a:cubicBezTo>
                    <a:pt x="25" y="313"/>
                    <a:pt x="1" y="337"/>
                    <a:pt x="1" y="362"/>
                  </a:cubicBezTo>
                  <a:cubicBezTo>
                    <a:pt x="1" y="386"/>
                    <a:pt x="12" y="410"/>
                    <a:pt x="37" y="422"/>
                  </a:cubicBezTo>
                  <a:cubicBezTo>
                    <a:pt x="85" y="435"/>
                    <a:pt x="122" y="435"/>
                    <a:pt x="171" y="435"/>
                  </a:cubicBezTo>
                  <a:cubicBezTo>
                    <a:pt x="414" y="435"/>
                    <a:pt x="645" y="300"/>
                    <a:pt x="755" y="81"/>
                  </a:cubicBezTo>
                  <a:cubicBezTo>
                    <a:pt x="779" y="45"/>
                    <a:pt x="766" y="21"/>
                    <a:pt x="742" y="8"/>
                  </a:cubicBezTo>
                  <a:cubicBezTo>
                    <a:pt x="732" y="4"/>
                    <a:pt x="720" y="1"/>
                    <a:pt x="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8" name="Google Shape;3438;p39"/>
            <p:cNvSpPr/>
            <p:nvPr/>
          </p:nvSpPr>
          <p:spPr>
            <a:xfrm>
              <a:off x="7590744" y="3504905"/>
              <a:ext cx="14963" cy="7580"/>
            </a:xfrm>
            <a:custGeom>
              <a:avLst/>
              <a:gdLst/>
              <a:ahLst/>
              <a:cxnLst/>
              <a:rect l="l" t="t" r="r" b="b"/>
              <a:pathLst>
                <a:path w="304" h="154" extrusionOk="0">
                  <a:moveTo>
                    <a:pt x="64" y="1"/>
                  </a:moveTo>
                  <a:cubicBezTo>
                    <a:pt x="31" y="1"/>
                    <a:pt x="0" y="45"/>
                    <a:pt x="29" y="73"/>
                  </a:cubicBezTo>
                  <a:cubicBezTo>
                    <a:pt x="77" y="121"/>
                    <a:pt x="132" y="153"/>
                    <a:pt x="194" y="153"/>
                  </a:cubicBezTo>
                  <a:cubicBezTo>
                    <a:pt x="212" y="153"/>
                    <a:pt x="229" y="151"/>
                    <a:pt x="247" y="146"/>
                  </a:cubicBezTo>
                  <a:cubicBezTo>
                    <a:pt x="304" y="123"/>
                    <a:pt x="288" y="60"/>
                    <a:pt x="237" y="60"/>
                  </a:cubicBezTo>
                  <a:cubicBezTo>
                    <a:pt x="233" y="60"/>
                    <a:pt x="228" y="60"/>
                    <a:pt x="223" y="61"/>
                  </a:cubicBezTo>
                  <a:cubicBezTo>
                    <a:pt x="175" y="61"/>
                    <a:pt x="126" y="48"/>
                    <a:pt x="90" y="12"/>
                  </a:cubicBezTo>
                  <a:cubicBezTo>
                    <a:pt x="82" y="4"/>
                    <a:pt x="73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9" name="Google Shape;3439;p39"/>
            <p:cNvSpPr/>
            <p:nvPr/>
          </p:nvSpPr>
          <p:spPr>
            <a:xfrm>
              <a:off x="7590941" y="3504610"/>
              <a:ext cx="14421" cy="8121"/>
            </a:xfrm>
            <a:custGeom>
              <a:avLst/>
              <a:gdLst/>
              <a:ahLst/>
              <a:cxnLst/>
              <a:rect l="l" t="t" r="r" b="b"/>
              <a:pathLst>
                <a:path w="293" h="165" extrusionOk="0">
                  <a:moveTo>
                    <a:pt x="62" y="18"/>
                  </a:moveTo>
                  <a:cubicBezTo>
                    <a:pt x="62" y="18"/>
                    <a:pt x="73" y="18"/>
                    <a:pt x="86" y="30"/>
                  </a:cubicBezTo>
                  <a:cubicBezTo>
                    <a:pt x="113" y="58"/>
                    <a:pt x="147" y="71"/>
                    <a:pt x="183" y="71"/>
                  </a:cubicBezTo>
                  <a:cubicBezTo>
                    <a:pt x="195" y="71"/>
                    <a:pt x="207" y="70"/>
                    <a:pt x="219" y="67"/>
                  </a:cubicBezTo>
                  <a:cubicBezTo>
                    <a:pt x="243" y="67"/>
                    <a:pt x="268" y="79"/>
                    <a:pt x="268" y="103"/>
                  </a:cubicBezTo>
                  <a:cubicBezTo>
                    <a:pt x="268" y="116"/>
                    <a:pt x="268" y="127"/>
                    <a:pt x="243" y="140"/>
                  </a:cubicBezTo>
                  <a:cubicBezTo>
                    <a:pt x="225" y="146"/>
                    <a:pt x="205" y="149"/>
                    <a:pt x="185" y="149"/>
                  </a:cubicBezTo>
                  <a:cubicBezTo>
                    <a:pt x="129" y="149"/>
                    <a:pt x="73" y="124"/>
                    <a:pt x="37" y="79"/>
                  </a:cubicBezTo>
                  <a:cubicBezTo>
                    <a:pt x="13" y="67"/>
                    <a:pt x="25" y="43"/>
                    <a:pt x="37" y="30"/>
                  </a:cubicBezTo>
                  <a:cubicBezTo>
                    <a:pt x="37" y="18"/>
                    <a:pt x="49" y="18"/>
                    <a:pt x="62" y="18"/>
                  </a:cubicBezTo>
                  <a:close/>
                  <a:moveTo>
                    <a:pt x="57" y="0"/>
                  </a:moveTo>
                  <a:cubicBezTo>
                    <a:pt x="43" y="0"/>
                    <a:pt x="31" y="6"/>
                    <a:pt x="25" y="18"/>
                  </a:cubicBezTo>
                  <a:cubicBezTo>
                    <a:pt x="0" y="30"/>
                    <a:pt x="0" y="67"/>
                    <a:pt x="25" y="91"/>
                  </a:cubicBezTo>
                  <a:cubicBezTo>
                    <a:pt x="62" y="140"/>
                    <a:pt x="122" y="164"/>
                    <a:pt x="183" y="164"/>
                  </a:cubicBezTo>
                  <a:cubicBezTo>
                    <a:pt x="207" y="164"/>
                    <a:pt x="232" y="164"/>
                    <a:pt x="243" y="152"/>
                  </a:cubicBezTo>
                  <a:cubicBezTo>
                    <a:pt x="280" y="152"/>
                    <a:pt x="292" y="116"/>
                    <a:pt x="280" y="91"/>
                  </a:cubicBezTo>
                  <a:cubicBezTo>
                    <a:pt x="280" y="71"/>
                    <a:pt x="264" y="51"/>
                    <a:pt x="238" y="51"/>
                  </a:cubicBezTo>
                  <a:cubicBezTo>
                    <a:pt x="232" y="51"/>
                    <a:pt x="226" y="52"/>
                    <a:pt x="219" y="54"/>
                  </a:cubicBezTo>
                  <a:cubicBezTo>
                    <a:pt x="207" y="58"/>
                    <a:pt x="195" y="59"/>
                    <a:pt x="183" y="59"/>
                  </a:cubicBezTo>
                  <a:cubicBezTo>
                    <a:pt x="147" y="59"/>
                    <a:pt x="116" y="45"/>
                    <a:pt x="98" y="18"/>
                  </a:cubicBezTo>
                  <a:cubicBezTo>
                    <a:pt x="85" y="6"/>
                    <a:pt x="70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0" name="Google Shape;3440;p39"/>
            <p:cNvSpPr/>
            <p:nvPr/>
          </p:nvSpPr>
          <p:spPr>
            <a:xfrm>
              <a:off x="7600391" y="3500672"/>
              <a:ext cx="8761" cy="6595"/>
            </a:xfrm>
            <a:custGeom>
              <a:avLst/>
              <a:gdLst/>
              <a:ahLst/>
              <a:cxnLst/>
              <a:rect l="l" t="t" r="r" b="b"/>
              <a:pathLst>
                <a:path w="178" h="134" extrusionOk="0">
                  <a:moveTo>
                    <a:pt x="58" y="0"/>
                  </a:moveTo>
                  <a:cubicBezTo>
                    <a:pt x="27" y="0"/>
                    <a:pt x="0" y="34"/>
                    <a:pt x="27" y="61"/>
                  </a:cubicBezTo>
                  <a:lnTo>
                    <a:pt x="88" y="123"/>
                  </a:lnTo>
                  <a:cubicBezTo>
                    <a:pt x="96" y="130"/>
                    <a:pt x="105" y="134"/>
                    <a:pt x="114" y="134"/>
                  </a:cubicBezTo>
                  <a:cubicBezTo>
                    <a:pt x="146" y="134"/>
                    <a:pt x="178" y="90"/>
                    <a:pt x="149" y="61"/>
                  </a:cubicBezTo>
                  <a:cubicBezTo>
                    <a:pt x="124" y="37"/>
                    <a:pt x="113" y="25"/>
                    <a:pt x="88" y="13"/>
                  </a:cubicBezTo>
                  <a:cubicBezTo>
                    <a:pt x="79" y="4"/>
                    <a:pt x="69" y="0"/>
                    <a:pt x="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1" name="Google Shape;3441;p39"/>
            <p:cNvSpPr/>
            <p:nvPr/>
          </p:nvSpPr>
          <p:spPr>
            <a:xfrm>
              <a:off x="7600490" y="3499983"/>
              <a:ext cx="8466" cy="7334"/>
            </a:xfrm>
            <a:custGeom>
              <a:avLst/>
              <a:gdLst/>
              <a:ahLst/>
              <a:cxnLst/>
              <a:rect l="l" t="t" r="r" b="b"/>
              <a:pathLst>
                <a:path w="172" h="149" extrusionOk="0">
                  <a:moveTo>
                    <a:pt x="62" y="15"/>
                  </a:moveTo>
                  <a:cubicBezTo>
                    <a:pt x="74" y="15"/>
                    <a:pt x="74" y="27"/>
                    <a:pt x="86" y="27"/>
                  </a:cubicBezTo>
                  <a:lnTo>
                    <a:pt x="135" y="75"/>
                  </a:lnTo>
                  <a:cubicBezTo>
                    <a:pt x="159" y="88"/>
                    <a:pt x="147" y="112"/>
                    <a:pt x="135" y="124"/>
                  </a:cubicBezTo>
                  <a:cubicBezTo>
                    <a:pt x="129" y="130"/>
                    <a:pt x="123" y="134"/>
                    <a:pt x="115" y="134"/>
                  </a:cubicBezTo>
                  <a:cubicBezTo>
                    <a:pt x="108" y="134"/>
                    <a:pt x="99" y="130"/>
                    <a:pt x="86" y="124"/>
                  </a:cubicBezTo>
                  <a:lnTo>
                    <a:pt x="38" y="75"/>
                  </a:lnTo>
                  <a:cubicBezTo>
                    <a:pt x="25" y="64"/>
                    <a:pt x="25" y="39"/>
                    <a:pt x="38" y="27"/>
                  </a:cubicBezTo>
                  <a:cubicBezTo>
                    <a:pt x="38" y="27"/>
                    <a:pt x="49" y="15"/>
                    <a:pt x="62" y="15"/>
                  </a:cubicBezTo>
                  <a:close/>
                  <a:moveTo>
                    <a:pt x="63" y="1"/>
                  </a:moveTo>
                  <a:cubicBezTo>
                    <a:pt x="47" y="1"/>
                    <a:pt x="32" y="8"/>
                    <a:pt x="25" y="15"/>
                  </a:cubicBezTo>
                  <a:cubicBezTo>
                    <a:pt x="13" y="39"/>
                    <a:pt x="1" y="64"/>
                    <a:pt x="25" y="88"/>
                  </a:cubicBezTo>
                  <a:lnTo>
                    <a:pt x="74" y="137"/>
                  </a:lnTo>
                  <a:cubicBezTo>
                    <a:pt x="86" y="148"/>
                    <a:pt x="98" y="148"/>
                    <a:pt x="111" y="148"/>
                  </a:cubicBezTo>
                  <a:cubicBezTo>
                    <a:pt x="122" y="148"/>
                    <a:pt x="135" y="148"/>
                    <a:pt x="147" y="137"/>
                  </a:cubicBezTo>
                  <a:cubicBezTo>
                    <a:pt x="171" y="112"/>
                    <a:pt x="171" y="88"/>
                    <a:pt x="147" y="64"/>
                  </a:cubicBezTo>
                  <a:lnTo>
                    <a:pt x="98" y="15"/>
                  </a:lnTo>
                  <a:cubicBezTo>
                    <a:pt x="88" y="5"/>
                    <a:pt x="75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2" name="Google Shape;3442;p39"/>
            <p:cNvSpPr/>
            <p:nvPr/>
          </p:nvSpPr>
          <p:spPr>
            <a:xfrm>
              <a:off x="7378450" y="3501902"/>
              <a:ext cx="370528" cy="399765"/>
            </a:xfrm>
            <a:custGeom>
              <a:avLst/>
              <a:gdLst/>
              <a:ahLst/>
              <a:cxnLst/>
              <a:rect l="l" t="t" r="r" b="b"/>
              <a:pathLst>
                <a:path w="7528" h="8122" extrusionOk="0">
                  <a:moveTo>
                    <a:pt x="49" y="0"/>
                  </a:moveTo>
                  <a:cubicBezTo>
                    <a:pt x="25" y="0"/>
                    <a:pt x="0" y="25"/>
                    <a:pt x="0" y="49"/>
                  </a:cubicBezTo>
                  <a:cubicBezTo>
                    <a:pt x="12" y="2676"/>
                    <a:pt x="0" y="5314"/>
                    <a:pt x="0" y="7941"/>
                  </a:cubicBezTo>
                  <a:cubicBezTo>
                    <a:pt x="0" y="7990"/>
                    <a:pt x="36" y="8014"/>
                    <a:pt x="85" y="8014"/>
                  </a:cubicBezTo>
                  <a:cubicBezTo>
                    <a:pt x="1308" y="8081"/>
                    <a:pt x="2536" y="8121"/>
                    <a:pt x="3764" y="8121"/>
                  </a:cubicBezTo>
                  <a:cubicBezTo>
                    <a:pt x="4992" y="8121"/>
                    <a:pt x="6221" y="8081"/>
                    <a:pt x="7443" y="7990"/>
                  </a:cubicBezTo>
                  <a:cubicBezTo>
                    <a:pt x="7479" y="7990"/>
                    <a:pt x="7516" y="7966"/>
                    <a:pt x="7516" y="7917"/>
                  </a:cubicBezTo>
                  <a:cubicBezTo>
                    <a:pt x="7528" y="7832"/>
                    <a:pt x="7528" y="7759"/>
                    <a:pt x="7528" y="7674"/>
                  </a:cubicBezTo>
                  <a:cubicBezTo>
                    <a:pt x="7528" y="7627"/>
                    <a:pt x="7494" y="7605"/>
                    <a:pt x="7459" y="7605"/>
                  </a:cubicBezTo>
                  <a:cubicBezTo>
                    <a:pt x="7421" y="7605"/>
                    <a:pt x="7382" y="7630"/>
                    <a:pt x="7382" y="7674"/>
                  </a:cubicBezTo>
                  <a:cubicBezTo>
                    <a:pt x="7374" y="7731"/>
                    <a:pt x="7372" y="7783"/>
                    <a:pt x="7367" y="7836"/>
                  </a:cubicBezTo>
                  <a:lnTo>
                    <a:pt x="7367" y="7836"/>
                  </a:lnTo>
                  <a:cubicBezTo>
                    <a:pt x="6022" y="7902"/>
                    <a:pt x="4680" y="7941"/>
                    <a:pt x="3337" y="7941"/>
                  </a:cubicBezTo>
                  <a:cubicBezTo>
                    <a:pt x="2283" y="7941"/>
                    <a:pt x="1228" y="7917"/>
                    <a:pt x="171" y="7861"/>
                  </a:cubicBezTo>
                  <a:lnTo>
                    <a:pt x="171" y="7861"/>
                  </a:lnTo>
                  <a:cubicBezTo>
                    <a:pt x="171" y="6514"/>
                    <a:pt x="170" y="5154"/>
                    <a:pt x="158" y="3806"/>
                  </a:cubicBezTo>
                  <a:cubicBezTo>
                    <a:pt x="158" y="3138"/>
                    <a:pt x="146" y="2457"/>
                    <a:pt x="134" y="1776"/>
                  </a:cubicBezTo>
                  <a:cubicBezTo>
                    <a:pt x="134" y="1447"/>
                    <a:pt x="122" y="1119"/>
                    <a:pt x="122" y="790"/>
                  </a:cubicBezTo>
                  <a:cubicBezTo>
                    <a:pt x="122" y="620"/>
                    <a:pt x="73" y="401"/>
                    <a:pt x="109" y="231"/>
                  </a:cubicBezTo>
                  <a:cubicBezTo>
                    <a:pt x="132" y="122"/>
                    <a:pt x="197" y="100"/>
                    <a:pt x="283" y="100"/>
                  </a:cubicBezTo>
                  <a:cubicBezTo>
                    <a:pt x="340" y="100"/>
                    <a:pt x="406" y="109"/>
                    <a:pt x="474" y="109"/>
                  </a:cubicBezTo>
                  <a:cubicBezTo>
                    <a:pt x="547" y="109"/>
                    <a:pt x="547" y="0"/>
                    <a:pt x="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3" name="Google Shape;3443;p39"/>
            <p:cNvSpPr/>
            <p:nvPr/>
          </p:nvSpPr>
          <p:spPr>
            <a:xfrm>
              <a:off x="7377810" y="3501262"/>
              <a:ext cx="371808" cy="401094"/>
            </a:xfrm>
            <a:custGeom>
              <a:avLst/>
              <a:gdLst/>
              <a:ahLst/>
              <a:cxnLst/>
              <a:rect l="l" t="t" r="r" b="b"/>
              <a:pathLst>
                <a:path w="7554" h="8149" extrusionOk="0">
                  <a:moveTo>
                    <a:pt x="7432" y="7857"/>
                  </a:moveTo>
                  <a:lnTo>
                    <a:pt x="7383" y="7906"/>
                  </a:lnTo>
                  <a:lnTo>
                    <a:pt x="7383" y="7857"/>
                  </a:lnTo>
                  <a:close/>
                  <a:moveTo>
                    <a:pt x="171" y="7881"/>
                  </a:moveTo>
                  <a:lnTo>
                    <a:pt x="171" y="7930"/>
                  </a:lnTo>
                  <a:lnTo>
                    <a:pt x="122" y="7881"/>
                  </a:lnTo>
                  <a:close/>
                  <a:moveTo>
                    <a:pt x="62" y="13"/>
                  </a:moveTo>
                  <a:lnTo>
                    <a:pt x="487" y="25"/>
                  </a:lnTo>
                  <a:cubicBezTo>
                    <a:pt x="524" y="25"/>
                    <a:pt x="536" y="49"/>
                    <a:pt x="536" y="74"/>
                  </a:cubicBezTo>
                  <a:cubicBezTo>
                    <a:pt x="536" y="86"/>
                    <a:pt x="524" y="111"/>
                    <a:pt x="487" y="111"/>
                  </a:cubicBezTo>
                  <a:cubicBezTo>
                    <a:pt x="463" y="111"/>
                    <a:pt x="427" y="111"/>
                    <a:pt x="390" y="98"/>
                  </a:cubicBezTo>
                  <a:cubicBezTo>
                    <a:pt x="374" y="98"/>
                    <a:pt x="359" y="98"/>
                    <a:pt x="343" y="98"/>
                  </a:cubicBezTo>
                  <a:cubicBezTo>
                    <a:pt x="238" y="98"/>
                    <a:pt x="142" y="107"/>
                    <a:pt x="111" y="244"/>
                  </a:cubicBezTo>
                  <a:cubicBezTo>
                    <a:pt x="86" y="366"/>
                    <a:pt x="98" y="500"/>
                    <a:pt x="111" y="621"/>
                  </a:cubicBezTo>
                  <a:cubicBezTo>
                    <a:pt x="122" y="694"/>
                    <a:pt x="122" y="743"/>
                    <a:pt x="122" y="803"/>
                  </a:cubicBezTo>
                  <a:lnTo>
                    <a:pt x="122" y="974"/>
                  </a:lnTo>
                  <a:cubicBezTo>
                    <a:pt x="135" y="1241"/>
                    <a:pt x="135" y="1521"/>
                    <a:pt x="147" y="1789"/>
                  </a:cubicBezTo>
                  <a:cubicBezTo>
                    <a:pt x="147" y="2384"/>
                    <a:pt x="159" y="3005"/>
                    <a:pt x="159" y="3819"/>
                  </a:cubicBezTo>
                  <a:cubicBezTo>
                    <a:pt x="171" y="5157"/>
                    <a:pt x="171" y="6495"/>
                    <a:pt x="171" y="7870"/>
                  </a:cubicBezTo>
                  <a:cubicBezTo>
                    <a:pt x="147" y="7857"/>
                    <a:pt x="122" y="7857"/>
                    <a:pt x="98" y="7857"/>
                  </a:cubicBezTo>
                  <a:lnTo>
                    <a:pt x="74" y="7857"/>
                  </a:lnTo>
                  <a:lnTo>
                    <a:pt x="195" y="7967"/>
                  </a:lnTo>
                  <a:lnTo>
                    <a:pt x="195" y="7954"/>
                  </a:lnTo>
                  <a:lnTo>
                    <a:pt x="195" y="7881"/>
                  </a:lnTo>
                  <a:cubicBezTo>
                    <a:pt x="1207" y="7934"/>
                    <a:pt x="2253" y="7961"/>
                    <a:pt x="3370" y="7961"/>
                  </a:cubicBezTo>
                  <a:cubicBezTo>
                    <a:pt x="4603" y="7961"/>
                    <a:pt x="5922" y="7928"/>
                    <a:pt x="7371" y="7857"/>
                  </a:cubicBezTo>
                  <a:lnTo>
                    <a:pt x="7371" y="7930"/>
                  </a:lnTo>
                  <a:lnTo>
                    <a:pt x="7359" y="7954"/>
                  </a:lnTo>
                  <a:lnTo>
                    <a:pt x="7359" y="7954"/>
                  </a:lnTo>
                  <a:lnTo>
                    <a:pt x="7481" y="7833"/>
                  </a:lnTo>
                  <a:lnTo>
                    <a:pt x="7481" y="7833"/>
                  </a:lnTo>
                  <a:lnTo>
                    <a:pt x="7456" y="7845"/>
                  </a:lnTo>
                  <a:lnTo>
                    <a:pt x="7395" y="7845"/>
                  </a:lnTo>
                  <a:lnTo>
                    <a:pt x="7395" y="7687"/>
                  </a:lnTo>
                  <a:cubicBezTo>
                    <a:pt x="7408" y="7651"/>
                    <a:pt x="7444" y="7626"/>
                    <a:pt x="7481" y="7626"/>
                  </a:cubicBezTo>
                  <a:cubicBezTo>
                    <a:pt x="7505" y="7626"/>
                    <a:pt x="7529" y="7651"/>
                    <a:pt x="7529" y="7687"/>
                  </a:cubicBezTo>
                  <a:lnTo>
                    <a:pt x="7529" y="7930"/>
                  </a:lnTo>
                  <a:cubicBezTo>
                    <a:pt x="7529" y="7967"/>
                    <a:pt x="7492" y="7991"/>
                    <a:pt x="7456" y="8003"/>
                  </a:cubicBezTo>
                  <a:cubicBezTo>
                    <a:pt x="6277" y="8087"/>
                    <a:pt x="5051" y="8130"/>
                    <a:pt x="3752" y="8130"/>
                  </a:cubicBezTo>
                  <a:cubicBezTo>
                    <a:pt x="2598" y="8130"/>
                    <a:pt x="1386" y="8096"/>
                    <a:pt x="98" y="8027"/>
                  </a:cubicBezTo>
                  <a:cubicBezTo>
                    <a:pt x="62" y="8027"/>
                    <a:pt x="25" y="7991"/>
                    <a:pt x="25" y="7954"/>
                  </a:cubicBezTo>
                  <a:lnTo>
                    <a:pt x="25" y="5243"/>
                  </a:lnTo>
                  <a:cubicBezTo>
                    <a:pt x="25" y="3540"/>
                    <a:pt x="25" y="1789"/>
                    <a:pt x="13" y="62"/>
                  </a:cubicBezTo>
                  <a:cubicBezTo>
                    <a:pt x="13" y="49"/>
                    <a:pt x="25" y="38"/>
                    <a:pt x="38" y="38"/>
                  </a:cubicBezTo>
                  <a:cubicBezTo>
                    <a:pt x="38" y="25"/>
                    <a:pt x="49" y="13"/>
                    <a:pt x="62" y="13"/>
                  </a:cubicBezTo>
                  <a:close/>
                  <a:moveTo>
                    <a:pt x="62" y="1"/>
                  </a:moveTo>
                  <a:cubicBezTo>
                    <a:pt x="49" y="1"/>
                    <a:pt x="25" y="13"/>
                    <a:pt x="25" y="25"/>
                  </a:cubicBezTo>
                  <a:cubicBezTo>
                    <a:pt x="13" y="38"/>
                    <a:pt x="1" y="49"/>
                    <a:pt x="1" y="62"/>
                  </a:cubicBezTo>
                  <a:cubicBezTo>
                    <a:pt x="13" y="1789"/>
                    <a:pt x="13" y="3540"/>
                    <a:pt x="13" y="5243"/>
                  </a:cubicBezTo>
                  <a:lnTo>
                    <a:pt x="13" y="7954"/>
                  </a:lnTo>
                  <a:cubicBezTo>
                    <a:pt x="13" y="8003"/>
                    <a:pt x="49" y="8040"/>
                    <a:pt x="98" y="8040"/>
                  </a:cubicBezTo>
                  <a:cubicBezTo>
                    <a:pt x="1387" y="8113"/>
                    <a:pt x="2603" y="8149"/>
                    <a:pt x="3759" y="8149"/>
                  </a:cubicBezTo>
                  <a:cubicBezTo>
                    <a:pt x="5060" y="8149"/>
                    <a:pt x="6289" y="8100"/>
                    <a:pt x="7456" y="8016"/>
                  </a:cubicBezTo>
                  <a:cubicBezTo>
                    <a:pt x="7505" y="8016"/>
                    <a:pt x="7541" y="7979"/>
                    <a:pt x="7541" y="7930"/>
                  </a:cubicBezTo>
                  <a:cubicBezTo>
                    <a:pt x="7541" y="7845"/>
                    <a:pt x="7554" y="7772"/>
                    <a:pt x="7554" y="7687"/>
                  </a:cubicBezTo>
                  <a:cubicBezTo>
                    <a:pt x="7554" y="7638"/>
                    <a:pt x="7517" y="7614"/>
                    <a:pt x="7481" y="7614"/>
                  </a:cubicBezTo>
                  <a:cubicBezTo>
                    <a:pt x="7432" y="7614"/>
                    <a:pt x="7383" y="7638"/>
                    <a:pt x="7383" y="7687"/>
                  </a:cubicBezTo>
                  <a:cubicBezTo>
                    <a:pt x="7383" y="7748"/>
                    <a:pt x="7371" y="7797"/>
                    <a:pt x="7371" y="7845"/>
                  </a:cubicBezTo>
                  <a:cubicBezTo>
                    <a:pt x="5883" y="7911"/>
                    <a:pt x="4533" y="7945"/>
                    <a:pt x="3271" y="7945"/>
                  </a:cubicBezTo>
                  <a:cubicBezTo>
                    <a:pt x="2192" y="7945"/>
                    <a:pt x="1177" y="7920"/>
                    <a:pt x="195" y="7870"/>
                  </a:cubicBezTo>
                  <a:cubicBezTo>
                    <a:pt x="195" y="6495"/>
                    <a:pt x="184" y="5157"/>
                    <a:pt x="184" y="3819"/>
                  </a:cubicBezTo>
                  <a:cubicBezTo>
                    <a:pt x="171" y="3005"/>
                    <a:pt x="171" y="2384"/>
                    <a:pt x="159" y="1789"/>
                  </a:cubicBezTo>
                  <a:cubicBezTo>
                    <a:pt x="159" y="1521"/>
                    <a:pt x="147" y="1241"/>
                    <a:pt x="147" y="974"/>
                  </a:cubicBezTo>
                  <a:lnTo>
                    <a:pt x="147" y="803"/>
                  </a:lnTo>
                  <a:cubicBezTo>
                    <a:pt x="135" y="743"/>
                    <a:pt x="135" y="682"/>
                    <a:pt x="135" y="621"/>
                  </a:cubicBezTo>
                  <a:cubicBezTo>
                    <a:pt x="122" y="500"/>
                    <a:pt x="111" y="366"/>
                    <a:pt x="135" y="257"/>
                  </a:cubicBezTo>
                  <a:cubicBezTo>
                    <a:pt x="154" y="143"/>
                    <a:pt x="217" y="118"/>
                    <a:pt x="307" y="118"/>
                  </a:cubicBezTo>
                  <a:cubicBezTo>
                    <a:pt x="333" y="118"/>
                    <a:pt x="361" y="120"/>
                    <a:pt x="390" y="122"/>
                  </a:cubicBezTo>
                  <a:lnTo>
                    <a:pt x="487" y="122"/>
                  </a:lnTo>
                  <a:cubicBezTo>
                    <a:pt x="536" y="122"/>
                    <a:pt x="549" y="98"/>
                    <a:pt x="549" y="74"/>
                  </a:cubicBezTo>
                  <a:cubicBezTo>
                    <a:pt x="549" y="38"/>
                    <a:pt x="536" y="13"/>
                    <a:pt x="500" y="13"/>
                  </a:cubicBezTo>
                  <a:lnTo>
                    <a:pt x="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4" name="Google Shape;3444;p39"/>
            <p:cNvSpPr/>
            <p:nvPr/>
          </p:nvSpPr>
          <p:spPr>
            <a:xfrm>
              <a:off x="7381354" y="3503133"/>
              <a:ext cx="20082" cy="16095"/>
            </a:xfrm>
            <a:custGeom>
              <a:avLst/>
              <a:gdLst/>
              <a:ahLst/>
              <a:cxnLst/>
              <a:rect l="l" t="t" r="r" b="b"/>
              <a:pathLst>
                <a:path w="408" h="327" extrusionOk="0">
                  <a:moveTo>
                    <a:pt x="344" y="0"/>
                  </a:moveTo>
                  <a:cubicBezTo>
                    <a:pt x="335" y="0"/>
                    <a:pt x="326" y="4"/>
                    <a:pt x="318" y="11"/>
                  </a:cubicBezTo>
                  <a:cubicBezTo>
                    <a:pt x="221" y="84"/>
                    <a:pt x="123" y="170"/>
                    <a:pt x="39" y="255"/>
                  </a:cubicBezTo>
                  <a:cubicBezTo>
                    <a:pt x="1" y="284"/>
                    <a:pt x="37" y="327"/>
                    <a:pt x="72" y="327"/>
                  </a:cubicBezTo>
                  <a:cubicBezTo>
                    <a:pt x="82" y="327"/>
                    <a:pt x="91" y="324"/>
                    <a:pt x="99" y="316"/>
                  </a:cubicBezTo>
                  <a:cubicBezTo>
                    <a:pt x="196" y="230"/>
                    <a:pt x="282" y="146"/>
                    <a:pt x="379" y="73"/>
                  </a:cubicBezTo>
                  <a:cubicBezTo>
                    <a:pt x="407" y="44"/>
                    <a:pt x="376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5" name="Google Shape;3445;p39"/>
            <p:cNvSpPr/>
            <p:nvPr/>
          </p:nvSpPr>
          <p:spPr>
            <a:xfrm>
              <a:off x="7381404" y="3502444"/>
              <a:ext cx="19836" cy="17473"/>
            </a:xfrm>
            <a:custGeom>
              <a:avLst/>
              <a:gdLst/>
              <a:ahLst/>
              <a:cxnLst/>
              <a:rect l="l" t="t" r="r" b="b"/>
              <a:pathLst>
                <a:path w="403" h="355" extrusionOk="0">
                  <a:moveTo>
                    <a:pt x="342" y="17"/>
                  </a:moveTo>
                  <a:cubicBezTo>
                    <a:pt x="351" y="17"/>
                    <a:pt x="360" y="20"/>
                    <a:pt x="366" y="25"/>
                  </a:cubicBezTo>
                  <a:cubicBezTo>
                    <a:pt x="378" y="38"/>
                    <a:pt x="378" y="62"/>
                    <a:pt x="366" y="74"/>
                  </a:cubicBezTo>
                  <a:lnTo>
                    <a:pt x="305" y="135"/>
                  </a:lnTo>
                  <a:cubicBezTo>
                    <a:pt x="232" y="196"/>
                    <a:pt x="171" y="257"/>
                    <a:pt x="98" y="330"/>
                  </a:cubicBezTo>
                  <a:cubicBezTo>
                    <a:pt x="91" y="333"/>
                    <a:pt x="84" y="335"/>
                    <a:pt x="77" y="335"/>
                  </a:cubicBezTo>
                  <a:cubicBezTo>
                    <a:pt x="61" y="335"/>
                    <a:pt x="46" y="326"/>
                    <a:pt x="38" y="317"/>
                  </a:cubicBezTo>
                  <a:cubicBezTo>
                    <a:pt x="25" y="306"/>
                    <a:pt x="25" y="293"/>
                    <a:pt x="38" y="269"/>
                  </a:cubicBezTo>
                  <a:lnTo>
                    <a:pt x="257" y="87"/>
                  </a:lnTo>
                  <a:lnTo>
                    <a:pt x="317" y="25"/>
                  </a:lnTo>
                  <a:cubicBezTo>
                    <a:pt x="323" y="20"/>
                    <a:pt x="333" y="17"/>
                    <a:pt x="342" y="17"/>
                  </a:cubicBezTo>
                  <a:close/>
                  <a:moveTo>
                    <a:pt x="337" y="0"/>
                  </a:moveTo>
                  <a:cubicBezTo>
                    <a:pt x="326" y="0"/>
                    <a:pt x="315" y="4"/>
                    <a:pt x="305" y="14"/>
                  </a:cubicBezTo>
                  <a:lnTo>
                    <a:pt x="244" y="74"/>
                  </a:lnTo>
                  <a:lnTo>
                    <a:pt x="25" y="257"/>
                  </a:lnTo>
                  <a:cubicBezTo>
                    <a:pt x="1" y="281"/>
                    <a:pt x="13" y="317"/>
                    <a:pt x="25" y="330"/>
                  </a:cubicBezTo>
                  <a:cubicBezTo>
                    <a:pt x="38" y="342"/>
                    <a:pt x="49" y="354"/>
                    <a:pt x="74" y="354"/>
                  </a:cubicBezTo>
                  <a:cubicBezTo>
                    <a:pt x="86" y="354"/>
                    <a:pt x="98" y="342"/>
                    <a:pt x="111" y="342"/>
                  </a:cubicBezTo>
                  <a:cubicBezTo>
                    <a:pt x="184" y="281"/>
                    <a:pt x="244" y="208"/>
                    <a:pt x="317" y="147"/>
                  </a:cubicBezTo>
                  <a:lnTo>
                    <a:pt x="378" y="87"/>
                  </a:lnTo>
                  <a:cubicBezTo>
                    <a:pt x="403" y="62"/>
                    <a:pt x="403" y="38"/>
                    <a:pt x="378" y="25"/>
                  </a:cubicBezTo>
                  <a:cubicBezTo>
                    <a:pt x="370" y="10"/>
                    <a:pt x="354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6" name="Google Shape;3446;p39"/>
            <p:cNvSpPr/>
            <p:nvPr/>
          </p:nvSpPr>
          <p:spPr>
            <a:xfrm>
              <a:off x="7382437" y="3507317"/>
              <a:ext cx="22001" cy="21509"/>
            </a:xfrm>
            <a:custGeom>
              <a:avLst/>
              <a:gdLst/>
              <a:ahLst/>
              <a:cxnLst/>
              <a:rect l="l" t="t" r="r" b="b"/>
              <a:pathLst>
                <a:path w="447" h="437" extrusionOk="0">
                  <a:moveTo>
                    <a:pt x="383" y="1"/>
                  </a:moveTo>
                  <a:cubicBezTo>
                    <a:pt x="374" y="1"/>
                    <a:pt x="365" y="4"/>
                    <a:pt x="357" y="12"/>
                  </a:cubicBezTo>
                  <a:cubicBezTo>
                    <a:pt x="247" y="121"/>
                    <a:pt x="138" y="243"/>
                    <a:pt x="28" y="353"/>
                  </a:cubicBezTo>
                  <a:cubicBezTo>
                    <a:pt x="0" y="391"/>
                    <a:pt x="31" y="436"/>
                    <a:pt x="64" y="436"/>
                  </a:cubicBezTo>
                  <a:cubicBezTo>
                    <a:pt x="73" y="436"/>
                    <a:pt x="82" y="433"/>
                    <a:pt x="90" y="425"/>
                  </a:cubicBezTo>
                  <a:cubicBezTo>
                    <a:pt x="211" y="316"/>
                    <a:pt x="309" y="194"/>
                    <a:pt x="418" y="72"/>
                  </a:cubicBezTo>
                  <a:cubicBezTo>
                    <a:pt x="446" y="44"/>
                    <a:pt x="415" y="1"/>
                    <a:pt x="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7" name="Google Shape;3447;p39"/>
            <p:cNvSpPr/>
            <p:nvPr/>
          </p:nvSpPr>
          <p:spPr>
            <a:xfrm>
              <a:off x="7382634" y="3506825"/>
              <a:ext cx="22198" cy="22641"/>
            </a:xfrm>
            <a:custGeom>
              <a:avLst/>
              <a:gdLst/>
              <a:ahLst/>
              <a:cxnLst/>
              <a:rect l="l" t="t" r="r" b="b"/>
              <a:pathLst>
                <a:path w="451" h="460" extrusionOk="0">
                  <a:moveTo>
                    <a:pt x="402" y="22"/>
                  </a:moveTo>
                  <a:cubicBezTo>
                    <a:pt x="414" y="34"/>
                    <a:pt x="426" y="58"/>
                    <a:pt x="414" y="82"/>
                  </a:cubicBezTo>
                  <a:lnTo>
                    <a:pt x="402" y="82"/>
                  </a:lnTo>
                  <a:cubicBezTo>
                    <a:pt x="305" y="192"/>
                    <a:pt x="195" y="314"/>
                    <a:pt x="86" y="423"/>
                  </a:cubicBezTo>
                  <a:cubicBezTo>
                    <a:pt x="75" y="433"/>
                    <a:pt x="67" y="437"/>
                    <a:pt x="60" y="437"/>
                  </a:cubicBezTo>
                  <a:cubicBezTo>
                    <a:pt x="51" y="437"/>
                    <a:pt x="44" y="430"/>
                    <a:pt x="37" y="423"/>
                  </a:cubicBezTo>
                  <a:cubicBezTo>
                    <a:pt x="24" y="411"/>
                    <a:pt x="13" y="387"/>
                    <a:pt x="37" y="374"/>
                  </a:cubicBezTo>
                  <a:cubicBezTo>
                    <a:pt x="134" y="253"/>
                    <a:pt x="243" y="144"/>
                    <a:pt x="353" y="34"/>
                  </a:cubicBezTo>
                  <a:lnTo>
                    <a:pt x="365" y="34"/>
                  </a:lnTo>
                  <a:cubicBezTo>
                    <a:pt x="365" y="22"/>
                    <a:pt x="378" y="22"/>
                    <a:pt x="378" y="22"/>
                  </a:cubicBezTo>
                  <a:close/>
                  <a:moveTo>
                    <a:pt x="388" y="1"/>
                  </a:moveTo>
                  <a:cubicBezTo>
                    <a:pt x="378" y="1"/>
                    <a:pt x="365" y="4"/>
                    <a:pt x="353" y="9"/>
                  </a:cubicBezTo>
                  <a:lnTo>
                    <a:pt x="341" y="22"/>
                  </a:lnTo>
                  <a:cubicBezTo>
                    <a:pt x="232" y="131"/>
                    <a:pt x="122" y="241"/>
                    <a:pt x="24" y="363"/>
                  </a:cubicBezTo>
                  <a:cubicBezTo>
                    <a:pt x="0" y="387"/>
                    <a:pt x="0" y="423"/>
                    <a:pt x="24" y="435"/>
                  </a:cubicBezTo>
                  <a:cubicBezTo>
                    <a:pt x="37" y="447"/>
                    <a:pt x="49" y="460"/>
                    <a:pt x="61" y="460"/>
                  </a:cubicBezTo>
                  <a:cubicBezTo>
                    <a:pt x="73" y="460"/>
                    <a:pt x="86" y="447"/>
                    <a:pt x="97" y="435"/>
                  </a:cubicBezTo>
                  <a:cubicBezTo>
                    <a:pt x="207" y="326"/>
                    <a:pt x="316" y="204"/>
                    <a:pt x="414" y="95"/>
                  </a:cubicBezTo>
                  <a:lnTo>
                    <a:pt x="426" y="95"/>
                  </a:lnTo>
                  <a:cubicBezTo>
                    <a:pt x="451" y="58"/>
                    <a:pt x="438" y="34"/>
                    <a:pt x="414" y="9"/>
                  </a:cubicBezTo>
                  <a:cubicBezTo>
                    <a:pt x="408" y="4"/>
                    <a:pt x="399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8" name="Google Shape;3448;p39"/>
            <p:cNvSpPr/>
            <p:nvPr/>
          </p:nvSpPr>
          <p:spPr>
            <a:xfrm>
              <a:off x="7380616" y="3519524"/>
              <a:ext cx="23133" cy="20082"/>
            </a:xfrm>
            <a:custGeom>
              <a:avLst/>
              <a:gdLst/>
              <a:ahLst/>
              <a:cxnLst/>
              <a:rect l="l" t="t" r="r" b="b"/>
              <a:pathLst>
                <a:path w="470" h="408" extrusionOk="0">
                  <a:moveTo>
                    <a:pt x="398" y="1"/>
                  </a:moveTo>
                  <a:cubicBezTo>
                    <a:pt x="389" y="1"/>
                    <a:pt x="379" y="3"/>
                    <a:pt x="370" y="7"/>
                  </a:cubicBezTo>
                  <a:cubicBezTo>
                    <a:pt x="260" y="105"/>
                    <a:pt x="138" y="226"/>
                    <a:pt x="29" y="335"/>
                  </a:cubicBezTo>
                  <a:cubicBezTo>
                    <a:pt x="0" y="364"/>
                    <a:pt x="32" y="407"/>
                    <a:pt x="70" y="407"/>
                  </a:cubicBezTo>
                  <a:cubicBezTo>
                    <a:pt x="81" y="407"/>
                    <a:pt x="92" y="404"/>
                    <a:pt x="102" y="396"/>
                  </a:cubicBezTo>
                  <a:cubicBezTo>
                    <a:pt x="211" y="286"/>
                    <a:pt x="333" y="189"/>
                    <a:pt x="430" y="68"/>
                  </a:cubicBezTo>
                  <a:cubicBezTo>
                    <a:pt x="470" y="38"/>
                    <a:pt x="437" y="1"/>
                    <a:pt x="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9" name="Google Shape;3449;p39"/>
            <p:cNvSpPr/>
            <p:nvPr/>
          </p:nvSpPr>
          <p:spPr>
            <a:xfrm>
              <a:off x="7380862" y="3519179"/>
              <a:ext cx="22789" cy="21066"/>
            </a:xfrm>
            <a:custGeom>
              <a:avLst/>
              <a:gdLst/>
              <a:ahLst/>
              <a:cxnLst/>
              <a:rect l="l" t="t" r="r" b="b"/>
              <a:pathLst>
                <a:path w="463" h="428" extrusionOk="0">
                  <a:moveTo>
                    <a:pt x="401" y="17"/>
                  </a:moveTo>
                  <a:cubicBezTo>
                    <a:pt x="410" y="17"/>
                    <a:pt x="419" y="20"/>
                    <a:pt x="425" y="26"/>
                  </a:cubicBezTo>
                  <a:cubicBezTo>
                    <a:pt x="438" y="39"/>
                    <a:pt x="438" y="50"/>
                    <a:pt x="425" y="75"/>
                  </a:cubicBezTo>
                  <a:cubicBezTo>
                    <a:pt x="316" y="184"/>
                    <a:pt x="195" y="293"/>
                    <a:pt x="85" y="391"/>
                  </a:cubicBezTo>
                  <a:cubicBezTo>
                    <a:pt x="74" y="401"/>
                    <a:pt x="66" y="405"/>
                    <a:pt x="59" y="405"/>
                  </a:cubicBezTo>
                  <a:cubicBezTo>
                    <a:pt x="50" y="405"/>
                    <a:pt x="43" y="398"/>
                    <a:pt x="36" y="391"/>
                  </a:cubicBezTo>
                  <a:cubicBezTo>
                    <a:pt x="24" y="379"/>
                    <a:pt x="12" y="366"/>
                    <a:pt x="36" y="342"/>
                  </a:cubicBezTo>
                  <a:cubicBezTo>
                    <a:pt x="146" y="233"/>
                    <a:pt x="255" y="123"/>
                    <a:pt x="377" y="26"/>
                  </a:cubicBezTo>
                  <a:cubicBezTo>
                    <a:pt x="383" y="20"/>
                    <a:pt x="392" y="17"/>
                    <a:pt x="401" y="17"/>
                  </a:cubicBezTo>
                  <a:close/>
                  <a:moveTo>
                    <a:pt x="400" y="0"/>
                  </a:moveTo>
                  <a:cubicBezTo>
                    <a:pt x="388" y="0"/>
                    <a:pt x="375" y="4"/>
                    <a:pt x="365" y="14"/>
                  </a:cubicBezTo>
                  <a:cubicBezTo>
                    <a:pt x="243" y="112"/>
                    <a:pt x="133" y="220"/>
                    <a:pt x="24" y="330"/>
                  </a:cubicBezTo>
                  <a:cubicBezTo>
                    <a:pt x="0" y="355"/>
                    <a:pt x="0" y="391"/>
                    <a:pt x="24" y="403"/>
                  </a:cubicBezTo>
                  <a:cubicBezTo>
                    <a:pt x="24" y="415"/>
                    <a:pt x="49" y="428"/>
                    <a:pt x="60" y="428"/>
                  </a:cubicBezTo>
                  <a:cubicBezTo>
                    <a:pt x="73" y="428"/>
                    <a:pt x="85" y="415"/>
                    <a:pt x="97" y="403"/>
                  </a:cubicBezTo>
                  <a:cubicBezTo>
                    <a:pt x="206" y="306"/>
                    <a:pt x="328" y="196"/>
                    <a:pt x="438" y="87"/>
                  </a:cubicBezTo>
                  <a:cubicBezTo>
                    <a:pt x="462" y="63"/>
                    <a:pt x="450" y="39"/>
                    <a:pt x="438" y="14"/>
                  </a:cubicBezTo>
                  <a:cubicBezTo>
                    <a:pt x="431" y="7"/>
                    <a:pt x="416" y="0"/>
                    <a:pt x="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0" name="Google Shape;3450;p39"/>
            <p:cNvSpPr/>
            <p:nvPr/>
          </p:nvSpPr>
          <p:spPr>
            <a:xfrm>
              <a:off x="7379484" y="3528285"/>
              <a:ext cx="26136" cy="25742"/>
            </a:xfrm>
            <a:custGeom>
              <a:avLst/>
              <a:gdLst/>
              <a:ahLst/>
              <a:cxnLst/>
              <a:rect l="l" t="t" r="r" b="b"/>
              <a:pathLst>
                <a:path w="531" h="523" extrusionOk="0">
                  <a:moveTo>
                    <a:pt x="467" y="0"/>
                  </a:moveTo>
                  <a:cubicBezTo>
                    <a:pt x="458" y="0"/>
                    <a:pt x="449" y="3"/>
                    <a:pt x="442" y="11"/>
                  </a:cubicBezTo>
                  <a:cubicBezTo>
                    <a:pt x="283" y="145"/>
                    <a:pt x="150" y="291"/>
                    <a:pt x="28" y="449"/>
                  </a:cubicBezTo>
                  <a:cubicBezTo>
                    <a:pt x="0" y="486"/>
                    <a:pt x="35" y="523"/>
                    <a:pt x="70" y="523"/>
                  </a:cubicBezTo>
                  <a:cubicBezTo>
                    <a:pt x="81" y="523"/>
                    <a:pt x="92" y="519"/>
                    <a:pt x="101" y="510"/>
                  </a:cubicBezTo>
                  <a:lnTo>
                    <a:pt x="502" y="72"/>
                  </a:lnTo>
                  <a:cubicBezTo>
                    <a:pt x="531" y="43"/>
                    <a:pt x="499" y="0"/>
                    <a:pt x="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1" name="Google Shape;3451;p39"/>
            <p:cNvSpPr/>
            <p:nvPr/>
          </p:nvSpPr>
          <p:spPr>
            <a:xfrm>
              <a:off x="7379632" y="3527891"/>
              <a:ext cx="25791" cy="26726"/>
            </a:xfrm>
            <a:custGeom>
              <a:avLst/>
              <a:gdLst/>
              <a:ahLst/>
              <a:cxnLst/>
              <a:rect l="l" t="t" r="r" b="b"/>
              <a:pathLst>
                <a:path w="524" h="543" extrusionOk="0">
                  <a:moveTo>
                    <a:pt x="463" y="19"/>
                  </a:moveTo>
                  <a:cubicBezTo>
                    <a:pt x="475" y="19"/>
                    <a:pt x="487" y="19"/>
                    <a:pt x="487" y="32"/>
                  </a:cubicBezTo>
                  <a:cubicBezTo>
                    <a:pt x="499" y="43"/>
                    <a:pt x="512" y="56"/>
                    <a:pt x="487" y="80"/>
                  </a:cubicBezTo>
                  <a:cubicBezTo>
                    <a:pt x="377" y="189"/>
                    <a:pt x="268" y="311"/>
                    <a:pt x="158" y="433"/>
                  </a:cubicBezTo>
                  <a:lnTo>
                    <a:pt x="85" y="506"/>
                  </a:lnTo>
                  <a:cubicBezTo>
                    <a:pt x="80" y="516"/>
                    <a:pt x="73" y="520"/>
                    <a:pt x="65" y="520"/>
                  </a:cubicBezTo>
                  <a:cubicBezTo>
                    <a:pt x="55" y="520"/>
                    <a:pt x="44" y="513"/>
                    <a:pt x="37" y="506"/>
                  </a:cubicBezTo>
                  <a:cubicBezTo>
                    <a:pt x="25" y="506"/>
                    <a:pt x="12" y="481"/>
                    <a:pt x="25" y="470"/>
                  </a:cubicBezTo>
                  <a:cubicBezTo>
                    <a:pt x="147" y="311"/>
                    <a:pt x="293" y="165"/>
                    <a:pt x="439" y="32"/>
                  </a:cubicBezTo>
                  <a:cubicBezTo>
                    <a:pt x="450" y="19"/>
                    <a:pt x="463" y="19"/>
                    <a:pt x="463" y="19"/>
                  </a:cubicBezTo>
                  <a:close/>
                  <a:moveTo>
                    <a:pt x="467" y="1"/>
                  </a:moveTo>
                  <a:cubicBezTo>
                    <a:pt x="453" y="1"/>
                    <a:pt x="438" y="7"/>
                    <a:pt x="426" y="19"/>
                  </a:cubicBezTo>
                  <a:cubicBezTo>
                    <a:pt x="280" y="153"/>
                    <a:pt x="134" y="299"/>
                    <a:pt x="12" y="457"/>
                  </a:cubicBezTo>
                  <a:cubicBezTo>
                    <a:pt x="1" y="481"/>
                    <a:pt x="1" y="506"/>
                    <a:pt x="25" y="518"/>
                  </a:cubicBezTo>
                  <a:cubicBezTo>
                    <a:pt x="37" y="530"/>
                    <a:pt x="49" y="543"/>
                    <a:pt x="61" y="543"/>
                  </a:cubicBezTo>
                  <a:cubicBezTo>
                    <a:pt x="74" y="543"/>
                    <a:pt x="85" y="530"/>
                    <a:pt x="98" y="518"/>
                  </a:cubicBezTo>
                  <a:lnTo>
                    <a:pt x="171" y="445"/>
                  </a:lnTo>
                  <a:cubicBezTo>
                    <a:pt x="280" y="324"/>
                    <a:pt x="390" y="202"/>
                    <a:pt x="499" y="92"/>
                  </a:cubicBezTo>
                  <a:cubicBezTo>
                    <a:pt x="523" y="68"/>
                    <a:pt x="523" y="32"/>
                    <a:pt x="499" y="19"/>
                  </a:cubicBezTo>
                  <a:cubicBezTo>
                    <a:pt x="493" y="7"/>
                    <a:pt x="481" y="1"/>
                    <a:pt x="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2" name="Google Shape;3452;p39"/>
            <p:cNvSpPr/>
            <p:nvPr/>
          </p:nvSpPr>
          <p:spPr>
            <a:xfrm>
              <a:off x="7377121" y="3541969"/>
              <a:ext cx="25594" cy="26973"/>
            </a:xfrm>
            <a:custGeom>
              <a:avLst/>
              <a:gdLst/>
              <a:ahLst/>
              <a:cxnLst/>
              <a:rect l="l" t="t" r="r" b="b"/>
              <a:pathLst>
                <a:path w="520" h="548" extrusionOk="0">
                  <a:moveTo>
                    <a:pt x="464" y="0"/>
                  </a:moveTo>
                  <a:cubicBezTo>
                    <a:pt x="455" y="0"/>
                    <a:pt x="447" y="4"/>
                    <a:pt x="441" y="13"/>
                  </a:cubicBezTo>
                  <a:cubicBezTo>
                    <a:pt x="295" y="147"/>
                    <a:pt x="161" y="317"/>
                    <a:pt x="39" y="463"/>
                  </a:cubicBezTo>
                  <a:cubicBezTo>
                    <a:pt x="1" y="501"/>
                    <a:pt x="38" y="547"/>
                    <a:pt x="73" y="547"/>
                  </a:cubicBezTo>
                  <a:cubicBezTo>
                    <a:pt x="83" y="547"/>
                    <a:pt x="92" y="544"/>
                    <a:pt x="100" y="536"/>
                  </a:cubicBezTo>
                  <a:cubicBezTo>
                    <a:pt x="246" y="390"/>
                    <a:pt x="392" y="232"/>
                    <a:pt x="501" y="62"/>
                  </a:cubicBezTo>
                  <a:cubicBezTo>
                    <a:pt x="519" y="34"/>
                    <a:pt x="490" y="0"/>
                    <a:pt x="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3" name="Google Shape;3453;p39"/>
            <p:cNvSpPr/>
            <p:nvPr/>
          </p:nvSpPr>
          <p:spPr>
            <a:xfrm>
              <a:off x="7377269" y="3541280"/>
              <a:ext cx="25742" cy="28301"/>
            </a:xfrm>
            <a:custGeom>
              <a:avLst/>
              <a:gdLst/>
              <a:ahLst/>
              <a:cxnLst/>
              <a:rect l="l" t="t" r="r" b="b"/>
              <a:pathLst>
                <a:path w="523" h="575" extrusionOk="0">
                  <a:moveTo>
                    <a:pt x="462" y="15"/>
                  </a:moveTo>
                  <a:cubicBezTo>
                    <a:pt x="474" y="15"/>
                    <a:pt x="474" y="27"/>
                    <a:pt x="487" y="27"/>
                  </a:cubicBezTo>
                  <a:cubicBezTo>
                    <a:pt x="498" y="39"/>
                    <a:pt x="498" y="52"/>
                    <a:pt x="498" y="63"/>
                  </a:cubicBezTo>
                  <a:cubicBezTo>
                    <a:pt x="365" y="258"/>
                    <a:pt x="206" y="428"/>
                    <a:pt x="97" y="538"/>
                  </a:cubicBezTo>
                  <a:cubicBezTo>
                    <a:pt x="87" y="548"/>
                    <a:pt x="77" y="552"/>
                    <a:pt x="68" y="552"/>
                  </a:cubicBezTo>
                  <a:cubicBezTo>
                    <a:pt x="55" y="552"/>
                    <a:pt x="43" y="545"/>
                    <a:pt x="36" y="538"/>
                  </a:cubicBezTo>
                  <a:cubicBezTo>
                    <a:pt x="24" y="526"/>
                    <a:pt x="24" y="501"/>
                    <a:pt x="36" y="490"/>
                  </a:cubicBezTo>
                  <a:cubicBezTo>
                    <a:pt x="60" y="453"/>
                    <a:pt x="85" y="428"/>
                    <a:pt x="109" y="404"/>
                  </a:cubicBezTo>
                  <a:cubicBezTo>
                    <a:pt x="219" y="271"/>
                    <a:pt x="328" y="149"/>
                    <a:pt x="438" y="27"/>
                  </a:cubicBezTo>
                  <a:cubicBezTo>
                    <a:pt x="450" y="27"/>
                    <a:pt x="450" y="15"/>
                    <a:pt x="462" y="15"/>
                  </a:cubicBezTo>
                  <a:close/>
                  <a:moveTo>
                    <a:pt x="456" y="1"/>
                  </a:moveTo>
                  <a:cubicBezTo>
                    <a:pt x="446" y="1"/>
                    <a:pt x="435" y="5"/>
                    <a:pt x="425" y="15"/>
                  </a:cubicBezTo>
                  <a:cubicBezTo>
                    <a:pt x="316" y="136"/>
                    <a:pt x="206" y="258"/>
                    <a:pt x="97" y="392"/>
                  </a:cubicBezTo>
                  <a:cubicBezTo>
                    <a:pt x="73" y="417"/>
                    <a:pt x="49" y="453"/>
                    <a:pt x="24" y="477"/>
                  </a:cubicBezTo>
                  <a:cubicBezTo>
                    <a:pt x="0" y="501"/>
                    <a:pt x="12" y="538"/>
                    <a:pt x="24" y="562"/>
                  </a:cubicBezTo>
                  <a:cubicBezTo>
                    <a:pt x="36" y="562"/>
                    <a:pt x="49" y="574"/>
                    <a:pt x="60" y="574"/>
                  </a:cubicBezTo>
                  <a:cubicBezTo>
                    <a:pt x="73" y="574"/>
                    <a:pt x="97" y="562"/>
                    <a:pt x="109" y="550"/>
                  </a:cubicBezTo>
                  <a:cubicBezTo>
                    <a:pt x="219" y="441"/>
                    <a:pt x="377" y="271"/>
                    <a:pt x="511" y="76"/>
                  </a:cubicBezTo>
                  <a:cubicBezTo>
                    <a:pt x="523" y="52"/>
                    <a:pt x="511" y="27"/>
                    <a:pt x="498" y="15"/>
                  </a:cubicBezTo>
                  <a:cubicBezTo>
                    <a:pt x="484" y="8"/>
                    <a:pt x="470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4" name="Google Shape;3454;p39"/>
            <p:cNvSpPr/>
            <p:nvPr/>
          </p:nvSpPr>
          <p:spPr>
            <a:xfrm>
              <a:off x="7379386" y="3553339"/>
              <a:ext cx="25151" cy="26973"/>
            </a:xfrm>
            <a:custGeom>
              <a:avLst/>
              <a:gdLst/>
              <a:ahLst/>
              <a:cxnLst/>
              <a:rect l="l" t="t" r="r" b="b"/>
              <a:pathLst>
                <a:path w="511" h="548" extrusionOk="0">
                  <a:moveTo>
                    <a:pt x="443" y="0"/>
                  </a:moveTo>
                  <a:cubicBezTo>
                    <a:pt x="434" y="0"/>
                    <a:pt x="425" y="4"/>
                    <a:pt x="419" y="13"/>
                  </a:cubicBezTo>
                  <a:cubicBezTo>
                    <a:pt x="298" y="172"/>
                    <a:pt x="163" y="317"/>
                    <a:pt x="30" y="463"/>
                  </a:cubicBezTo>
                  <a:cubicBezTo>
                    <a:pt x="1" y="502"/>
                    <a:pt x="33" y="547"/>
                    <a:pt x="71" y="547"/>
                  </a:cubicBezTo>
                  <a:cubicBezTo>
                    <a:pt x="82" y="547"/>
                    <a:pt x="93" y="544"/>
                    <a:pt x="103" y="536"/>
                  </a:cubicBezTo>
                  <a:cubicBezTo>
                    <a:pt x="236" y="390"/>
                    <a:pt x="371" y="232"/>
                    <a:pt x="492" y="74"/>
                  </a:cubicBezTo>
                  <a:cubicBezTo>
                    <a:pt x="511" y="37"/>
                    <a:pt x="473" y="0"/>
                    <a:pt x="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5" name="Google Shape;3455;p39"/>
            <p:cNvSpPr/>
            <p:nvPr/>
          </p:nvSpPr>
          <p:spPr>
            <a:xfrm>
              <a:off x="7379632" y="3552945"/>
              <a:ext cx="25201" cy="28006"/>
            </a:xfrm>
            <a:custGeom>
              <a:avLst/>
              <a:gdLst/>
              <a:ahLst/>
              <a:cxnLst/>
              <a:rect l="l" t="t" r="r" b="b"/>
              <a:pathLst>
                <a:path w="512" h="569" extrusionOk="0">
                  <a:moveTo>
                    <a:pt x="439" y="21"/>
                  </a:moveTo>
                  <a:cubicBezTo>
                    <a:pt x="450" y="21"/>
                    <a:pt x="463" y="21"/>
                    <a:pt x="463" y="34"/>
                  </a:cubicBezTo>
                  <a:cubicBezTo>
                    <a:pt x="475" y="34"/>
                    <a:pt x="487" y="58"/>
                    <a:pt x="475" y="70"/>
                  </a:cubicBezTo>
                  <a:cubicBezTo>
                    <a:pt x="341" y="264"/>
                    <a:pt x="207" y="410"/>
                    <a:pt x="85" y="532"/>
                  </a:cubicBezTo>
                  <a:cubicBezTo>
                    <a:pt x="80" y="542"/>
                    <a:pt x="73" y="546"/>
                    <a:pt x="65" y="546"/>
                  </a:cubicBezTo>
                  <a:cubicBezTo>
                    <a:pt x="55" y="546"/>
                    <a:pt x="44" y="539"/>
                    <a:pt x="37" y="532"/>
                  </a:cubicBezTo>
                  <a:cubicBezTo>
                    <a:pt x="25" y="520"/>
                    <a:pt x="12" y="496"/>
                    <a:pt x="37" y="483"/>
                  </a:cubicBezTo>
                  <a:cubicBezTo>
                    <a:pt x="74" y="447"/>
                    <a:pt x="98" y="398"/>
                    <a:pt x="134" y="361"/>
                  </a:cubicBezTo>
                  <a:cubicBezTo>
                    <a:pt x="231" y="253"/>
                    <a:pt x="329" y="143"/>
                    <a:pt x="414" y="34"/>
                  </a:cubicBezTo>
                  <a:cubicBezTo>
                    <a:pt x="426" y="21"/>
                    <a:pt x="439" y="21"/>
                    <a:pt x="439" y="21"/>
                  </a:cubicBezTo>
                  <a:close/>
                  <a:moveTo>
                    <a:pt x="444" y="1"/>
                  </a:moveTo>
                  <a:cubicBezTo>
                    <a:pt x="430" y="1"/>
                    <a:pt x="416" y="7"/>
                    <a:pt x="402" y="21"/>
                  </a:cubicBezTo>
                  <a:cubicBezTo>
                    <a:pt x="317" y="131"/>
                    <a:pt x="220" y="240"/>
                    <a:pt x="122" y="350"/>
                  </a:cubicBezTo>
                  <a:cubicBezTo>
                    <a:pt x="85" y="398"/>
                    <a:pt x="49" y="434"/>
                    <a:pt x="25" y="471"/>
                  </a:cubicBezTo>
                  <a:cubicBezTo>
                    <a:pt x="1" y="496"/>
                    <a:pt x="1" y="532"/>
                    <a:pt x="25" y="544"/>
                  </a:cubicBezTo>
                  <a:cubicBezTo>
                    <a:pt x="37" y="556"/>
                    <a:pt x="49" y="569"/>
                    <a:pt x="61" y="569"/>
                  </a:cubicBezTo>
                  <a:cubicBezTo>
                    <a:pt x="74" y="569"/>
                    <a:pt x="85" y="556"/>
                    <a:pt x="98" y="544"/>
                  </a:cubicBezTo>
                  <a:cubicBezTo>
                    <a:pt x="220" y="423"/>
                    <a:pt x="353" y="277"/>
                    <a:pt x="487" y="82"/>
                  </a:cubicBezTo>
                  <a:cubicBezTo>
                    <a:pt x="512" y="58"/>
                    <a:pt x="499" y="34"/>
                    <a:pt x="475" y="9"/>
                  </a:cubicBezTo>
                  <a:cubicBezTo>
                    <a:pt x="464" y="4"/>
                    <a:pt x="454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6" name="Google Shape;3456;p39"/>
            <p:cNvSpPr/>
            <p:nvPr/>
          </p:nvSpPr>
          <p:spPr>
            <a:xfrm>
              <a:off x="7379386" y="3567712"/>
              <a:ext cx="25151" cy="24561"/>
            </a:xfrm>
            <a:custGeom>
              <a:avLst/>
              <a:gdLst/>
              <a:ahLst/>
              <a:cxnLst/>
              <a:rect l="l" t="t" r="r" b="b"/>
              <a:pathLst>
                <a:path w="511" h="499" extrusionOk="0">
                  <a:moveTo>
                    <a:pt x="449" y="0"/>
                  </a:moveTo>
                  <a:cubicBezTo>
                    <a:pt x="439" y="0"/>
                    <a:pt x="428" y="4"/>
                    <a:pt x="419" y="13"/>
                  </a:cubicBezTo>
                  <a:cubicBezTo>
                    <a:pt x="298" y="147"/>
                    <a:pt x="163" y="280"/>
                    <a:pt x="30" y="415"/>
                  </a:cubicBezTo>
                  <a:cubicBezTo>
                    <a:pt x="1" y="453"/>
                    <a:pt x="33" y="499"/>
                    <a:pt x="71" y="499"/>
                  </a:cubicBezTo>
                  <a:cubicBezTo>
                    <a:pt x="82" y="499"/>
                    <a:pt x="93" y="495"/>
                    <a:pt x="103" y="488"/>
                  </a:cubicBezTo>
                  <a:cubicBezTo>
                    <a:pt x="236" y="366"/>
                    <a:pt x="382" y="220"/>
                    <a:pt x="492" y="61"/>
                  </a:cubicBezTo>
                  <a:cubicBezTo>
                    <a:pt x="511" y="34"/>
                    <a:pt x="480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7" name="Google Shape;3457;p39"/>
            <p:cNvSpPr/>
            <p:nvPr/>
          </p:nvSpPr>
          <p:spPr>
            <a:xfrm>
              <a:off x="7379632" y="3567023"/>
              <a:ext cx="25201" cy="25890"/>
            </a:xfrm>
            <a:custGeom>
              <a:avLst/>
              <a:gdLst/>
              <a:ahLst/>
              <a:cxnLst/>
              <a:rect l="l" t="t" r="r" b="b"/>
              <a:pathLst>
                <a:path w="512" h="526" extrusionOk="0">
                  <a:moveTo>
                    <a:pt x="451" y="18"/>
                  </a:moveTo>
                  <a:cubicBezTo>
                    <a:pt x="460" y="18"/>
                    <a:pt x="469" y="21"/>
                    <a:pt x="475" y="27"/>
                  </a:cubicBezTo>
                  <a:cubicBezTo>
                    <a:pt x="487" y="39"/>
                    <a:pt x="487" y="51"/>
                    <a:pt x="475" y="75"/>
                  </a:cubicBezTo>
                  <a:cubicBezTo>
                    <a:pt x="377" y="210"/>
                    <a:pt x="256" y="356"/>
                    <a:pt x="85" y="489"/>
                  </a:cubicBezTo>
                  <a:cubicBezTo>
                    <a:pt x="80" y="499"/>
                    <a:pt x="73" y="503"/>
                    <a:pt x="65" y="503"/>
                  </a:cubicBezTo>
                  <a:cubicBezTo>
                    <a:pt x="55" y="503"/>
                    <a:pt x="44" y="496"/>
                    <a:pt x="37" y="489"/>
                  </a:cubicBezTo>
                  <a:cubicBezTo>
                    <a:pt x="25" y="477"/>
                    <a:pt x="12" y="465"/>
                    <a:pt x="37" y="440"/>
                  </a:cubicBezTo>
                  <a:cubicBezTo>
                    <a:pt x="98" y="367"/>
                    <a:pt x="171" y="307"/>
                    <a:pt x="231" y="234"/>
                  </a:cubicBezTo>
                  <a:cubicBezTo>
                    <a:pt x="293" y="173"/>
                    <a:pt x="353" y="100"/>
                    <a:pt x="426" y="27"/>
                  </a:cubicBezTo>
                  <a:cubicBezTo>
                    <a:pt x="432" y="21"/>
                    <a:pt x="441" y="18"/>
                    <a:pt x="451" y="18"/>
                  </a:cubicBezTo>
                  <a:close/>
                  <a:moveTo>
                    <a:pt x="445" y="1"/>
                  </a:moveTo>
                  <a:cubicBezTo>
                    <a:pt x="435" y="1"/>
                    <a:pt x="425" y="5"/>
                    <a:pt x="414" y="15"/>
                  </a:cubicBezTo>
                  <a:cubicBezTo>
                    <a:pt x="341" y="88"/>
                    <a:pt x="280" y="161"/>
                    <a:pt x="220" y="221"/>
                  </a:cubicBezTo>
                  <a:cubicBezTo>
                    <a:pt x="158" y="294"/>
                    <a:pt x="85" y="356"/>
                    <a:pt x="25" y="429"/>
                  </a:cubicBezTo>
                  <a:cubicBezTo>
                    <a:pt x="1" y="453"/>
                    <a:pt x="1" y="489"/>
                    <a:pt x="25" y="502"/>
                  </a:cubicBezTo>
                  <a:cubicBezTo>
                    <a:pt x="37" y="513"/>
                    <a:pt x="49" y="526"/>
                    <a:pt x="61" y="526"/>
                  </a:cubicBezTo>
                  <a:cubicBezTo>
                    <a:pt x="74" y="526"/>
                    <a:pt x="85" y="513"/>
                    <a:pt x="98" y="502"/>
                  </a:cubicBezTo>
                  <a:cubicBezTo>
                    <a:pt x="268" y="367"/>
                    <a:pt x="402" y="221"/>
                    <a:pt x="499" y="75"/>
                  </a:cubicBezTo>
                  <a:cubicBezTo>
                    <a:pt x="512" y="51"/>
                    <a:pt x="499" y="27"/>
                    <a:pt x="487" y="15"/>
                  </a:cubicBezTo>
                  <a:cubicBezTo>
                    <a:pt x="473" y="8"/>
                    <a:pt x="459" y="1"/>
                    <a:pt x="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8" name="Google Shape;3458;p39"/>
            <p:cNvSpPr/>
            <p:nvPr/>
          </p:nvSpPr>
          <p:spPr>
            <a:xfrm>
              <a:off x="7380567" y="3582331"/>
              <a:ext cx="23872" cy="19786"/>
            </a:xfrm>
            <a:custGeom>
              <a:avLst/>
              <a:gdLst/>
              <a:ahLst/>
              <a:cxnLst/>
              <a:rect l="l" t="t" r="r" b="b"/>
              <a:pathLst>
                <a:path w="485" h="402" extrusionOk="0">
                  <a:moveTo>
                    <a:pt x="410" y="0"/>
                  </a:moveTo>
                  <a:cubicBezTo>
                    <a:pt x="400" y="0"/>
                    <a:pt x="391" y="2"/>
                    <a:pt x="383" y="8"/>
                  </a:cubicBezTo>
                  <a:cubicBezTo>
                    <a:pt x="274" y="118"/>
                    <a:pt x="164" y="215"/>
                    <a:pt x="42" y="312"/>
                  </a:cubicBezTo>
                  <a:cubicBezTo>
                    <a:pt x="0" y="343"/>
                    <a:pt x="30" y="402"/>
                    <a:pt x="71" y="402"/>
                  </a:cubicBezTo>
                  <a:cubicBezTo>
                    <a:pt x="77" y="402"/>
                    <a:pt x="84" y="400"/>
                    <a:pt x="91" y="397"/>
                  </a:cubicBezTo>
                  <a:cubicBezTo>
                    <a:pt x="225" y="300"/>
                    <a:pt x="358" y="191"/>
                    <a:pt x="456" y="69"/>
                  </a:cubicBezTo>
                  <a:cubicBezTo>
                    <a:pt x="484" y="31"/>
                    <a:pt x="446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9" name="Google Shape;3459;p39"/>
            <p:cNvSpPr/>
            <p:nvPr/>
          </p:nvSpPr>
          <p:spPr>
            <a:xfrm>
              <a:off x="7380862" y="3581986"/>
              <a:ext cx="23330" cy="20525"/>
            </a:xfrm>
            <a:custGeom>
              <a:avLst/>
              <a:gdLst/>
              <a:ahLst/>
              <a:cxnLst/>
              <a:rect l="l" t="t" r="r" b="b"/>
              <a:pathLst>
                <a:path w="474" h="417" extrusionOk="0">
                  <a:moveTo>
                    <a:pt x="414" y="15"/>
                  </a:moveTo>
                  <a:cubicBezTo>
                    <a:pt x="425" y="15"/>
                    <a:pt x="438" y="27"/>
                    <a:pt x="438" y="27"/>
                  </a:cubicBezTo>
                  <a:cubicBezTo>
                    <a:pt x="450" y="39"/>
                    <a:pt x="462" y="52"/>
                    <a:pt x="438" y="63"/>
                  </a:cubicBezTo>
                  <a:cubicBezTo>
                    <a:pt x="352" y="185"/>
                    <a:pt x="231" y="295"/>
                    <a:pt x="73" y="392"/>
                  </a:cubicBezTo>
                  <a:cubicBezTo>
                    <a:pt x="69" y="396"/>
                    <a:pt x="65" y="397"/>
                    <a:pt x="60" y="397"/>
                  </a:cubicBezTo>
                  <a:cubicBezTo>
                    <a:pt x="48" y="397"/>
                    <a:pt x="36" y="389"/>
                    <a:pt x="36" y="380"/>
                  </a:cubicBezTo>
                  <a:cubicBezTo>
                    <a:pt x="24" y="368"/>
                    <a:pt x="24" y="344"/>
                    <a:pt x="36" y="331"/>
                  </a:cubicBezTo>
                  <a:cubicBezTo>
                    <a:pt x="133" y="258"/>
                    <a:pt x="231" y="173"/>
                    <a:pt x="316" y="100"/>
                  </a:cubicBezTo>
                  <a:lnTo>
                    <a:pt x="389" y="27"/>
                  </a:lnTo>
                  <a:cubicBezTo>
                    <a:pt x="389" y="15"/>
                    <a:pt x="401" y="15"/>
                    <a:pt x="414" y="15"/>
                  </a:cubicBezTo>
                  <a:close/>
                  <a:moveTo>
                    <a:pt x="411" y="1"/>
                  </a:moveTo>
                  <a:cubicBezTo>
                    <a:pt x="399" y="1"/>
                    <a:pt x="387" y="5"/>
                    <a:pt x="377" y="15"/>
                  </a:cubicBezTo>
                  <a:lnTo>
                    <a:pt x="304" y="88"/>
                  </a:lnTo>
                  <a:cubicBezTo>
                    <a:pt x="219" y="161"/>
                    <a:pt x="122" y="246"/>
                    <a:pt x="24" y="307"/>
                  </a:cubicBezTo>
                  <a:cubicBezTo>
                    <a:pt x="0" y="331"/>
                    <a:pt x="0" y="368"/>
                    <a:pt x="12" y="392"/>
                  </a:cubicBezTo>
                  <a:cubicBezTo>
                    <a:pt x="24" y="404"/>
                    <a:pt x="36" y="417"/>
                    <a:pt x="60" y="417"/>
                  </a:cubicBezTo>
                  <a:cubicBezTo>
                    <a:pt x="73" y="417"/>
                    <a:pt x="73" y="417"/>
                    <a:pt x="85" y="404"/>
                  </a:cubicBezTo>
                  <a:cubicBezTo>
                    <a:pt x="243" y="307"/>
                    <a:pt x="365" y="198"/>
                    <a:pt x="462" y="76"/>
                  </a:cubicBezTo>
                  <a:cubicBezTo>
                    <a:pt x="474" y="52"/>
                    <a:pt x="474" y="27"/>
                    <a:pt x="450" y="15"/>
                  </a:cubicBezTo>
                  <a:cubicBezTo>
                    <a:pt x="443" y="8"/>
                    <a:pt x="427" y="1"/>
                    <a:pt x="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0" name="Google Shape;3460;p39"/>
            <p:cNvSpPr/>
            <p:nvPr/>
          </p:nvSpPr>
          <p:spPr>
            <a:xfrm>
              <a:off x="7379336" y="3594981"/>
              <a:ext cx="26234" cy="27908"/>
            </a:xfrm>
            <a:custGeom>
              <a:avLst/>
              <a:gdLst/>
              <a:ahLst/>
              <a:cxnLst/>
              <a:rect l="l" t="t" r="r" b="b"/>
              <a:pathLst>
                <a:path w="533" h="567" extrusionOk="0">
                  <a:moveTo>
                    <a:pt x="481" y="0"/>
                  </a:moveTo>
                  <a:cubicBezTo>
                    <a:pt x="470" y="0"/>
                    <a:pt x="457" y="6"/>
                    <a:pt x="445" y="18"/>
                  </a:cubicBezTo>
                  <a:cubicBezTo>
                    <a:pt x="286" y="153"/>
                    <a:pt x="140" y="323"/>
                    <a:pt x="18" y="493"/>
                  </a:cubicBezTo>
                  <a:cubicBezTo>
                    <a:pt x="0" y="530"/>
                    <a:pt x="30" y="566"/>
                    <a:pt x="62" y="566"/>
                  </a:cubicBezTo>
                  <a:cubicBezTo>
                    <a:pt x="72" y="566"/>
                    <a:pt x="83" y="562"/>
                    <a:pt x="91" y="553"/>
                  </a:cubicBezTo>
                  <a:cubicBezTo>
                    <a:pt x="237" y="396"/>
                    <a:pt x="372" y="237"/>
                    <a:pt x="505" y="80"/>
                  </a:cubicBezTo>
                  <a:cubicBezTo>
                    <a:pt x="532" y="43"/>
                    <a:pt x="513" y="0"/>
                    <a:pt x="4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1" name="Google Shape;3461;p39"/>
            <p:cNvSpPr/>
            <p:nvPr/>
          </p:nvSpPr>
          <p:spPr>
            <a:xfrm>
              <a:off x="7379041" y="3594587"/>
              <a:ext cx="26973" cy="28843"/>
            </a:xfrm>
            <a:custGeom>
              <a:avLst/>
              <a:gdLst/>
              <a:ahLst/>
              <a:cxnLst/>
              <a:rect l="l" t="t" r="r" b="b"/>
              <a:pathLst>
                <a:path w="548" h="586" extrusionOk="0">
                  <a:moveTo>
                    <a:pt x="487" y="15"/>
                  </a:moveTo>
                  <a:cubicBezTo>
                    <a:pt x="499" y="15"/>
                    <a:pt x="499" y="26"/>
                    <a:pt x="511" y="26"/>
                  </a:cubicBezTo>
                  <a:cubicBezTo>
                    <a:pt x="524" y="39"/>
                    <a:pt x="524" y="63"/>
                    <a:pt x="511" y="75"/>
                  </a:cubicBezTo>
                  <a:lnTo>
                    <a:pt x="256" y="367"/>
                  </a:lnTo>
                  <a:cubicBezTo>
                    <a:pt x="207" y="428"/>
                    <a:pt x="146" y="488"/>
                    <a:pt x="97" y="561"/>
                  </a:cubicBezTo>
                  <a:cubicBezTo>
                    <a:pt x="92" y="568"/>
                    <a:pt x="83" y="571"/>
                    <a:pt x="73" y="571"/>
                  </a:cubicBezTo>
                  <a:cubicBezTo>
                    <a:pt x="64" y="571"/>
                    <a:pt x="55" y="568"/>
                    <a:pt x="49" y="561"/>
                  </a:cubicBezTo>
                  <a:cubicBezTo>
                    <a:pt x="37" y="550"/>
                    <a:pt x="24" y="525"/>
                    <a:pt x="37" y="513"/>
                  </a:cubicBezTo>
                  <a:cubicBezTo>
                    <a:pt x="170" y="331"/>
                    <a:pt x="316" y="161"/>
                    <a:pt x="462" y="26"/>
                  </a:cubicBezTo>
                  <a:cubicBezTo>
                    <a:pt x="475" y="15"/>
                    <a:pt x="475" y="15"/>
                    <a:pt x="487" y="15"/>
                  </a:cubicBezTo>
                  <a:close/>
                  <a:moveTo>
                    <a:pt x="482" y="0"/>
                  </a:moveTo>
                  <a:cubicBezTo>
                    <a:pt x="471" y="0"/>
                    <a:pt x="461" y="4"/>
                    <a:pt x="451" y="15"/>
                  </a:cubicBezTo>
                  <a:cubicBezTo>
                    <a:pt x="305" y="148"/>
                    <a:pt x="146" y="318"/>
                    <a:pt x="24" y="501"/>
                  </a:cubicBezTo>
                  <a:cubicBezTo>
                    <a:pt x="0" y="525"/>
                    <a:pt x="13" y="561"/>
                    <a:pt x="37" y="574"/>
                  </a:cubicBezTo>
                  <a:cubicBezTo>
                    <a:pt x="49" y="574"/>
                    <a:pt x="61" y="586"/>
                    <a:pt x="73" y="586"/>
                  </a:cubicBezTo>
                  <a:cubicBezTo>
                    <a:pt x="86" y="586"/>
                    <a:pt x="97" y="586"/>
                    <a:pt x="110" y="574"/>
                  </a:cubicBezTo>
                  <a:cubicBezTo>
                    <a:pt x="159" y="501"/>
                    <a:pt x="219" y="440"/>
                    <a:pt x="268" y="379"/>
                  </a:cubicBezTo>
                  <a:lnTo>
                    <a:pt x="524" y="88"/>
                  </a:lnTo>
                  <a:cubicBezTo>
                    <a:pt x="548" y="63"/>
                    <a:pt x="535" y="26"/>
                    <a:pt x="524" y="15"/>
                  </a:cubicBezTo>
                  <a:cubicBezTo>
                    <a:pt x="510" y="7"/>
                    <a:pt x="496" y="0"/>
                    <a:pt x="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2" name="Google Shape;3462;p39"/>
            <p:cNvSpPr/>
            <p:nvPr/>
          </p:nvSpPr>
          <p:spPr>
            <a:xfrm>
              <a:off x="7380124" y="3608763"/>
              <a:ext cx="25447" cy="25742"/>
            </a:xfrm>
            <a:custGeom>
              <a:avLst/>
              <a:gdLst/>
              <a:ahLst/>
              <a:cxnLst/>
              <a:rect l="l" t="t" r="r" b="b"/>
              <a:pathLst>
                <a:path w="517" h="523" extrusionOk="0">
                  <a:moveTo>
                    <a:pt x="455" y="0"/>
                  </a:moveTo>
                  <a:cubicBezTo>
                    <a:pt x="442" y="0"/>
                    <a:pt x="429" y="6"/>
                    <a:pt x="416" y="18"/>
                  </a:cubicBezTo>
                  <a:cubicBezTo>
                    <a:pt x="283" y="152"/>
                    <a:pt x="148" y="298"/>
                    <a:pt x="27" y="444"/>
                  </a:cubicBezTo>
                  <a:cubicBezTo>
                    <a:pt x="0" y="480"/>
                    <a:pt x="26" y="523"/>
                    <a:pt x="57" y="523"/>
                  </a:cubicBezTo>
                  <a:cubicBezTo>
                    <a:pt x="67" y="523"/>
                    <a:pt x="78" y="517"/>
                    <a:pt x="88" y="505"/>
                  </a:cubicBezTo>
                  <a:cubicBezTo>
                    <a:pt x="234" y="371"/>
                    <a:pt x="356" y="225"/>
                    <a:pt x="489" y="79"/>
                  </a:cubicBezTo>
                  <a:cubicBezTo>
                    <a:pt x="516" y="43"/>
                    <a:pt x="490" y="0"/>
                    <a:pt x="4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3" name="Google Shape;3463;p39"/>
            <p:cNvSpPr/>
            <p:nvPr/>
          </p:nvSpPr>
          <p:spPr>
            <a:xfrm>
              <a:off x="7379632" y="3608320"/>
              <a:ext cx="25791" cy="26530"/>
            </a:xfrm>
            <a:custGeom>
              <a:avLst/>
              <a:gdLst/>
              <a:ahLst/>
              <a:cxnLst/>
              <a:rect l="l" t="t" r="r" b="b"/>
              <a:pathLst>
                <a:path w="524" h="539" extrusionOk="0">
                  <a:moveTo>
                    <a:pt x="463" y="18"/>
                  </a:moveTo>
                  <a:cubicBezTo>
                    <a:pt x="472" y="18"/>
                    <a:pt x="481" y="21"/>
                    <a:pt x="487" y="27"/>
                  </a:cubicBezTo>
                  <a:cubicBezTo>
                    <a:pt x="499" y="39"/>
                    <a:pt x="499" y="63"/>
                    <a:pt x="487" y="76"/>
                  </a:cubicBezTo>
                  <a:cubicBezTo>
                    <a:pt x="353" y="234"/>
                    <a:pt x="220" y="380"/>
                    <a:pt x="98" y="514"/>
                  </a:cubicBezTo>
                  <a:cubicBezTo>
                    <a:pt x="86" y="520"/>
                    <a:pt x="77" y="523"/>
                    <a:pt x="69" y="523"/>
                  </a:cubicBezTo>
                  <a:cubicBezTo>
                    <a:pt x="61" y="523"/>
                    <a:pt x="55" y="520"/>
                    <a:pt x="49" y="514"/>
                  </a:cubicBezTo>
                  <a:cubicBezTo>
                    <a:pt x="37" y="501"/>
                    <a:pt x="25" y="477"/>
                    <a:pt x="37" y="453"/>
                  </a:cubicBezTo>
                  <a:cubicBezTo>
                    <a:pt x="158" y="319"/>
                    <a:pt x="293" y="173"/>
                    <a:pt x="439" y="27"/>
                  </a:cubicBezTo>
                  <a:cubicBezTo>
                    <a:pt x="444" y="21"/>
                    <a:pt x="453" y="18"/>
                    <a:pt x="463" y="18"/>
                  </a:cubicBezTo>
                  <a:close/>
                  <a:moveTo>
                    <a:pt x="456" y="1"/>
                  </a:moveTo>
                  <a:cubicBezTo>
                    <a:pt x="446" y="1"/>
                    <a:pt x="436" y="5"/>
                    <a:pt x="426" y="15"/>
                  </a:cubicBezTo>
                  <a:cubicBezTo>
                    <a:pt x="280" y="161"/>
                    <a:pt x="147" y="307"/>
                    <a:pt x="25" y="441"/>
                  </a:cubicBezTo>
                  <a:cubicBezTo>
                    <a:pt x="1" y="477"/>
                    <a:pt x="12" y="501"/>
                    <a:pt x="37" y="526"/>
                  </a:cubicBezTo>
                  <a:cubicBezTo>
                    <a:pt x="49" y="538"/>
                    <a:pt x="61" y="538"/>
                    <a:pt x="74" y="538"/>
                  </a:cubicBezTo>
                  <a:cubicBezTo>
                    <a:pt x="85" y="538"/>
                    <a:pt x="98" y="538"/>
                    <a:pt x="110" y="526"/>
                  </a:cubicBezTo>
                  <a:cubicBezTo>
                    <a:pt x="231" y="392"/>
                    <a:pt x="366" y="246"/>
                    <a:pt x="499" y="88"/>
                  </a:cubicBezTo>
                  <a:cubicBezTo>
                    <a:pt x="523" y="63"/>
                    <a:pt x="512" y="27"/>
                    <a:pt x="499" y="15"/>
                  </a:cubicBezTo>
                  <a:cubicBezTo>
                    <a:pt x="485" y="8"/>
                    <a:pt x="471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4" name="Google Shape;3464;p39"/>
            <p:cNvSpPr/>
            <p:nvPr/>
          </p:nvSpPr>
          <p:spPr>
            <a:xfrm>
              <a:off x="7381207" y="3623972"/>
              <a:ext cx="23183" cy="22789"/>
            </a:xfrm>
            <a:custGeom>
              <a:avLst/>
              <a:gdLst/>
              <a:ahLst/>
              <a:cxnLst/>
              <a:rect l="l" t="t" r="r" b="b"/>
              <a:pathLst>
                <a:path w="471" h="463" extrusionOk="0">
                  <a:moveTo>
                    <a:pt x="401" y="1"/>
                  </a:moveTo>
                  <a:cubicBezTo>
                    <a:pt x="390" y="1"/>
                    <a:pt x="379" y="4"/>
                    <a:pt x="370" y="13"/>
                  </a:cubicBezTo>
                  <a:cubicBezTo>
                    <a:pt x="248" y="123"/>
                    <a:pt x="139" y="256"/>
                    <a:pt x="29" y="378"/>
                  </a:cubicBezTo>
                  <a:cubicBezTo>
                    <a:pt x="1" y="416"/>
                    <a:pt x="32" y="462"/>
                    <a:pt x="70" y="462"/>
                  </a:cubicBezTo>
                  <a:cubicBezTo>
                    <a:pt x="81" y="462"/>
                    <a:pt x="92" y="459"/>
                    <a:pt x="102" y="451"/>
                  </a:cubicBezTo>
                  <a:cubicBezTo>
                    <a:pt x="224" y="329"/>
                    <a:pt x="345" y="208"/>
                    <a:pt x="443" y="74"/>
                  </a:cubicBezTo>
                  <a:cubicBezTo>
                    <a:pt x="471" y="37"/>
                    <a:pt x="435" y="1"/>
                    <a:pt x="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5" name="Google Shape;3465;p39"/>
            <p:cNvSpPr/>
            <p:nvPr/>
          </p:nvSpPr>
          <p:spPr>
            <a:xfrm>
              <a:off x="7380862" y="3623579"/>
              <a:ext cx="23330" cy="23232"/>
            </a:xfrm>
            <a:custGeom>
              <a:avLst/>
              <a:gdLst/>
              <a:ahLst/>
              <a:cxnLst/>
              <a:rect l="l" t="t" r="r" b="b"/>
              <a:pathLst>
                <a:path w="474" h="472" extrusionOk="0">
                  <a:moveTo>
                    <a:pt x="409" y="19"/>
                  </a:moveTo>
                  <a:cubicBezTo>
                    <a:pt x="420" y="19"/>
                    <a:pt x="431" y="26"/>
                    <a:pt x="438" y="34"/>
                  </a:cubicBezTo>
                  <a:cubicBezTo>
                    <a:pt x="450" y="34"/>
                    <a:pt x="462" y="45"/>
                    <a:pt x="450" y="70"/>
                  </a:cubicBezTo>
                  <a:cubicBezTo>
                    <a:pt x="352" y="191"/>
                    <a:pt x="243" y="326"/>
                    <a:pt x="97" y="447"/>
                  </a:cubicBezTo>
                  <a:cubicBezTo>
                    <a:pt x="92" y="457"/>
                    <a:pt x="85" y="461"/>
                    <a:pt x="77" y="461"/>
                  </a:cubicBezTo>
                  <a:cubicBezTo>
                    <a:pt x="67" y="461"/>
                    <a:pt x="56" y="454"/>
                    <a:pt x="49" y="447"/>
                  </a:cubicBezTo>
                  <a:cubicBezTo>
                    <a:pt x="36" y="434"/>
                    <a:pt x="24" y="410"/>
                    <a:pt x="49" y="386"/>
                  </a:cubicBezTo>
                  <a:cubicBezTo>
                    <a:pt x="146" y="277"/>
                    <a:pt x="268" y="143"/>
                    <a:pt x="389" y="34"/>
                  </a:cubicBezTo>
                  <a:cubicBezTo>
                    <a:pt x="394" y="23"/>
                    <a:pt x="401" y="19"/>
                    <a:pt x="409" y="19"/>
                  </a:cubicBezTo>
                  <a:close/>
                  <a:moveTo>
                    <a:pt x="411" y="1"/>
                  </a:moveTo>
                  <a:cubicBezTo>
                    <a:pt x="399" y="1"/>
                    <a:pt x="387" y="4"/>
                    <a:pt x="377" y="9"/>
                  </a:cubicBezTo>
                  <a:cubicBezTo>
                    <a:pt x="243" y="131"/>
                    <a:pt x="133" y="264"/>
                    <a:pt x="24" y="386"/>
                  </a:cubicBezTo>
                  <a:cubicBezTo>
                    <a:pt x="0" y="410"/>
                    <a:pt x="12" y="447"/>
                    <a:pt x="36" y="459"/>
                  </a:cubicBezTo>
                  <a:cubicBezTo>
                    <a:pt x="36" y="471"/>
                    <a:pt x="60" y="471"/>
                    <a:pt x="73" y="471"/>
                  </a:cubicBezTo>
                  <a:cubicBezTo>
                    <a:pt x="85" y="471"/>
                    <a:pt x="97" y="471"/>
                    <a:pt x="109" y="459"/>
                  </a:cubicBezTo>
                  <a:cubicBezTo>
                    <a:pt x="255" y="337"/>
                    <a:pt x="365" y="204"/>
                    <a:pt x="462" y="82"/>
                  </a:cubicBezTo>
                  <a:cubicBezTo>
                    <a:pt x="474" y="58"/>
                    <a:pt x="474" y="34"/>
                    <a:pt x="450" y="21"/>
                  </a:cubicBezTo>
                  <a:cubicBezTo>
                    <a:pt x="443" y="7"/>
                    <a:pt x="427" y="1"/>
                    <a:pt x="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6" name="Google Shape;3466;p39"/>
            <p:cNvSpPr/>
            <p:nvPr/>
          </p:nvSpPr>
          <p:spPr>
            <a:xfrm>
              <a:off x="7380124" y="3640215"/>
              <a:ext cx="26087" cy="23626"/>
            </a:xfrm>
            <a:custGeom>
              <a:avLst/>
              <a:gdLst/>
              <a:ahLst/>
              <a:cxnLst/>
              <a:rect l="l" t="t" r="r" b="b"/>
              <a:pathLst>
                <a:path w="530" h="480" extrusionOk="0">
                  <a:moveTo>
                    <a:pt x="466" y="1"/>
                  </a:moveTo>
                  <a:cubicBezTo>
                    <a:pt x="457" y="1"/>
                    <a:pt x="448" y="4"/>
                    <a:pt x="440" y="12"/>
                  </a:cubicBezTo>
                  <a:cubicBezTo>
                    <a:pt x="294" y="145"/>
                    <a:pt x="161" y="267"/>
                    <a:pt x="27" y="401"/>
                  </a:cubicBezTo>
                  <a:cubicBezTo>
                    <a:pt x="0" y="437"/>
                    <a:pt x="26" y="479"/>
                    <a:pt x="61" y="479"/>
                  </a:cubicBezTo>
                  <a:cubicBezTo>
                    <a:pt x="74" y="479"/>
                    <a:pt x="87" y="474"/>
                    <a:pt x="100" y="461"/>
                  </a:cubicBezTo>
                  <a:cubicBezTo>
                    <a:pt x="234" y="340"/>
                    <a:pt x="367" y="206"/>
                    <a:pt x="502" y="85"/>
                  </a:cubicBezTo>
                  <a:cubicBezTo>
                    <a:pt x="530" y="47"/>
                    <a:pt x="499" y="1"/>
                    <a:pt x="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7" name="Google Shape;3467;p39"/>
            <p:cNvSpPr/>
            <p:nvPr/>
          </p:nvSpPr>
          <p:spPr>
            <a:xfrm>
              <a:off x="7380222" y="3639871"/>
              <a:ext cx="26382" cy="24265"/>
            </a:xfrm>
            <a:custGeom>
              <a:avLst/>
              <a:gdLst/>
              <a:ahLst/>
              <a:cxnLst/>
              <a:rect l="l" t="t" r="r" b="b"/>
              <a:pathLst>
                <a:path w="536" h="493" extrusionOk="0">
                  <a:moveTo>
                    <a:pt x="468" y="17"/>
                  </a:moveTo>
                  <a:cubicBezTo>
                    <a:pt x="481" y="17"/>
                    <a:pt x="492" y="24"/>
                    <a:pt x="500" y="31"/>
                  </a:cubicBezTo>
                  <a:cubicBezTo>
                    <a:pt x="511" y="43"/>
                    <a:pt x="511" y="67"/>
                    <a:pt x="500" y="79"/>
                  </a:cubicBezTo>
                  <a:lnTo>
                    <a:pt x="487" y="92"/>
                  </a:lnTo>
                  <a:cubicBezTo>
                    <a:pt x="354" y="213"/>
                    <a:pt x="219" y="347"/>
                    <a:pt x="86" y="468"/>
                  </a:cubicBezTo>
                  <a:cubicBezTo>
                    <a:pt x="80" y="475"/>
                    <a:pt x="70" y="478"/>
                    <a:pt x="61" y="478"/>
                  </a:cubicBezTo>
                  <a:cubicBezTo>
                    <a:pt x="52" y="478"/>
                    <a:pt x="43" y="475"/>
                    <a:pt x="37" y="468"/>
                  </a:cubicBezTo>
                  <a:cubicBezTo>
                    <a:pt x="25" y="457"/>
                    <a:pt x="25" y="432"/>
                    <a:pt x="37" y="420"/>
                  </a:cubicBezTo>
                  <a:cubicBezTo>
                    <a:pt x="159" y="286"/>
                    <a:pt x="305" y="165"/>
                    <a:pt x="427" y="43"/>
                  </a:cubicBezTo>
                  <a:lnTo>
                    <a:pt x="438" y="31"/>
                  </a:lnTo>
                  <a:cubicBezTo>
                    <a:pt x="448" y="20"/>
                    <a:pt x="459" y="17"/>
                    <a:pt x="468" y="17"/>
                  </a:cubicBezTo>
                  <a:close/>
                  <a:moveTo>
                    <a:pt x="469" y="1"/>
                  </a:moveTo>
                  <a:cubicBezTo>
                    <a:pt x="454" y="1"/>
                    <a:pt x="439" y="7"/>
                    <a:pt x="427" y="19"/>
                  </a:cubicBezTo>
                  <a:lnTo>
                    <a:pt x="414" y="31"/>
                  </a:lnTo>
                  <a:cubicBezTo>
                    <a:pt x="292" y="152"/>
                    <a:pt x="146" y="274"/>
                    <a:pt x="25" y="408"/>
                  </a:cubicBezTo>
                  <a:cubicBezTo>
                    <a:pt x="0" y="432"/>
                    <a:pt x="0" y="457"/>
                    <a:pt x="25" y="481"/>
                  </a:cubicBezTo>
                  <a:cubicBezTo>
                    <a:pt x="37" y="493"/>
                    <a:pt x="49" y="493"/>
                    <a:pt x="62" y="493"/>
                  </a:cubicBezTo>
                  <a:cubicBezTo>
                    <a:pt x="73" y="493"/>
                    <a:pt x="86" y="493"/>
                    <a:pt x="98" y="481"/>
                  </a:cubicBezTo>
                  <a:cubicBezTo>
                    <a:pt x="232" y="359"/>
                    <a:pt x="365" y="225"/>
                    <a:pt x="500" y="103"/>
                  </a:cubicBezTo>
                  <a:lnTo>
                    <a:pt x="511" y="92"/>
                  </a:lnTo>
                  <a:cubicBezTo>
                    <a:pt x="536" y="67"/>
                    <a:pt x="524" y="43"/>
                    <a:pt x="511" y="19"/>
                  </a:cubicBezTo>
                  <a:cubicBezTo>
                    <a:pt x="499" y="7"/>
                    <a:pt x="484" y="1"/>
                    <a:pt x="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8" name="Google Shape;3468;p39"/>
            <p:cNvSpPr/>
            <p:nvPr/>
          </p:nvSpPr>
          <p:spPr>
            <a:xfrm>
              <a:off x="7380025" y="3653604"/>
              <a:ext cx="25644" cy="21903"/>
            </a:xfrm>
            <a:custGeom>
              <a:avLst/>
              <a:gdLst/>
              <a:ahLst/>
              <a:cxnLst/>
              <a:rect l="l" t="t" r="r" b="b"/>
              <a:pathLst>
                <a:path w="521" h="445" extrusionOk="0">
                  <a:moveTo>
                    <a:pt x="453" y="1"/>
                  </a:moveTo>
                  <a:cubicBezTo>
                    <a:pt x="445" y="1"/>
                    <a:pt x="437" y="3"/>
                    <a:pt x="431" y="7"/>
                  </a:cubicBezTo>
                  <a:cubicBezTo>
                    <a:pt x="296" y="129"/>
                    <a:pt x="150" y="238"/>
                    <a:pt x="29" y="372"/>
                  </a:cubicBezTo>
                  <a:cubicBezTo>
                    <a:pt x="1" y="400"/>
                    <a:pt x="31" y="444"/>
                    <a:pt x="64" y="444"/>
                  </a:cubicBezTo>
                  <a:cubicBezTo>
                    <a:pt x="73" y="444"/>
                    <a:pt x="82" y="441"/>
                    <a:pt x="90" y="433"/>
                  </a:cubicBezTo>
                  <a:lnTo>
                    <a:pt x="491" y="68"/>
                  </a:lnTo>
                  <a:cubicBezTo>
                    <a:pt x="521" y="38"/>
                    <a:pt x="486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9" name="Google Shape;3469;p39"/>
            <p:cNvSpPr/>
            <p:nvPr/>
          </p:nvSpPr>
          <p:spPr>
            <a:xfrm>
              <a:off x="7380222" y="3653259"/>
              <a:ext cx="25201" cy="22838"/>
            </a:xfrm>
            <a:custGeom>
              <a:avLst/>
              <a:gdLst/>
              <a:ahLst/>
              <a:cxnLst/>
              <a:rect l="l" t="t" r="r" b="b"/>
              <a:pathLst>
                <a:path w="512" h="464" extrusionOk="0">
                  <a:moveTo>
                    <a:pt x="451" y="14"/>
                  </a:moveTo>
                  <a:cubicBezTo>
                    <a:pt x="463" y="14"/>
                    <a:pt x="475" y="26"/>
                    <a:pt x="475" y="26"/>
                  </a:cubicBezTo>
                  <a:cubicBezTo>
                    <a:pt x="487" y="39"/>
                    <a:pt x="500" y="50"/>
                    <a:pt x="475" y="75"/>
                  </a:cubicBezTo>
                  <a:cubicBezTo>
                    <a:pt x="354" y="196"/>
                    <a:pt x="219" y="318"/>
                    <a:pt x="86" y="428"/>
                  </a:cubicBezTo>
                  <a:cubicBezTo>
                    <a:pt x="76" y="438"/>
                    <a:pt x="66" y="442"/>
                    <a:pt x="56" y="442"/>
                  </a:cubicBezTo>
                  <a:cubicBezTo>
                    <a:pt x="43" y="442"/>
                    <a:pt x="32" y="435"/>
                    <a:pt x="25" y="428"/>
                  </a:cubicBezTo>
                  <a:cubicBezTo>
                    <a:pt x="25" y="415"/>
                    <a:pt x="13" y="404"/>
                    <a:pt x="37" y="379"/>
                  </a:cubicBezTo>
                  <a:cubicBezTo>
                    <a:pt x="171" y="245"/>
                    <a:pt x="317" y="123"/>
                    <a:pt x="427" y="26"/>
                  </a:cubicBezTo>
                  <a:cubicBezTo>
                    <a:pt x="438" y="14"/>
                    <a:pt x="451" y="14"/>
                    <a:pt x="451" y="14"/>
                  </a:cubicBezTo>
                  <a:close/>
                  <a:moveTo>
                    <a:pt x="450" y="0"/>
                  </a:moveTo>
                  <a:cubicBezTo>
                    <a:pt x="437" y="0"/>
                    <a:pt x="424" y="4"/>
                    <a:pt x="414" y="14"/>
                  </a:cubicBezTo>
                  <a:cubicBezTo>
                    <a:pt x="305" y="99"/>
                    <a:pt x="159" y="233"/>
                    <a:pt x="25" y="367"/>
                  </a:cubicBezTo>
                  <a:cubicBezTo>
                    <a:pt x="0" y="391"/>
                    <a:pt x="0" y="428"/>
                    <a:pt x="13" y="440"/>
                  </a:cubicBezTo>
                  <a:cubicBezTo>
                    <a:pt x="25" y="452"/>
                    <a:pt x="37" y="464"/>
                    <a:pt x="62" y="464"/>
                  </a:cubicBezTo>
                  <a:cubicBezTo>
                    <a:pt x="73" y="464"/>
                    <a:pt x="86" y="452"/>
                    <a:pt x="98" y="440"/>
                  </a:cubicBezTo>
                  <a:cubicBezTo>
                    <a:pt x="232" y="331"/>
                    <a:pt x="365" y="209"/>
                    <a:pt x="487" y="87"/>
                  </a:cubicBezTo>
                  <a:cubicBezTo>
                    <a:pt x="511" y="63"/>
                    <a:pt x="511" y="39"/>
                    <a:pt x="500" y="14"/>
                  </a:cubicBezTo>
                  <a:cubicBezTo>
                    <a:pt x="486" y="7"/>
                    <a:pt x="467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0" name="Google Shape;3470;p39"/>
            <p:cNvSpPr/>
            <p:nvPr/>
          </p:nvSpPr>
          <p:spPr>
            <a:xfrm>
              <a:off x="7381896" y="3665269"/>
              <a:ext cx="21460" cy="21312"/>
            </a:xfrm>
            <a:custGeom>
              <a:avLst/>
              <a:gdLst/>
              <a:ahLst/>
              <a:cxnLst/>
              <a:rect l="l" t="t" r="r" b="b"/>
              <a:pathLst>
                <a:path w="436" h="433" extrusionOk="0">
                  <a:moveTo>
                    <a:pt x="374" y="0"/>
                  </a:moveTo>
                  <a:cubicBezTo>
                    <a:pt x="364" y="0"/>
                    <a:pt x="353" y="4"/>
                    <a:pt x="344" y="14"/>
                  </a:cubicBezTo>
                  <a:cubicBezTo>
                    <a:pt x="234" y="123"/>
                    <a:pt x="137" y="233"/>
                    <a:pt x="28" y="354"/>
                  </a:cubicBezTo>
                  <a:cubicBezTo>
                    <a:pt x="0" y="390"/>
                    <a:pt x="27" y="432"/>
                    <a:pt x="57" y="432"/>
                  </a:cubicBezTo>
                  <a:cubicBezTo>
                    <a:pt x="68" y="432"/>
                    <a:pt x="79" y="427"/>
                    <a:pt x="88" y="414"/>
                  </a:cubicBezTo>
                  <a:cubicBezTo>
                    <a:pt x="210" y="306"/>
                    <a:pt x="320" y="184"/>
                    <a:pt x="417" y="62"/>
                  </a:cubicBezTo>
                  <a:cubicBezTo>
                    <a:pt x="435" y="35"/>
                    <a:pt x="405" y="0"/>
                    <a:pt x="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1" name="Google Shape;3471;p39"/>
            <p:cNvSpPr/>
            <p:nvPr/>
          </p:nvSpPr>
          <p:spPr>
            <a:xfrm>
              <a:off x="7382044" y="3664876"/>
              <a:ext cx="21608" cy="22001"/>
            </a:xfrm>
            <a:custGeom>
              <a:avLst/>
              <a:gdLst/>
              <a:ahLst/>
              <a:cxnLst/>
              <a:rect l="l" t="t" r="r" b="b"/>
              <a:pathLst>
                <a:path w="439" h="447" extrusionOk="0">
                  <a:moveTo>
                    <a:pt x="368" y="16"/>
                  </a:moveTo>
                  <a:cubicBezTo>
                    <a:pt x="380" y="16"/>
                    <a:pt x="393" y="22"/>
                    <a:pt x="401" y="22"/>
                  </a:cubicBezTo>
                  <a:cubicBezTo>
                    <a:pt x="414" y="33"/>
                    <a:pt x="414" y="46"/>
                    <a:pt x="401" y="70"/>
                  </a:cubicBezTo>
                  <a:cubicBezTo>
                    <a:pt x="317" y="192"/>
                    <a:pt x="207" y="314"/>
                    <a:pt x="85" y="422"/>
                  </a:cubicBezTo>
                  <a:cubicBezTo>
                    <a:pt x="73" y="429"/>
                    <a:pt x="64" y="432"/>
                    <a:pt x="56" y="432"/>
                  </a:cubicBezTo>
                  <a:cubicBezTo>
                    <a:pt x="49" y="432"/>
                    <a:pt x="43" y="429"/>
                    <a:pt x="36" y="422"/>
                  </a:cubicBezTo>
                  <a:cubicBezTo>
                    <a:pt x="25" y="411"/>
                    <a:pt x="12" y="386"/>
                    <a:pt x="36" y="362"/>
                  </a:cubicBezTo>
                  <a:cubicBezTo>
                    <a:pt x="146" y="241"/>
                    <a:pt x="255" y="131"/>
                    <a:pt x="353" y="22"/>
                  </a:cubicBezTo>
                  <a:cubicBezTo>
                    <a:pt x="357" y="17"/>
                    <a:pt x="362" y="16"/>
                    <a:pt x="368" y="16"/>
                  </a:cubicBezTo>
                  <a:close/>
                  <a:moveTo>
                    <a:pt x="377" y="0"/>
                  </a:moveTo>
                  <a:cubicBezTo>
                    <a:pt x="365" y="0"/>
                    <a:pt x="353" y="3"/>
                    <a:pt x="341" y="9"/>
                  </a:cubicBezTo>
                  <a:cubicBezTo>
                    <a:pt x="244" y="119"/>
                    <a:pt x="134" y="228"/>
                    <a:pt x="25" y="362"/>
                  </a:cubicBezTo>
                  <a:cubicBezTo>
                    <a:pt x="0" y="386"/>
                    <a:pt x="0" y="411"/>
                    <a:pt x="25" y="435"/>
                  </a:cubicBezTo>
                  <a:cubicBezTo>
                    <a:pt x="36" y="447"/>
                    <a:pt x="49" y="447"/>
                    <a:pt x="61" y="447"/>
                  </a:cubicBezTo>
                  <a:cubicBezTo>
                    <a:pt x="73" y="447"/>
                    <a:pt x="85" y="447"/>
                    <a:pt x="98" y="435"/>
                  </a:cubicBezTo>
                  <a:cubicBezTo>
                    <a:pt x="219" y="325"/>
                    <a:pt x="328" y="204"/>
                    <a:pt x="426" y="82"/>
                  </a:cubicBezTo>
                  <a:cubicBezTo>
                    <a:pt x="438" y="58"/>
                    <a:pt x="426" y="33"/>
                    <a:pt x="414" y="9"/>
                  </a:cubicBezTo>
                  <a:cubicBezTo>
                    <a:pt x="402" y="3"/>
                    <a:pt x="390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2" name="Google Shape;3472;p39"/>
            <p:cNvSpPr/>
            <p:nvPr/>
          </p:nvSpPr>
          <p:spPr>
            <a:xfrm>
              <a:off x="7381994" y="3677329"/>
              <a:ext cx="23527" cy="20574"/>
            </a:xfrm>
            <a:custGeom>
              <a:avLst/>
              <a:gdLst/>
              <a:ahLst/>
              <a:cxnLst/>
              <a:rect l="l" t="t" r="r" b="b"/>
              <a:pathLst>
                <a:path w="478" h="418" extrusionOk="0">
                  <a:moveTo>
                    <a:pt x="410" y="0"/>
                  </a:moveTo>
                  <a:cubicBezTo>
                    <a:pt x="400" y="0"/>
                    <a:pt x="389" y="4"/>
                    <a:pt x="378" y="12"/>
                  </a:cubicBezTo>
                  <a:cubicBezTo>
                    <a:pt x="256" y="109"/>
                    <a:pt x="147" y="231"/>
                    <a:pt x="37" y="340"/>
                  </a:cubicBezTo>
                  <a:cubicBezTo>
                    <a:pt x="0" y="368"/>
                    <a:pt x="34" y="417"/>
                    <a:pt x="69" y="417"/>
                  </a:cubicBezTo>
                  <a:cubicBezTo>
                    <a:pt x="79" y="417"/>
                    <a:pt x="90" y="413"/>
                    <a:pt x="99" y="401"/>
                  </a:cubicBezTo>
                  <a:cubicBezTo>
                    <a:pt x="220" y="291"/>
                    <a:pt x="329" y="194"/>
                    <a:pt x="439" y="72"/>
                  </a:cubicBezTo>
                  <a:cubicBezTo>
                    <a:pt x="477" y="44"/>
                    <a:pt x="448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3" name="Google Shape;3473;p39"/>
            <p:cNvSpPr/>
            <p:nvPr/>
          </p:nvSpPr>
          <p:spPr>
            <a:xfrm>
              <a:off x="7382044" y="3676886"/>
              <a:ext cx="23379" cy="21411"/>
            </a:xfrm>
            <a:custGeom>
              <a:avLst/>
              <a:gdLst/>
              <a:ahLst/>
              <a:cxnLst/>
              <a:rect l="l" t="t" r="r" b="b"/>
              <a:pathLst>
                <a:path w="475" h="435" extrusionOk="0">
                  <a:moveTo>
                    <a:pt x="403" y="16"/>
                  </a:moveTo>
                  <a:cubicBezTo>
                    <a:pt x="415" y="16"/>
                    <a:pt x="429" y="24"/>
                    <a:pt x="438" y="33"/>
                  </a:cubicBezTo>
                  <a:cubicBezTo>
                    <a:pt x="450" y="45"/>
                    <a:pt x="450" y="57"/>
                    <a:pt x="438" y="81"/>
                  </a:cubicBezTo>
                  <a:cubicBezTo>
                    <a:pt x="328" y="191"/>
                    <a:pt x="207" y="300"/>
                    <a:pt x="98" y="410"/>
                  </a:cubicBezTo>
                  <a:cubicBezTo>
                    <a:pt x="86" y="416"/>
                    <a:pt x="73" y="419"/>
                    <a:pt x="63" y="419"/>
                  </a:cubicBezTo>
                  <a:cubicBezTo>
                    <a:pt x="52" y="419"/>
                    <a:pt x="43" y="416"/>
                    <a:pt x="36" y="410"/>
                  </a:cubicBezTo>
                  <a:cubicBezTo>
                    <a:pt x="25" y="386"/>
                    <a:pt x="25" y="373"/>
                    <a:pt x="36" y="349"/>
                  </a:cubicBezTo>
                  <a:cubicBezTo>
                    <a:pt x="158" y="240"/>
                    <a:pt x="268" y="130"/>
                    <a:pt x="390" y="21"/>
                  </a:cubicBezTo>
                  <a:cubicBezTo>
                    <a:pt x="393" y="17"/>
                    <a:pt x="398" y="16"/>
                    <a:pt x="403" y="16"/>
                  </a:cubicBezTo>
                  <a:close/>
                  <a:moveTo>
                    <a:pt x="407" y="1"/>
                  </a:moveTo>
                  <a:cubicBezTo>
                    <a:pt x="397" y="1"/>
                    <a:pt x="387" y="3"/>
                    <a:pt x="377" y="8"/>
                  </a:cubicBezTo>
                  <a:cubicBezTo>
                    <a:pt x="255" y="118"/>
                    <a:pt x="146" y="227"/>
                    <a:pt x="25" y="337"/>
                  </a:cubicBezTo>
                  <a:cubicBezTo>
                    <a:pt x="0" y="361"/>
                    <a:pt x="12" y="397"/>
                    <a:pt x="25" y="422"/>
                  </a:cubicBezTo>
                  <a:cubicBezTo>
                    <a:pt x="36" y="422"/>
                    <a:pt x="49" y="434"/>
                    <a:pt x="73" y="434"/>
                  </a:cubicBezTo>
                  <a:cubicBezTo>
                    <a:pt x="85" y="434"/>
                    <a:pt x="98" y="434"/>
                    <a:pt x="109" y="422"/>
                  </a:cubicBezTo>
                  <a:cubicBezTo>
                    <a:pt x="219" y="313"/>
                    <a:pt x="341" y="203"/>
                    <a:pt x="450" y="94"/>
                  </a:cubicBezTo>
                  <a:cubicBezTo>
                    <a:pt x="474" y="57"/>
                    <a:pt x="463" y="33"/>
                    <a:pt x="450" y="21"/>
                  </a:cubicBezTo>
                  <a:cubicBezTo>
                    <a:pt x="436" y="6"/>
                    <a:pt x="421" y="1"/>
                    <a:pt x="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4" name="Google Shape;3474;p39"/>
            <p:cNvSpPr/>
            <p:nvPr/>
          </p:nvSpPr>
          <p:spPr>
            <a:xfrm>
              <a:off x="7382437" y="3689831"/>
              <a:ext cx="22100" cy="21558"/>
            </a:xfrm>
            <a:custGeom>
              <a:avLst/>
              <a:gdLst/>
              <a:ahLst/>
              <a:cxnLst/>
              <a:rect l="l" t="t" r="r" b="b"/>
              <a:pathLst>
                <a:path w="449" h="438" extrusionOk="0">
                  <a:moveTo>
                    <a:pt x="387" y="0"/>
                  </a:moveTo>
                  <a:cubicBezTo>
                    <a:pt x="377" y="0"/>
                    <a:pt x="366" y="4"/>
                    <a:pt x="357" y="13"/>
                  </a:cubicBezTo>
                  <a:cubicBezTo>
                    <a:pt x="247" y="134"/>
                    <a:pt x="138" y="244"/>
                    <a:pt x="28" y="353"/>
                  </a:cubicBezTo>
                  <a:cubicBezTo>
                    <a:pt x="0" y="392"/>
                    <a:pt x="31" y="438"/>
                    <a:pt x="70" y="438"/>
                  </a:cubicBezTo>
                  <a:cubicBezTo>
                    <a:pt x="80" y="438"/>
                    <a:pt x="91" y="434"/>
                    <a:pt x="101" y="426"/>
                  </a:cubicBezTo>
                  <a:cubicBezTo>
                    <a:pt x="223" y="317"/>
                    <a:pt x="333" y="196"/>
                    <a:pt x="430" y="61"/>
                  </a:cubicBezTo>
                  <a:cubicBezTo>
                    <a:pt x="449" y="34"/>
                    <a:pt x="418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5" name="Google Shape;3475;p39"/>
            <p:cNvSpPr/>
            <p:nvPr/>
          </p:nvSpPr>
          <p:spPr>
            <a:xfrm>
              <a:off x="7382634" y="3689142"/>
              <a:ext cx="22198" cy="22297"/>
            </a:xfrm>
            <a:custGeom>
              <a:avLst/>
              <a:gdLst/>
              <a:ahLst/>
              <a:cxnLst/>
              <a:rect l="l" t="t" r="r" b="b"/>
              <a:pathLst>
                <a:path w="451" h="453" extrusionOk="0">
                  <a:moveTo>
                    <a:pt x="378" y="15"/>
                  </a:moveTo>
                  <a:cubicBezTo>
                    <a:pt x="389" y="15"/>
                    <a:pt x="402" y="27"/>
                    <a:pt x="402" y="27"/>
                  </a:cubicBezTo>
                  <a:cubicBezTo>
                    <a:pt x="414" y="39"/>
                    <a:pt x="426" y="51"/>
                    <a:pt x="414" y="75"/>
                  </a:cubicBezTo>
                  <a:cubicBezTo>
                    <a:pt x="305" y="210"/>
                    <a:pt x="195" y="331"/>
                    <a:pt x="86" y="429"/>
                  </a:cubicBezTo>
                  <a:cubicBezTo>
                    <a:pt x="74" y="434"/>
                    <a:pt x="64" y="437"/>
                    <a:pt x="57" y="437"/>
                  </a:cubicBezTo>
                  <a:cubicBezTo>
                    <a:pt x="49" y="437"/>
                    <a:pt x="43" y="434"/>
                    <a:pt x="37" y="429"/>
                  </a:cubicBezTo>
                  <a:cubicBezTo>
                    <a:pt x="24" y="416"/>
                    <a:pt x="13" y="392"/>
                    <a:pt x="37" y="380"/>
                  </a:cubicBezTo>
                  <a:cubicBezTo>
                    <a:pt x="146" y="270"/>
                    <a:pt x="256" y="148"/>
                    <a:pt x="365" y="27"/>
                  </a:cubicBezTo>
                  <a:lnTo>
                    <a:pt x="378" y="15"/>
                  </a:lnTo>
                  <a:close/>
                  <a:moveTo>
                    <a:pt x="376" y="1"/>
                  </a:moveTo>
                  <a:cubicBezTo>
                    <a:pt x="364" y="1"/>
                    <a:pt x="351" y="5"/>
                    <a:pt x="341" y="15"/>
                  </a:cubicBezTo>
                  <a:cubicBezTo>
                    <a:pt x="243" y="137"/>
                    <a:pt x="122" y="258"/>
                    <a:pt x="24" y="367"/>
                  </a:cubicBezTo>
                  <a:cubicBezTo>
                    <a:pt x="0" y="392"/>
                    <a:pt x="0" y="416"/>
                    <a:pt x="13" y="440"/>
                  </a:cubicBezTo>
                  <a:cubicBezTo>
                    <a:pt x="24" y="453"/>
                    <a:pt x="49" y="453"/>
                    <a:pt x="61" y="453"/>
                  </a:cubicBezTo>
                  <a:cubicBezTo>
                    <a:pt x="73" y="453"/>
                    <a:pt x="86" y="453"/>
                    <a:pt x="97" y="440"/>
                  </a:cubicBezTo>
                  <a:cubicBezTo>
                    <a:pt x="207" y="343"/>
                    <a:pt x="316" y="221"/>
                    <a:pt x="426" y="75"/>
                  </a:cubicBezTo>
                  <a:cubicBezTo>
                    <a:pt x="451" y="51"/>
                    <a:pt x="438" y="27"/>
                    <a:pt x="414" y="15"/>
                  </a:cubicBezTo>
                  <a:cubicBezTo>
                    <a:pt x="407" y="8"/>
                    <a:pt x="392" y="1"/>
                    <a:pt x="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6" name="Google Shape;3476;p39"/>
            <p:cNvSpPr/>
            <p:nvPr/>
          </p:nvSpPr>
          <p:spPr>
            <a:xfrm>
              <a:off x="7379336" y="3701841"/>
              <a:ext cx="24512" cy="22444"/>
            </a:xfrm>
            <a:custGeom>
              <a:avLst/>
              <a:gdLst/>
              <a:ahLst/>
              <a:cxnLst/>
              <a:rect l="l" t="t" r="r" b="b"/>
              <a:pathLst>
                <a:path w="498" h="456" extrusionOk="0">
                  <a:moveTo>
                    <a:pt x="438" y="1"/>
                  </a:moveTo>
                  <a:cubicBezTo>
                    <a:pt x="429" y="1"/>
                    <a:pt x="418" y="4"/>
                    <a:pt x="408" y="12"/>
                  </a:cubicBezTo>
                  <a:cubicBezTo>
                    <a:pt x="286" y="134"/>
                    <a:pt x="153" y="255"/>
                    <a:pt x="31" y="377"/>
                  </a:cubicBezTo>
                  <a:cubicBezTo>
                    <a:pt x="0" y="408"/>
                    <a:pt x="29" y="455"/>
                    <a:pt x="68" y="455"/>
                  </a:cubicBezTo>
                  <a:cubicBezTo>
                    <a:pt x="76" y="455"/>
                    <a:pt x="84" y="454"/>
                    <a:pt x="91" y="450"/>
                  </a:cubicBezTo>
                  <a:cubicBezTo>
                    <a:pt x="226" y="341"/>
                    <a:pt x="359" y="207"/>
                    <a:pt x="469" y="73"/>
                  </a:cubicBezTo>
                  <a:cubicBezTo>
                    <a:pt x="497" y="44"/>
                    <a:pt x="473" y="1"/>
                    <a:pt x="4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7" name="Google Shape;3477;p39"/>
            <p:cNvSpPr/>
            <p:nvPr/>
          </p:nvSpPr>
          <p:spPr>
            <a:xfrm>
              <a:off x="7379632" y="3701349"/>
              <a:ext cx="24561" cy="23281"/>
            </a:xfrm>
            <a:custGeom>
              <a:avLst/>
              <a:gdLst/>
              <a:ahLst/>
              <a:cxnLst/>
              <a:rect l="l" t="t" r="r" b="b"/>
              <a:pathLst>
                <a:path w="499" h="473" extrusionOk="0">
                  <a:moveTo>
                    <a:pt x="463" y="22"/>
                  </a:moveTo>
                  <a:cubicBezTo>
                    <a:pt x="475" y="35"/>
                    <a:pt x="475" y="59"/>
                    <a:pt x="463" y="83"/>
                  </a:cubicBezTo>
                  <a:cubicBezTo>
                    <a:pt x="341" y="217"/>
                    <a:pt x="207" y="351"/>
                    <a:pt x="74" y="448"/>
                  </a:cubicBezTo>
                  <a:cubicBezTo>
                    <a:pt x="67" y="454"/>
                    <a:pt x="58" y="457"/>
                    <a:pt x="50" y="457"/>
                  </a:cubicBezTo>
                  <a:cubicBezTo>
                    <a:pt x="43" y="457"/>
                    <a:pt x="37" y="454"/>
                    <a:pt x="37" y="448"/>
                  </a:cubicBezTo>
                  <a:cubicBezTo>
                    <a:pt x="25" y="424"/>
                    <a:pt x="12" y="399"/>
                    <a:pt x="25" y="387"/>
                  </a:cubicBezTo>
                  <a:cubicBezTo>
                    <a:pt x="85" y="338"/>
                    <a:pt x="134" y="290"/>
                    <a:pt x="195" y="241"/>
                  </a:cubicBezTo>
                  <a:lnTo>
                    <a:pt x="414" y="22"/>
                  </a:lnTo>
                  <a:close/>
                  <a:moveTo>
                    <a:pt x="438" y="1"/>
                  </a:moveTo>
                  <a:cubicBezTo>
                    <a:pt x="426" y="1"/>
                    <a:pt x="414" y="4"/>
                    <a:pt x="402" y="10"/>
                  </a:cubicBezTo>
                  <a:lnTo>
                    <a:pt x="183" y="229"/>
                  </a:lnTo>
                  <a:cubicBezTo>
                    <a:pt x="122" y="278"/>
                    <a:pt x="74" y="327"/>
                    <a:pt x="12" y="375"/>
                  </a:cubicBezTo>
                  <a:cubicBezTo>
                    <a:pt x="1" y="399"/>
                    <a:pt x="1" y="435"/>
                    <a:pt x="12" y="460"/>
                  </a:cubicBezTo>
                  <a:cubicBezTo>
                    <a:pt x="25" y="472"/>
                    <a:pt x="37" y="472"/>
                    <a:pt x="61" y="472"/>
                  </a:cubicBezTo>
                  <a:cubicBezTo>
                    <a:pt x="61" y="472"/>
                    <a:pt x="74" y="472"/>
                    <a:pt x="85" y="460"/>
                  </a:cubicBezTo>
                  <a:cubicBezTo>
                    <a:pt x="220" y="363"/>
                    <a:pt x="353" y="241"/>
                    <a:pt x="475" y="95"/>
                  </a:cubicBezTo>
                  <a:cubicBezTo>
                    <a:pt x="499" y="59"/>
                    <a:pt x="487" y="35"/>
                    <a:pt x="475" y="10"/>
                  </a:cubicBezTo>
                  <a:cubicBezTo>
                    <a:pt x="462" y="4"/>
                    <a:pt x="450" y="1"/>
                    <a:pt x="4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8" name="Google Shape;3478;p39"/>
            <p:cNvSpPr/>
            <p:nvPr/>
          </p:nvSpPr>
          <p:spPr>
            <a:xfrm>
              <a:off x="7379632" y="3715033"/>
              <a:ext cx="24216" cy="21263"/>
            </a:xfrm>
            <a:custGeom>
              <a:avLst/>
              <a:gdLst/>
              <a:ahLst/>
              <a:cxnLst/>
              <a:rect l="l" t="t" r="r" b="b"/>
              <a:pathLst>
                <a:path w="492" h="432" extrusionOk="0">
                  <a:moveTo>
                    <a:pt x="427" y="1"/>
                  </a:moveTo>
                  <a:cubicBezTo>
                    <a:pt x="418" y="1"/>
                    <a:pt x="409" y="4"/>
                    <a:pt x="402" y="12"/>
                  </a:cubicBezTo>
                  <a:cubicBezTo>
                    <a:pt x="280" y="121"/>
                    <a:pt x="147" y="230"/>
                    <a:pt x="37" y="352"/>
                  </a:cubicBezTo>
                  <a:cubicBezTo>
                    <a:pt x="1" y="388"/>
                    <a:pt x="31" y="431"/>
                    <a:pt x="70" y="431"/>
                  </a:cubicBezTo>
                  <a:cubicBezTo>
                    <a:pt x="83" y="431"/>
                    <a:pt x="97" y="426"/>
                    <a:pt x="110" y="413"/>
                  </a:cubicBezTo>
                  <a:cubicBezTo>
                    <a:pt x="231" y="316"/>
                    <a:pt x="341" y="194"/>
                    <a:pt x="463" y="85"/>
                  </a:cubicBezTo>
                  <a:cubicBezTo>
                    <a:pt x="491" y="46"/>
                    <a:pt x="460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9" name="Google Shape;3479;p39"/>
            <p:cNvSpPr/>
            <p:nvPr/>
          </p:nvSpPr>
          <p:spPr>
            <a:xfrm>
              <a:off x="7379632" y="3714885"/>
              <a:ext cx="24561" cy="21706"/>
            </a:xfrm>
            <a:custGeom>
              <a:avLst/>
              <a:gdLst/>
              <a:ahLst/>
              <a:cxnLst/>
              <a:rect l="l" t="t" r="r" b="b"/>
              <a:pathLst>
                <a:path w="499" h="441" extrusionOk="0">
                  <a:moveTo>
                    <a:pt x="437" y="18"/>
                  </a:moveTo>
                  <a:cubicBezTo>
                    <a:pt x="447" y="18"/>
                    <a:pt x="457" y="21"/>
                    <a:pt x="463" y="27"/>
                  </a:cubicBezTo>
                  <a:cubicBezTo>
                    <a:pt x="463" y="39"/>
                    <a:pt x="475" y="63"/>
                    <a:pt x="463" y="76"/>
                  </a:cubicBezTo>
                  <a:cubicBezTo>
                    <a:pt x="426" y="112"/>
                    <a:pt x="390" y="136"/>
                    <a:pt x="366" y="173"/>
                  </a:cubicBezTo>
                  <a:cubicBezTo>
                    <a:pt x="280" y="258"/>
                    <a:pt x="195" y="343"/>
                    <a:pt x="98" y="416"/>
                  </a:cubicBezTo>
                  <a:cubicBezTo>
                    <a:pt x="86" y="422"/>
                    <a:pt x="74" y="425"/>
                    <a:pt x="63" y="425"/>
                  </a:cubicBezTo>
                  <a:cubicBezTo>
                    <a:pt x="52" y="425"/>
                    <a:pt x="43" y="422"/>
                    <a:pt x="37" y="416"/>
                  </a:cubicBezTo>
                  <a:cubicBezTo>
                    <a:pt x="25" y="404"/>
                    <a:pt x="25" y="379"/>
                    <a:pt x="37" y="355"/>
                  </a:cubicBezTo>
                  <a:cubicBezTo>
                    <a:pt x="122" y="270"/>
                    <a:pt x="220" y="197"/>
                    <a:pt x="304" y="112"/>
                  </a:cubicBezTo>
                  <a:cubicBezTo>
                    <a:pt x="341" y="88"/>
                    <a:pt x="377" y="52"/>
                    <a:pt x="402" y="27"/>
                  </a:cubicBezTo>
                  <a:cubicBezTo>
                    <a:pt x="414" y="21"/>
                    <a:pt x="426" y="18"/>
                    <a:pt x="437" y="18"/>
                  </a:cubicBezTo>
                  <a:close/>
                  <a:moveTo>
                    <a:pt x="425" y="1"/>
                  </a:moveTo>
                  <a:cubicBezTo>
                    <a:pt x="412" y="1"/>
                    <a:pt x="400" y="4"/>
                    <a:pt x="390" y="15"/>
                  </a:cubicBezTo>
                  <a:cubicBezTo>
                    <a:pt x="366" y="39"/>
                    <a:pt x="329" y="76"/>
                    <a:pt x="293" y="100"/>
                  </a:cubicBezTo>
                  <a:cubicBezTo>
                    <a:pt x="207" y="185"/>
                    <a:pt x="110" y="258"/>
                    <a:pt x="25" y="343"/>
                  </a:cubicBezTo>
                  <a:cubicBezTo>
                    <a:pt x="1" y="379"/>
                    <a:pt x="12" y="404"/>
                    <a:pt x="25" y="428"/>
                  </a:cubicBezTo>
                  <a:cubicBezTo>
                    <a:pt x="37" y="441"/>
                    <a:pt x="49" y="441"/>
                    <a:pt x="74" y="441"/>
                  </a:cubicBezTo>
                  <a:cubicBezTo>
                    <a:pt x="85" y="441"/>
                    <a:pt x="98" y="441"/>
                    <a:pt x="110" y="428"/>
                  </a:cubicBezTo>
                  <a:cubicBezTo>
                    <a:pt x="207" y="355"/>
                    <a:pt x="293" y="270"/>
                    <a:pt x="377" y="185"/>
                  </a:cubicBezTo>
                  <a:cubicBezTo>
                    <a:pt x="402" y="149"/>
                    <a:pt x="439" y="124"/>
                    <a:pt x="475" y="88"/>
                  </a:cubicBezTo>
                  <a:cubicBezTo>
                    <a:pt x="499" y="63"/>
                    <a:pt x="487" y="39"/>
                    <a:pt x="475" y="15"/>
                  </a:cubicBezTo>
                  <a:cubicBezTo>
                    <a:pt x="460" y="8"/>
                    <a:pt x="442" y="1"/>
                    <a:pt x="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0" name="Google Shape;3480;p39"/>
            <p:cNvSpPr/>
            <p:nvPr/>
          </p:nvSpPr>
          <p:spPr>
            <a:xfrm>
              <a:off x="7382486" y="3726944"/>
              <a:ext cx="22051" cy="21903"/>
            </a:xfrm>
            <a:custGeom>
              <a:avLst/>
              <a:gdLst/>
              <a:ahLst/>
              <a:cxnLst/>
              <a:rect l="l" t="t" r="r" b="b"/>
              <a:pathLst>
                <a:path w="448" h="445" extrusionOk="0">
                  <a:moveTo>
                    <a:pt x="386" y="0"/>
                  </a:moveTo>
                  <a:cubicBezTo>
                    <a:pt x="376" y="0"/>
                    <a:pt x="365" y="4"/>
                    <a:pt x="356" y="13"/>
                  </a:cubicBezTo>
                  <a:cubicBezTo>
                    <a:pt x="259" y="134"/>
                    <a:pt x="149" y="256"/>
                    <a:pt x="27" y="366"/>
                  </a:cubicBezTo>
                  <a:cubicBezTo>
                    <a:pt x="1" y="402"/>
                    <a:pt x="27" y="444"/>
                    <a:pt x="57" y="444"/>
                  </a:cubicBezTo>
                  <a:cubicBezTo>
                    <a:pt x="68" y="444"/>
                    <a:pt x="79" y="439"/>
                    <a:pt x="89" y="426"/>
                  </a:cubicBezTo>
                  <a:cubicBezTo>
                    <a:pt x="222" y="329"/>
                    <a:pt x="332" y="196"/>
                    <a:pt x="429" y="61"/>
                  </a:cubicBezTo>
                  <a:cubicBezTo>
                    <a:pt x="448" y="34"/>
                    <a:pt x="417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1" name="Google Shape;3481;p39"/>
            <p:cNvSpPr/>
            <p:nvPr/>
          </p:nvSpPr>
          <p:spPr>
            <a:xfrm>
              <a:off x="7382634" y="3726501"/>
              <a:ext cx="22198" cy="22641"/>
            </a:xfrm>
            <a:custGeom>
              <a:avLst/>
              <a:gdLst/>
              <a:ahLst/>
              <a:cxnLst/>
              <a:rect l="l" t="t" r="r" b="b"/>
              <a:pathLst>
                <a:path w="451" h="460" extrusionOk="0">
                  <a:moveTo>
                    <a:pt x="383" y="13"/>
                  </a:moveTo>
                  <a:cubicBezTo>
                    <a:pt x="389" y="13"/>
                    <a:pt x="396" y="16"/>
                    <a:pt x="402" y="22"/>
                  </a:cubicBezTo>
                  <a:cubicBezTo>
                    <a:pt x="414" y="34"/>
                    <a:pt x="426" y="46"/>
                    <a:pt x="414" y="70"/>
                  </a:cubicBezTo>
                  <a:cubicBezTo>
                    <a:pt x="305" y="216"/>
                    <a:pt x="195" y="338"/>
                    <a:pt x="86" y="435"/>
                  </a:cubicBezTo>
                  <a:cubicBezTo>
                    <a:pt x="74" y="442"/>
                    <a:pt x="64" y="445"/>
                    <a:pt x="57" y="445"/>
                  </a:cubicBezTo>
                  <a:cubicBezTo>
                    <a:pt x="49" y="445"/>
                    <a:pt x="43" y="442"/>
                    <a:pt x="37" y="435"/>
                  </a:cubicBezTo>
                  <a:cubicBezTo>
                    <a:pt x="24" y="424"/>
                    <a:pt x="13" y="399"/>
                    <a:pt x="37" y="387"/>
                  </a:cubicBezTo>
                  <a:cubicBezTo>
                    <a:pt x="134" y="278"/>
                    <a:pt x="256" y="156"/>
                    <a:pt x="365" y="22"/>
                  </a:cubicBezTo>
                  <a:cubicBezTo>
                    <a:pt x="371" y="16"/>
                    <a:pt x="377" y="13"/>
                    <a:pt x="383" y="13"/>
                  </a:cubicBezTo>
                  <a:close/>
                  <a:moveTo>
                    <a:pt x="383" y="1"/>
                  </a:moveTo>
                  <a:cubicBezTo>
                    <a:pt x="371" y="1"/>
                    <a:pt x="359" y="4"/>
                    <a:pt x="353" y="10"/>
                  </a:cubicBezTo>
                  <a:cubicBezTo>
                    <a:pt x="243" y="143"/>
                    <a:pt x="122" y="265"/>
                    <a:pt x="24" y="375"/>
                  </a:cubicBezTo>
                  <a:cubicBezTo>
                    <a:pt x="0" y="399"/>
                    <a:pt x="0" y="424"/>
                    <a:pt x="13" y="448"/>
                  </a:cubicBezTo>
                  <a:cubicBezTo>
                    <a:pt x="24" y="460"/>
                    <a:pt x="49" y="460"/>
                    <a:pt x="61" y="460"/>
                  </a:cubicBezTo>
                  <a:cubicBezTo>
                    <a:pt x="73" y="460"/>
                    <a:pt x="86" y="460"/>
                    <a:pt x="97" y="448"/>
                  </a:cubicBezTo>
                  <a:cubicBezTo>
                    <a:pt x="207" y="351"/>
                    <a:pt x="316" y="229"/>
                    <a:pt x="426" y="83"/>
                  </a:cubicBezTo>
                  <a:cubicBezTo>
                    <a:pt x="451" y="59"/>
                    <a:pt x="438" y="22"/>
                    <a:pt x="414" y="10"/>
                  </a:cubicBezTo>
                  <a:cubicBezTo>
                    <a:pt x="408" y="4"/>
                    <a:pt x="396" y="1"/>
                    <a:pt x="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2" name="Google Shape;3482;p39"/>
            <p:cNvSpPr/>
            <p:nvPr/>
          </p:nvSpPr>
          <p:spPr>
            <a:xfrm>
              <a:off x="7380272" y="3745255"/>
              <a:ext cx="21066" cy="21558"/>
            </a:xfrm>
            <a:custGeom>
              <a:avLst/>
              <a:gdLst/>
              <a:ahLst/>
              <a:cxnLst/>
              <a:rect l="l" t="t" r="r" b="b"/>
              <a:pathLst>
                <a:path w="428" h="438" extrusionOk="0">
                  <a:moveTo>
                    <a:pt x="372" y="0"/>
                  </a:moveTo>
                  <a:cubicBezTo>
                    <a:pt x="361" y="0"/>
                    <a:pt x="350" y="6"/>
                    <a:pt x="340" y="18"/>
                  </a:cubicBezTo>
                  <a:cubicBezTo>
                    <a:pt x="231" y="127"/>
                    <a:pt x="134" y="237"/>
                    <a:pt x="36" y="359"/>
                  </a:cubicBezTo>
                  <a:cubicBezTo>
                    <a:pt x="0" y="395"/>
                    <a:pt x="31" y="437"/>
                    <a:pt x="64" y="437"/>
                  </a:cubicBezTo>
                  <a:cubicBezTo>
                    <a:pt x="75" y="437"/>
                    <a:pt x="87" y="432"/>
                    <a:pt x="97" y="419"/>
                  </a:cubicBezTo>
                  <a:cubicBezTo>
                    <a:pt x="194" y="310"/>
                    <a:pt x="304" y="200"/>
                    <a:pt x="401" y="79"/>
                  </a:cubicBezTo>
                  <a:cubicBezTo>
                    <a:pt x="428" y="43"/>
                    <a:pt x="402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3" name="Google Shape;3483;p39"/>
            <p:cNvSpPr/>
            <p:nvPr/>
          </p:nvSpPr>
          <p:spPr>
            <a:xfrm>
              <a:off x="7380222" y="3744812"/>
              <a:ext cx="21017" cy="22297"/>
            </a:xfrm>
            <a:custGeom>
              <a:avLst/>
              <a:gdLst/>
              <a:ahLst/>
              <a:cxnLst/>
              <a:rect l="l" t="t" r="r" b="b"/>
              <a:pathLst>
                <a:path w="427" h="453" extrusionOk="0">
                  <a:moveTo>
                    <a:pt x="365" y="15"/>
                  </a:moveTo>
                  <a:cubicBezTo>
                    <a:pt x="378" y="15"/>
                    <a:pt x="378" y="27"/>
                    <a:pt x="390" y="27"/>
                  </a:cubicBezTo>
                  <a:cubicBezTo>
                    <a:pt x="402" y="39"/>
                    <a:pt x="402" y="63"/>
                    <a:pt x="390" y="76"/>
                  </a:cubicBezTo>
                  <a:cubicBezTo>
                    <a:pt x="292" y="198"/>
                    <a:pt x="195" y="306"/>
                    <a:pt x="86" y="428"/>
                  </a:cubicBezTo>
                  <a:cubicBezTo>
                    <a:pt x="80" y="434"/>
                    <a:pt x="70" y="438"/>
                    <a:pt x="63" y="438"/>
                  </a:cubicBezTo>
                  <a:cubicBezTo>
                    <a:pt x="55" y="438"/>
                    <a:pt x="49" y="434"/>
                    <a:pt x="49" y="428"/>
                  </a:cubicBezTo>
                  <a:cubicBezTo>
                    <a:pt x="25" y="416"/>
                    <a:pt x="25" y="392"/>
                    <a:pt x="37" y="379"/>
                  </a:cubicBezTo>
                  <a:cubicBezTo>
                    <a:pt x="135" y="258"/>
                    <a:pt x="244" y="136"/>
                    <a:pt x="341" y="27"/>
                  </a:cubicBezTo>
                  <a:cubicBezTo>
                    <a:pt x="354" y="27"/>
                    <a:pt x="365" y="15"/>
                    <a:pt x="365" y="15"/>
                  </a:cubicBezTo>
                  <a:close/>
                  <a:moveTo>
                    <a:pt x="360" y="1"/>
                  </a:moveTo>
                  <a:cubicBezTo>
                    <a:pt x="350" y="1"/>
                    <a:pt x="339" y="4"/>
                    <a:pt x="329" y="15"/>
                  </a:cubicBezTo>
                  <a:cubicBezTo>
                    <a:pt x="232" y="125"/>
                    <a:pt x="122" y="246"/>
                    <a:pt x="25" y="368"/>
                  </a:cubicBezTo>
                  <a:cubicBezTo>
                    <a:pt x="0" y="392"/>
                    <a:pt x="13" y="428"/>
                    <a:pt x="37" y="441"/>
                  </a:cubicBezTo>
                  <a:cubicBezTo>
                    <a:pt x="37" y="452"/>
                    <a:pt x="49" y="452"/>
                    <a:pt x="62" y="452"/>
                  </a:cubicBezTo>
                  <a:cubicBezTo>
                    <a:pt x="73" y="452"/>
                    <a:pt x="86" y="452"/>
                    <a:pt x="98" y="441"/>
                  </a:cubicBezTo>
                  <a:cubicBezTo>
                    <a:pt x="208" y="319"/>
                    <a:pt x="305" y="209"/>
                    <a:pt x="402" y="88"/>
                  </a:cubicBezTo>
                  <a:cubicBezTo>
                    <a:pt x="427" y="63"/>
                    <a:pt x="414" y="27"/>
                    <a:pt x="402" y="15"/>
                  </a:cubicBezTo>
                  <a:cubicBezTo>
                    <a:pt x="388" y="8"/>
                    <a:pt x="374" y="1"/>
                    <a:pt x="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4" name="Google Shape;3484;p39"/>
            <p:cNvSpPr/>
            <p:nvPr/>
          </p:nvSpPr>
          <p:spPr>
            <a:xfrm>
              <a:off x="7380025" y="3759824"/>
              <a:ext cx="19737" cy="21017"/>
            </a:xfrm>
            <a:custGeom>
              <a:avLst/>
              <a:gdLst/>
              <a:ahLst/>
              <a:cxnLst/>
              <a:rect l="l" t="t" r="r" b="b"/>
              <a:pathLst>
                <a:path w="401" h="427" extrusionOk="0">
                  <a:moveTo>
                    <a:pt x="339" y="1"/>
                  </a:moveTo>
                  <a:cubicBezTo>
                    <a:pt x="329" y="1"/>
                    <a:pt x="318" y="5"/>
                    <a:pt x="309" y="14"/>
                  </a:cubicBezTo>
                  <a:cubicBezTo>
                    <a:pt x="223" y="123"/>
                    <a:pt x="126" y="233"/>
                    <a:pt x="29" y="355"/>
                  </a:cubicBezTo>
                  <a:cubicBezTo>
                    <a:pt x="1" y="383"/>
                    <a:pt x="31" y="426"/>
                    <a:pt x="69" y="426"/>
                  </a:cubicBezTo>
                  <a:cubicBezTo>
                    <a:pt x="80" y="426"/>
                    <a:pt x="91" y="423"/>
                    <a:pt x="102" y="415"/>
                  </a:cubicBezTo>
                  <a:cubicBezTo>
                    <a:pt x="199" y="306"/>
                    <a:pt x="296" y="184"/>
                    <a:pt x="382" y="63"/>
                  </a:cubicBezTo>
                  <a:cubicBezTo>
                    <a:pt x="400" y="35"/>
                    <a:pt x="370" y="1"/>
                    <a:pt x="3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5" name="Google Shape;3485;p39"/>
            <p:cNvSpPr/>
            <p:nvPr/>
          </p:nvSpPr>
          <p:spPr>
            <a:xfrm>
              <a:off x="7380222" y="3759480"/>
              <a:ext cx="19836" cy="22001"/>
            </a:xfrm>
            <a:custGeom>
              <a:avLst/>
              <a:gdLst/>
              <a:ahLst/>
              <a:cxnLst/>
              <a:rect l="l" t="t" r="r" b="b"/>
              <a:pathLst>
                <a:path w="403" h="447" extrusionOk="0">
                  <a:moveTo>
                    <a:pt x="365" y="21"/>
                  </a:moveTo>
                  <a:cubicBezTo>
                    <a:pt x="378" y="33"/>
                    <a:pt x="378" y="57"/>
                    <a:pt x="365" y="70"/>
                  </a:cubicBezTo>
                  <a:cubicBezTo>
                    <a:pt x="268" y="203"/>
                    <a:pt x="183" y="313"/>
                    <a:pt x="86" y="410"/>
                  </a:cubicBezTo>
                  <a:cubicBezTo>
                    <a:pt x="80" y="422"/>
                    <a:pt x="71" y="425"/>
                    <a:pt x="62" y="425"/>
                  </a:cubicBezTo>
                  <a:cubicBezTo>
                    <a:pt x="53" y="425"/>
                    <a:pt x="43" y="422"/>
                    <a:pt x="37" y="422"/>
                  </a:cubicBezTo>
                  <a:cubicBezTo>
                    <a:pt x="25" y="410"/>
                    <a:pt x="13" y="386"/>
                    <a:pt x="37" y="362"/>
                  </a:cubicBezTo>
                  <a:cubicBezTo>
                    <a:pt x="73" y="313"/>
                    <a:pt x="122" y="264"/>
                    <a:pt x="159" y="203"/>
                  </a:cubicBezTo>
                  <a:cubicBezTo>
                    <a:pt x="219" y="154"/>
                    <a:pt x="268" y="94"/>
                    <a:pt x="317" y="33"/>
                  </a:cubicBezTo>
                  <a:cubicBezTo>
                    <a:pt x="317" y="21"/>
                    <a:pt x="329" y="21"/>
                    <a:pt x="341" y="21"/>
                  </a:cubicBezTo>
                  <a:close/>
                  <a:moveTo>
                    <a:pt x="344" y="1"/>
                  </a:moveTo>
                  <a:cubicBezTo>
                    <a:pt x="328" y="1"/>
                    <a:pt x="312" y="7"/>
                    <a:pt x="305" y="21"/>
                  </a:cubicBezTo>
                  <a:cubicBezTo>
                    <a:pt x="256" y="81"/>
                    <a:pt x="195" y="143"/>
                    <a:pt x="146" y="203"/>
                  </a:cubicBezTo>
                  <a:cubicBezTo>
                    <a:pt x="110" y="252"/>
                    <a:pt x="62" y="300"/>
                    <a:pt x="25" y="349"/>
                  </a:cubicBezTo>
                  <a:cubicBezTo>
                    <a:pt x="0" y="373"/>
                    <a:pt x="0" y="410"/>
                    <a:pt x="25" y="435"/>
                  </a:cubicBezTo>
                  <a:cubicBezTo>
                    <a:pt x="37" y="435"/>
                    <a:pt x="49" y="446"/>
                    <a:pt x="62" y="446"/>
                  </a:cubicBezTo>
                  <a:cubicBezTo>
                    <a:pt x="73" y="446"/>
                    <a:pt x="86" y="435"/>
                    <a:pt x="98" y="422"/>
                  </a:cubicBezTo>
                  <a:cubicBezTo>
                    <a:pt x="195" y="325"/>
                    <a:pt x="281" y="216"/>
                    <a:pt x="390" y="81"/>
                  </a:cubicBezTo>
                  <a:cubicBezTo>
                    <a:pt x="402" y="57"/>
                    <a:pt x="390" y="33"/>
                    <a:pt x="378" y="8"/>
                  </a:cubicBezTo>
                  <a:cubicBezTo>
                    <a:pt x="368" y="4"/>
                    <a:pt x="356" y="1"/>
                    <a:pt x="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6" name="Google Shape;3486;p39"/>
            <p:cNvSpPr/>
            <p:nvPr/>
          </p:nvSpPr>
          <p:spPr>
            <a:xfrm>
              <a:off x="7381207" y="3773114"/>
              <a:ext cx="22051" cy="20869"/>
            </a:xfrm>
            <a:custGeom>
              <a:avLst/>
              <a:gdLst/>
              <a:ahLst/>
              <a:cxnLst/>
              <a:rect l="l" t="t" r="r" b="b"/>
              <a:pathLst>
                <a:path w="448" h="424" extrusionOk="0">
                  <a:moveTo>
                    <a:pt x="384" y="0"/>
                  </a:moveTo>
                  <a:cubicBezTo>
                    <a:pt x="375" y="0"/>
                    <a:pt x="366" y="4"/>
                    <a:pt x="358" y="12"/>
                  </a:cubicBezTo>
                  <a:cubicBezTo>
                    <a:pt x="248" y="121"/>
                    <a:pt x="126" y="231"/>
                    <a:pt x="29" y="340"/>
                  </a:cubicBezTo>
                  <a:cubicBezTo>
                    <a:pt x="1" y="378"/>
                    <a:pt x="32" y="424"/>
                    <a:pt x="65" y="424"/>
                  </a:cubicBezTo>
                  <a:cubicBezTo>
                    <a:pt x="73" y="424"/>
                    <a:pt x="82" y="420"/>
                    <a:pt x="90" y="413"/>
                  </a:cubicBezTo>
                  <a:cubicBezTo>
                    <a:pt x="212" y="304"/>
                    <a:pt x="309" y="182"/>
                    <a:pt x="418" y="72"/>
                  </a:cubicBezTo>
                  <a:cubicBezTo>
                    <a:pt x="447" y="44"/>
                    <a:pt x="416" y="0"/>
                    <a:pt x="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7" name="Google Shape;3487;p39"/>
            <p:cNvSpPr/>
            <p:nvPr/>
          </p:nvSpPr>
          <p:spPr>
            <a:xfrm>
              <a:off x="7381404" y="3772376"/>
              <a:ext cx="22247" cy="22247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403" y="27"/>
                  </a:moveTo>
                  <a:cubicBezTo>
                    <a:pt x="414" y="38"/>
                    <a:pt x="427" y="63"/>
                    <a:pt x="414" y="87"/>
                  </a:cubicBezTo>
                  <a:cubicBezTo>
                    <a:pt x="378" y="111"/>
                    <a:pt x="354" y="136"/>
                    <a:pt x="330" y="160"/>
                  </a:cubicBezTo>
                  <a:cubicBezTo>
                    <a:pt x="257" y="246"/>
                    <a:pt x="171" y="343"/>
                    <a:pt x="86" y="416"/>
                  </a:cubicBezTo>
                  <a:cubicBezTo>
                    <a:pt x="76" y="426"/>
                    <a:pt x="68" y="430"/>
                    <a:pt x="61" y="430"/>
                  </a:cubicBezTo>
                  <a:cubicBezTo>
                    <a:pt x="52" y="430"/>
                    <a:pt x="45" y="423"/>
                    <a:pt x="38" y="416"/>
                  </a:cubicBezTo>
                  <a:cubicBezTo>
                    <a:pt x="25" y="403"/>
                    <a:pt x="13" y="392"/>
                    <a:pt x="38" y="367"/>
                  </a:cubicBezTo>
                  <a:cubicBezTo>
                    <a:pt x="111" y="282"/>
                    <a:pt x="195" y="197"/>
                    <a:pt x="281" y="111"/>
                  </a:cubicBezTo>
                  <a:cubicBezTo>
                    <a:pt x="305" y="87"/>
                    <a:pt x="330" y="63"/>
                    <a:pt x="354" y="27"/>
                  </a:cubicBezTo>
                  <a:close/>
                  <a:moveTo>
                    <a:pt x="376" y="0"/>
                  </a:moveTo>
                  <a:cubicBezTo>
                    <a:pt x="364" y="0"/>
                    <a:pt x="351" y="4"/>
                    <a:pt x="341" y="14"/>
                  </a:cubicBezTo>
                  <a:cubicBezTo>
                    <a:pt x="317" y="51"/>
                    <a:pt x="293" y="75"/>
                    <a:pt x="268" y="100"/>
                  </a:cubicBezTo>
                  <a:lnTo>
                    <a:pt x="13" y="355"/>
                  </a:lnTo>
                  <a:cubicBezTo>
                    <a:pt x="1" y="379"/>
                    <a:pt x="1" y="416"/>
                    <a:pt x="25" y="428"/>
                  </a:cubicBezTo>
                  <a:cubicBezTo>
                    <a:pt x="25" y="440"/>
                    <a:pt x="49" y="452"/>
                    <a:pt x="62" y="452"/>
                  </a:cubicBezTo>
                  <a:cubicBezTo>
                    <a:pt x="74" y="452"/>
                    <a:pt x="86" y="440"/>
                    <a:pt x="98" y="428"/>
                  </a:cubicBezTo>
                  <a:cubicBezTo>
                    <a:pt x="184" y="355"/>
                    <a:pt x="268" y="257"/>
                    <a:pt x="341" y="173"/>
                  </a:cubicBezTo>
                  <a:cubicBezTo>
                    <a:pt x="366" y="148"/>
                    <a:pt x="403" y="124"/>
                    <a:pt x="427" y="100"/>
                  </a:cubicBezTo>
                  <a:cubicBezTo>
                    <a:pt x="451" y="75"/>
                    <a:pt x="439" y="38"/>
                    <a:pt x="414" y="14"/>
                  </a:cubicBezTo>
                  <a:cubicBezTo>
                    <a:pt x="407" y="7"/>
                    <a:pt x="392" y="0"/>
                    <a:pt x="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8" name="Google Shape;3488;p39"/>
            <p:cNvSpPr/>
            <p:nvPr/>
          </p:nvSpPr>
          <p:spPr>
            <a:xfrm>
              <a:off x="7380715" y="3786306"/>
              <a:ext cx="21706" cy="23872"/>
            </a:xfrm>
            <a:custGeom>
              <a:avLst/>
              <a:gdLst/>
              <a:ahLst/>
              <a:cxnLst/>
              <a:rect l="l" t="t" r="r" b="b"/>
              <a:pathLst>
                <a:path w="441" h="485" extrusionOk="0">
                  <a:moveTo>
                    <a:pt x="376" y="0"/>
                  </a:moveTo>
                  <a:cubicBezTo>
                    <a:pt x="360" y="0"/>
                    <a:pt x="343" y="7"/>
                    <a:pt x="331" y="23"/>
                  </a:cubicBezTo>
                  <a:cubicBezTo>
                    <a:pt x="246" y="157"/>
                    <a:pt x="149" y="279"/>
                    <a:pt x="39" y="400"/>
                  </a:cubicBezTo>
                  <a:cubicBezTo>
                    <a:pt x="1" y="439"/>
                    <a:pt x="38" y="484"/>
                    <a:pt x="73" y="484"/>
                  </a:cubicBezTo>
                  <a:cubicBezTo>
                    <a:pt x="83" y="484"/>
                    <a:pt x="93" y="481"/>
                    <a:pt x="100" y="473"/>
                  </a:cubicBezTo>
                  <a:cubicBezTo>
                    <a:pt x="234" y="352"/>
                    <a:pt x="331" y="218"/>
                    <a:pt x="417" y="72"/>
                  </a:cubicBezTo>
                  <a:cubicBezTo>
                    <a:pt x="441" y="31"/>
                    <a:pt x="410" y="0"/>
                    <a:pt x="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9" name="Google Shape;3489;p39"/>
            <p:cNvSpPr/>
            <p:nvPr/>
          </p:nvSpPr>
          <p:spPr>
            <a:xfrm>
              <a:off x="7380862" y="3785863"/>
              <a:ext cx="21558" cy="24364"/>
            </a:xfrm>
            <a:custGeom>
              <a:avLst/>
              <a:gdLst/>
              <a:ahLst/>
              <a:cxnLst/>
              <a:rect l="l" t="t" r="r" b="b"/>
              <a:pathLst>
                <a:path w="438" h="495" extrusionOk="0">
                  <a:moveTo>
                    <a:pt x="369" y="12"/>
                  </a:moveTo>
                  <a:cubicBezTo>
                    <a:pt x="377" y="12"/>
                    <a:pt x="384" y="15"/>
                    <a:pt x="389" y="20"/>
                  </a:cubicBezTo>
                  <a:cubicBezTo>
                    <a:pt x="414" y="32"/>
                    <a:pt x="414" y="45"/>
                    <a:pt x="401" y="69"/>
                  </a:cubicBezTo>
                  <a:cubicBezTo>
                    <a:pt x="304" y="239"/>
                    <a:pt x="206" y="372"/>
                    <a:pt x="97" y="470"/>
                  </a:cubicBezTo>
                  <a:cubicBezTo>
                    <a:pt x="87" y="480"/>
                    <a:pt x="79" y="484"/>
                    <a:pt x="71" y="484"/>
                  </a:cubicBezTo>
                  <a:cubicBezTo>
                    <a:pt x="60" y="484"/>
                    <a:pt x="50" y="477"/>
                    <a:pt x="36" y="470"/>
                  </a:cubicBezTo>
                  <a:cubicBezTo>
                    <a:pt x="24" y="458"/>
                    <a:pt x="24" y="434"/>
                    <a:pt x="36" y="409"/>
                  </a:cubicBezTo>
                  <a:cubicBezTo>
                    <a:pt x="133" y="299"/>
                    <a:pt x="243" y="178"/>
                    <a:pt x="341" y="32"/>
                  </a:cubicBezTo>
                  <a:cubicBezTo>
                    <a:pt x="347" y="18"/>
                    <a:pt x="358" y="12"/>
                    <a:pt x="369" y="12"/>
                  </a:cubicBezTo>
                  <a:close/>
                  <a:moveTo>
                    <a:pt x="368" y="0"/>
                  </a:moveTo>
                  <a:cubicBezTo>
                    <a:pt x="351" y="0"/>
                    <a:pt x="335" y="6"/>
                    <a:pt x="328" y="20"/>
                  </a:cubicBezTo>
                  <a:cubicBezTo>
                    <a:pt x="231" y="166"/>
                    <a:pt x="122" y="299"/>
                    <a:pt x="24" y="409"/>
                  </a:cubicBezTo>
                  <a:cubicBezTo>
                    <a:pt x="0" y="434"/>
                    <a:pt x="12" y="470"/>
                    <a:pt x="24" y="482"/>
                  </a:cubicBezTo>
                  <a:cubicBezTo>
                    <a:pt x="36" y="494"/>
                    <a:pt x="49" y="494"/>
                    <a:pt x="73" y="494"/>
                  </a:cubicBezTo>
                  <a:cubicBezTo>
                    <a:pt x="85" y="494"/>
                    <a:pt x="97" y="494"/>
                    <a:pt x="109" y="482"/>
                  </a:cubicBezTo>
                  <a:cubicBezTo>
                    <a:pt x="219" y="385"/>
                    <a:pt x="328" y="251"/>
                    <a:pt x="425" y="81"/>
                  </a:cubicBezTo>
                  <a:cubicBezTo>
                    <a:pt x="438" y="45"/>
                    <a:pt x="425" y="20"/>
                    <a:pt x="401" y="8"/>
                  </a:cubicBezTo>
                  <a:cubicBezTo>
                    <a:pt x="391" y="3"/>
                    <a:pt x="379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0" name="Google Shape;3490;p39"/>
            <p:cNvSpPr/>
            <p:nvPr/>
          </p:nvSpPr>
          <p:spPr>
            <a:xfrm>
              <a:off x="7384948" y="3802352"/>
              <a:ext cx="18408" cy="21460"/>
            </a:xfrm>
            <a:custGeom>
              <a:avLst/>
              <a:gdLst/>
              <a:ahLst/>
              <a:cxnLst/>
              <a:rect l="l" t="t" r="r" b="b"/>
              <a:pathLst>
                <a:path w="374" h="436" extrusionOk="0">
                  <a:moveTo>
                    <a:pt x="312" y="0"/>
                  </a:moveTo>
                  <a:cubicBezTo>
                    <a:pt x="301" y="0"/>
                    <a:pt x="291" y="4"/>
                    <a:pt x="282" y="13"/>
                  </a:cubicBezTo>
                  <a:cubicBezTo>
                    <a:pt x="196" y="123"/>
                    <a:pt x="112" y="245"/>
                    <a:pt x="26" y="366"/>
                  </a:cubicBezTo>
                  <a:cubicBezTo>
                    <a:pt x="1" y="401"/>
                    <a:pt x="30" y="435"/>
                    <a:pt x="62" y="435"/>
                  </a:cubicBezTo>
                  <a:cubicBezTo>
                    <a:pt x="75" y="435"/>
                    <a:pt x="88" y="429"/>
                    <a:pt x="99" y="415"/>
                  </a:cubicBezTo>
                  <a:cubicBezTo>
                    <a:pt x="185" y="305"/>
                    <a:pt x="269" y="183"/>
                    <a:pt x="355" y="62"/>
                  </a:cubicBezTo>
                  <a:cubicBezTo>
                    <a:pt x="373" y="35"/>
                    <a:pt x="343" y="0"/>
                    <a:pt x="3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1" name="Google Shape;3491;p39"/>
            <p:cNvSpPr/>
            <p:nvPr/>
          </p:nvSpPr>
          <p:spPr>
            <a:xfrm>
              <a:off x="7384997" y="3801712"/>
              <a:ext cx="18654" cy="22297"/>
            </a:xfrm>
            <a:custGeom>
              <a:avLst/>
              <a:gdLst/>
              <a:ahLst/>
              <a:cxnLst/>
              <a:rect l="l" t="t" r="r" b="b"/>
              <a:pathLst>
                <a:path w="379" h="453" extrusionOk="0">
                  <a:moveTo>
                    <a:pt x="311" y="17"/>
                  </a:moveTo>
                  <a:cubicBezTo>
                    <a:pt x="317" y="17"/>
                    <a:pt x="323" y="20"/>
                    <a:pt x="330" y="26"/>
                  </a:cubicBezTo>
                  <a:cubicBezTo>
                    <a:pt x="341" y="39"/>
                    <a:pt x="354" y="50"/>
                    <a:pt x="341" y="75"/>
                  </a:cubicBezTo>
                  <a:cubicBezTo>
                    <a:pt x="268" y="185"/>
                    <a:pt x="184" y="294"/>
                    <a:pt x="86" y="428"/>
                  </a:cubicBezTo>
                  <a:cubicBezTo>
                    <a:pt x="80" y="434"/>
                    <a:pt x="71" y="437"/>
                    <a:pt x="62" y="437"/>
                  </a:cubicBezTo>
                  <a:cubicBezTo>
                    <a:pt x="53" y="437"/>
                    <a:pt x="44" y="434"/>
                    <a:pt x="38" y="428"/>
                  </a:cubicBezTo>
                  <a:cubicBezTo>
                    <a:pt x="25" y="428"/>
                    <a:pt x="13" y="415"/>
                    <a:pt x="25" y="391"/>
                  </a:cubicBezTo>
                  <a:cubicBezTo>
                    <a:pt x="111" y="258"/>
                    <a:pt x="208" y="136"/>
                    <a:pt x="293" y="26"/>
                  </a:cubicBezTo>
                  <a:cubicBezTo>
                    <a:pt x="299" y="20"/>
                    <a:pt x="305" y="17"/>
                    <a:pt x="311" y="17"/>
                  </a:cubicBezTo>
                  <a:close/>
                  <a:moveTo>
                    <a:pt x="306" y="0"/>
                  </a:moveTo>
                  <a:cubicBezTo>
                    <a:pt x="295" y="0"/>
                    <a:pt x="286" y="4"/>
                    <a:pt x="281" y="14"/>
                  </a:cubicBezTo>
                  <a:cubicBezTo>
                    <a:pt x="184" y="136"/>
                    <a:pt x="98" y="245"/>
                    <a:pt x="13" y="379"/>
                  </a:cubicBezTo>
                  <a:cubicBezTo>
                    <a:pt x="1" y="404"/>
                    <a:pt x="1" y="428"/>
                    <a:pt x="25" y="440"/>
                  </a:cubicBezTo>
                  <a:cubicBezTo>
                    <a:pt x="38" y="452"/>
                    <a:pt x="49" y="452"/>
                    <a:pt x="62" y="452"/>
                  </a:cubicBezTo>
                  <a:cubicBezTo>
                    <a:pt x="74" y="452"/>
                    <a:pt x="98" y="452"/>
                    <a:pt x="111" y="428"/>
                  </a:cubicBezTo>
                  <a:cubicBezTo>
                    <a:pt x="195" y="306"/>
                    <a:pt x="281" y="196"/>
                    <a:pt x="354" y="87"/>
                  </a:cubicBezTo>
                  <a:cubicBezTo>
                    <a:pt x="378" y="63"/>
                    <a:pt x="366" y="26"/>
                    <a:pt x="341" y="14"/>
                  </a:cubicBezTo>
                  <a:cubicBezTo>
                    <a:pt x="335" y="7"/>
                    <a:pt x="320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2" name="Google Shape;3492;p39"/>
            <p:cNvSpPr/>
            <p:nvPr/>
          </p:nvSpPr>
          <p:spPr>
            <a:xfrm>
              <a:off x="7382486" y="3820318"/>
              <a:ext cx="18457" cy="20722"/>
            </a:xfrm>
            <a:custGeom>
              <a:avLst/>
              <a:gdLst/>
              <a:ahLst/>
              <a:cxnLst/>
              <a:rect l="l" t="t" r="r" b="b"/>
              <a:pathLst>
                <a:path w="375" h="421" extrusionOk="0">
                  <a:moveTo>
                    <a:pt x="312" y="1"/>
                  </a:moveTo>
                  <a:cubicBezTo>
                    <a:pt x="302" y="1"/>
                    <a:pt x="292" y="4"/>
                    <a:pt x="283" y="13"/>
                  </a:cubicBezTo>
                  <a:cubicBezTo>
                    <a:pt x="198" y="123"/>
                    <a:pt x="113" y="245"/>
                    <a:pt x="27" y="353"/>
                  </a:cubicBezTo>
                  <a:cubicBezTo>
                    <a:pt x="1" y="381"/>
                    <a:pt x="33" y="420"/>
                    <a:pt x="67" y="420"/>
                  </a:cubicBezTo>
                  <a:cubicBezTo>
                    <a:pt x="79" y="420"/>
                    <a:pt x="91" y="415"/>
                    <a:pt x="100" y="402"/>
                  </a:cubicBezTo>
                  <a:lnTo>
                    <a:pt x="356" y="74"/>
                  </a:lnTo>
                  <a:cubicBezTo>
                    <a:pt x="375" y="37"/>
                    <a:pt x="344" y="1"/>
                    <a:pt x="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3" name="Google Shape;3493;p39"/>
            <p:cNvSpPr/>
            <p:nvPr/>
          </p:nvSpPr>
          <p:spPr>
            <a:xfrm>
              <a:off x="7382634" y="3819924"/>
              <a:ext cx="18605" cy="21411"/>
            </a:xfrm>
            <a:custGeom>
              <a:avLst/>
              <a:gdLst/>
              <a:ahLst/>
              <a:cxnLst/>
              <a:rect l="l" t="t" r="r" b="b"/>
              <a:pathLst>
                <a:path w="378" h="435" extrusionOk="0">
                  <a:moveTo>
                    <a:pt x="311" y="18"/>
                  </a:moveTo>
                  <a:cubicBezTo>
                    <a:pt x="317" y="18"/>
                    <a:pt x="323" y="21"/>
                    <a:pt x="329" y="21"/>
                  </a:cubicBezTo>
                  <a:cubicBezTo>
                    <a:pt x="341" y="34"/>
                    <a:pt x="353" y="58"/>
                    <a:pt x="341" y="70"/>
                  </a:cubicBezTo>
                  <a:cubicBezTo>
                    <a:pt x="256" y="191"/>
                    <a:pt x="170" y="313"/>
                    <a:pt x="86" y="410"/>
                  </a:cubicBezTo>
                  <a:cubicBezTo>
                    <a:pt x="79" y="416"/>
                    <a:pt x="70" y="420"/>
                    <a:pt x="61" y="420"/>
                  </a:cubicBezTo>
                  <a:cubicBezTo>
                    <a:pt x="52" y="420"/>
                    <a:pt x="43" y="416"/>
                    <a:pt x="37" y="410"/>
                  </a:cubicBezTo>
                  <a:cubicBezTo>
                    <a:pt x="24" y="398"/>
                    <a:pt x="13" y="386"/>
                    <a:pt x="24" y="361"/>
                  </a:cubicBezTo>
                  <a:cubicBezTo>
                    <a:pt x="97" y="264"/>
                    <a:pt x="195" y="143"/>
                    <a:pt x="292" y="34"/>
                  </a:cubicBezTo>
                  <a:cubicBezTo>
                    <a:pt x="298" y="21"/>
                    <a:pt x="305" y="18"/>
                    <a:pt x="311" y="18"/>
                  </a:cubicBezTo>
                  <a:close/>
                  <a:moveTo>
                    <a:pt x="315" y="1"/>
                  </a:moveTo>
                  <a:cubicBezTo>
                    <a:pt x="300" y="1"/>
                    <a:pt x="282" y="7"/>
                    <a:pt x="268" y="21"/>
                  </a:cubicBezTo>
                  <a:cubicBezTo>
                    <a:pt x="170" y="131"/>
                    <a:pt x="86" y="253"/>
                    <a:pt x="13" y="361"/>
                  </a:cubicBezTo>
                  <a:cubicBezTo>
                    <a:pt x="0" y="386"/>
                    <a:pt x="13" y="410"/>
                    <a:pt x="24" y="423"/>
                  </a:cubicBezTo>
                  <a:cubicBezTo>
                    <a:pt x="37" y="434"/>
                    <a:pt x="49" y="434"/>
                    <a:pt x="61" y="434"/>
                  </a:cubicBezTo>
                  <a:cubicBezTo>
                    <a:pt x="73" y="434"/>
                    <a:pt x="86" y="434"/>
                    <a:pt x="97" y="423"/>
                  </a:cubicBezTo>
                  <a:cubicBezTo>
                    <a:pt x="183" y="325"/>
                    <a:pt x="268" y="204"/>
                    <a:pt x="353" y="82"/>
                  </a:cubicBezTo>
                  <a:cubicBezTo>
                    <a:pt x="378" y="58"/>
                    <a:pt x="365" y="34"/>
                    <a:pt x="341" y="9"/>
                  </a:cubicBezTo>
                  <a:cubicBezTo>
                    <a:pt x="336" y="4"/>
                    <a:pt x="326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4" name="Google Shape;3494;p39"/>
            <p:cNvSpPr/>
            <p:nvPr/>
          </p:nvSpPr>
          <p:spPr>
            <a:xfrm>
              <a:off x="7380665" y="3832968"/>
              <a:ext cx="21952" cy="20623"/>
            </a:xfrm>
            <a:custGeom>
              <a:avLst/>
              <a:gdLst/>
              <a:ahLst/>
              <a:cxnLst/>
              <a:rect l="l" t="t" r="r" b="b"/>
              <a:pathLst>
                <a:path w="446" h="419" extrusionOk="0">
                  <a:moveTo>
                    <a:pt x="383" y="0"/>
                  </a:moveTo>
                  <a:cubicBezTo>
                    <a:pt x="374" y="0"/>
                    <a:pt x="364" y="4"/>
                    <a:pt x="356" y="12"/>
                  </a:cubicBezTo>
                  <a:lnTo>
                    <a:pt x="28" y="340"/>
                  </a:lnTo>
                  <a:cubicBezTo>
                    <a:pt x="1" y="376"/>
                    <a:pt x="28" y="419"/>
                    <a:pt x="63" y="419"/>
                  </a:cubicBezTo>
                  <a:cubicBezTo>
                    <a:pt x="75" y="419"/>
                    <a:pt x="89" y="414"/>
                    <a:pt x="101" y="401"/>
                  </a:cubicBezTo>
                  <a:cubicBezTo>
                    <a:pt x="210" y="291"/>
                    <a:pt x="308" y="182"/>
                    <a:pt x="418" y="72"/>
                  </a:cubicBezTo>
                  <a:cubicBezTo>
                    <a:pt x="446" y="44"/>
                    <a:pt x="415" y="0"/>
                    <a:pt x="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5" name="Google Shape;3495;p39"/>
            <p:cNvSpPr/>
            <p:nvPr/>
          </p:nvSpPr>
          <p:spPr>
            <a:xfrm>
              <a:off x="7380862" y="3832623"/>
              <a:ext cx="21558" cy="21312"/>
            </a:xfrm>
            <a:custGeom>
              <a:avLst/>
              <a:gdLst/>
              <a:ahLst/>
              <a:cxnLst/>
              <a:rect l="l" t="t" r="r" b="b"/>
              <a:pathLst>
                <a:path w="438" h="433" extrusionOk="0">
                  <a:moveTo>
                    <a:pt x="377" y="17"/>
                  </a:moveTo>
                  <a:cubicBezTo>
                    <a:pt x="387" y="17"/>
                    <a:pt x="394" y="24"/>
                    <a:pt x="401" y="31"/>
                  </a:cubicBezTo>
                  <a:cubicBezTo>
                    <a:pt x="414" y="43"/>
                    <a:pt x="425" y="55"/>
                    <a:pt x="401" y="79"/>
                  </a:cubicBezTo>
                  <a:cubicBezTo>
                    <a:pt x="304" y="189"/>
                    <a:pt x="206" y="286"/>
                    <a:pt x="85" y="408"/>
                  </a:cubicBezTo>
                  <a:cubicBezTo>
                    <a:pt x="79" y="414"/>
                    <a:pt x="70" y="417"/>
                    <a:pt x="61" y="417"/>
                  </a:cubicBezTo>
                  <a:cubicBezTo>
                    <a:pt x="52" y="417"/>
                    <a:pt x="42" y="414"/>
                    <a:pt x="36" y="408"/>
                  </a:cubicBezTo>
                  <a:cubicBezTo>
                    <a:pt x="24" y="395"/>
                    <a:pt x="12" y="371"/>
                    <a:pt x="36" y="359"/>
                  </a:cubicBezTo>
                  <a:cubicBezTo>
                    <a:pt x="146" y="238"/>
                    <a:pt x="255" y="128"/>
                    <a:pt x="352" y="31"/>
                  </a:cubicBezTo>
                  <a:cubicBezTo>
                    <a:pt x="362" y="20"/>
                    <a:pt x="371" y="17"/>
                    <a:pt x="377" y="17"/>
                  </a:cubicBezTo>
                  <a:close/>
                  <a:moveTo>
                    <a:pt x="381" y="1"/>
                  </a:moveTo>
                  <a:cubicBezTo>
                    <a:pt x="368" y="1"/>
                    <a:pt x="353" y="7"/>
                    <a:pt x="341" y="19"/>
                  </a:cubicBezTo>
                  <a:cubicBezTo>
                    <a:pt x="243" y="116"/>
                    <a:pt x="133" y="225"/>
                    <a:pt x="24" y="347"/>
                  </a:cubicBezTo>
                  <a:cubicBezTo>
                    <a:pt x="0" y="371"/>
                    <a:pt x="0" y="395"/>
                    <a:pt x="24" y="420"/>
                  </a:cubicBezTo>
                  <a:cubicBezTo>
                    <a:pt x="36" y="432"/>
                    <a:pt x="49" y="432"/>
                    <a:pt x="60" y="432"/>
                  </a:cubicBezTo>
                  <a:cubicBezTo>
                    <a:pt x="73" y="432"/>
                    <a:pt x="85" y="432"/>
                    <a:pt x="97" y="420"/>
                  </a:cubicBezTo>
                  <a:lnTo>
                    <a:pt x="425" y="92"/>
                  </a:lnTo>
                  <a:cubicBezTo>
                    <a:pt x="438" y="67"/>
                    <a:pt x="438" y="31"/>
                    <a:pt x="414" y="19"/>
                  </a:cubicBezTo>
                  <a:cubicBezTo>
                    <a:pt x="407" y="7"/>
                    <a:pt x="395" y="1"/>
                    <a:pt x="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6" name="Google Shape;3496;p39"/>
            <p:cNvSpPr/>
            <p:nvPr/>
          </p:nvSpPr>
          <p:spPr>
            <a:xfrm>
              <a:off x="7380715" y="3842812"/>
              <a:ext cx="21854" cy="22149"/>
            </a:xfrm>
            <a:custGeom>
              <a:avLst/>
              <a:gdLst/>
              <a:ahLst/>
              <a:cxnLst/>
              <a:rect l="l" t="t" r="r" b="b"/>
              <a:pathLst>
                <a:path w="444" h="450" extrusionOk="0">
                  <a:moveTo>
                    <a:pt x="392" y="0"/>
                  </a:moveTo>
                  <a:cubicBezTo>
                    <a:pt x="380" y="0"/>
                    <a:pt x="368" y="6"/>
                    <a:pt x="355" y="18"/>
                  </a:cubicBezTo>
                  <a:cubicBezTo>
                    <a:pt x="246" y="140"/>
                    <a:pt x="136" y="250"/>
                    <a:pt x="27" y="371"/>
                  </a:cubicBezTo>
                  <a:cubicBezTo>
                    <a:pt x="0" y="407"/>
                    <a:pt x="26" y="450"/>
                    <a:pt x="62" y="450"/>
                  </a:cubicBezTo>
                  <a:cubicBezTo>
                    <a:pt x="74" y="450"/>
                    <a:pt x="88" y="444"/>
                    <a:pt x="100" y="432"/>
                  </a:cubicBezTo>
                  <a:cubicBezTo>
                    <a:pt x="209" y="323"/>
                    <a:pt x="319" y="201"/>
                    <a:pt x="417" y="79"/>
                  </a:cubicBezTo>
                  <a:cubicBezTo>
                    <a:pt x="443" y="43"/>
                    <a:pt x="423" y="0"/>
                    <a:pt x="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7" name="Google Shape;3497;p39"/>
            <p:cNvSpPr/>
            <p:nvPr/>
          </p:nvSpPr>
          <p:spPr>
            <a:xfrm>
              <a:off x="7380862" y="3842418"/>
              <a:ext cx="22149" cy="22838"/>
            </a:xfrm>
            <a:custGeom>
              <a:avLst/>
              <a:gdLst/>
              <a:ahLst/>
              <a:cxnLst/>
              <a:rect l="l" t="t" r="r" b="b"/>
              <a:pathLst>
                <a:path w="450" h="464" extrusionOk="0">
                  <a:moveTo>
                    <a:pt x="389" y="14"/>
                  </a:moveTo>
                  <a:lnTo>
                    <a:pt x="401" y="26"/>
                  </a:lnTo>
                  <a:cubicBezTo>
                    <a:pt x="414" y="39"/>
                    <a:pt x="425" y="63"/>
                    <a:pt x="414" y="75"/>
                  </a:cubicBezTo>
                  <a:cubicBezTo>
                    <a:pt x="316" y="196"/>
                    <a:pt x="206" y="318"/>
                    <a:pt x="85" y="440"/>
                  </a:cubicBezTo>
                  <a:cubicBezTo>
                    <a:pt x="79" y="446"/>
                    <a:pt x="70" y="449"/>
                    <a:pt x="61" y="449"/>
                  </a:cubicBezTo>
                  <a:cubicBezTo>
                    <a:pt x="52" y="449"/>
                    <a:pt x="42" y="446"/>
                    <a:pt x="36" y="440"/>
                  </a:cubicBezTo>
                  <a:cubicBezTo>
                    <a:pt x="24" y="428"/>
                    <a:pt x="12" y="404"/>
                    <a:pt x="36" y="391"/>
                  </a:cubicBezTo>
                  <a:cubicBezTo>
                    <a:pt x="97" y="318"/>
                    <a:pt x="158" y="245"/>
                    <a:pt x="219" y="185"/>
                  </a:cubicBezTo>
                  <a:cubicBezTo>
                    <a:pt x="268" y="136"/>
                    <a:pt x="316" y="75"/>
                    <a:pt x="365" y="26"/>
                  </a:cubicBezTo>
                  <a:cubicBezTo>
                    <a:pt x="377" y="26"/>
                    <a:pt x="377" y="14"/>
                    <a:pt x="389" y="14"/>
                  </a:cubicBezTo>
                  <a:close/>
                  <a:moveTo>
                    <a:pt x="382" y="0"/>
                  </a:moveTo>
                  <a:cubicBezTo>
                    <a:pt x="373" y="0"/>
                    <a:pt x="363" y="4"/>
                    <a:pt x="352" y="14"/>
                  </a:cubicBezTo>
                  <a:cubicBezTo>
                    <a:pt x="304" y="63"/>
                    <a:pt x="255" y="123"/>
                    <a:pt x="206" y="172"/>
                  </a:cubicBezTo>
                  <a:cubicBezTo>
                    <a:pt x="146" y="233"/>
                    <a:pt x="85" y="306"/>
                    <a:pt x="24" y="379"/>
                  </a:cubicBezTo>
                  <a:cubicBezTo>
                    <a:pt x="0" y="404"/>
                    <a:pt x="0" y="428"/>
                    <a:pt x="24" y="452"/>
                  </a:cubicBezTo>
                  <a:cubicBezTo>
                    <a:pt x="36" y="464"/>
                    <a:pt x="49" y="464"/>
                    <a:pt x="60" y="464"/>
                  </a:cubicBezTo>
                  <a:cubicBezTo>
                    <a:pt x="73" y="464"/>
                    <a:pt x="85" y="464"/>
                    <a:pt x="97" y="452"/>
                  </a:cubicBezTo>
                  <a:cubicBezTo>
                    <a:pt x="219" y="331"/>
                    <a:pt x="328" y="209"/>
                    <a:pt x="425" y="87"/>
                  </a:cubicBezTo>
                  <a:cubicBezTo>
                    <a:pt x="450" y="63"/>
                    <a:pt x="438" y="26"/>
                    <a:pt x="414" y="14"/>
                  </a:cubicBezTo>
                  <a:cubicBezTo>
                    <a:pt x="406" y="7"/>
                    <a:pt x="395" y="0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8" name="Google Shape;3498;p39"/>
            <p:cNvSpPr/>
            <p:nvPr/>
          </p:nvSpPr>
          <p:spPr>
            <a:xfrm>
              <a:off x="7380616" y="3853247"/>
              <a:ext cx="23281" cy="24561"/>
            </a:xfrm>
            <a:custGeom>
              <a:avLst/>
              <a:gdLst/>
              <a:ahLst/>
              <a:cxnLst/>
              <a:rect l="l" t="t" r="r" b="b"/>
              <a:pathLst>
                <a:path w="473" h="499" extrusionOk="0">
                  <a:moveTo>
                    <a:pt x="412" y="0"/>
                  </a:moveTo>
                  <a:cubicBezTo>
                    <a:pt x="402" y="0"/>
                    <a:pt x="391" y="4"/>
                    <a:pt x="382" y="13"/>
                  </a:cubicBezTo>
                  <a:cubicBezTo>
                    <a:pt x="273" y="147"/>
                    <a:pt x="151" y="281"/>
                    <a:pt x="29" y="414"/>
                  </a:cubicBezTo>
                  <a:cubicBezTo>
                    <a:pt x="0" y="452"/>
                    <a:pt x="32" y="498"/>
                    <a:pt x="70" y="498"/>
                  </a:cubicBezTo>
                  <a:cubicBezTo>
                    <a:pt x="81" y="498"/>
                    <a:pt x="92" y="495"/>
                    <a:pt x="102" y="487"/>
                  </a:cubicBezTo>
                  <a:cubicBezTo>
                    <a:pt x="224" y="354"/>
                    <a:pt x="346" y="208"/>
                    <a:pt x="455" y="62"/>
                  </a:cubicBezTo>
                  <a:cubicBezTo>
                    <a:pt x="473" y="34"/>
                    <a:pt x="444" y="0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9" name="Google Shape;3499;p39"/>
            <p:cNvSpPr/>
            <p:nvPr/>
          </p:nvSpPr>
          <p:spPr>
            <a:xfrm>
              <a:off x="7380862" y="3852558"/>
              <a:ext cx="23330" cy="25890"/>
            </a:xfrm>
            <a:custGeom>
              <a:avLst/>
              <a:gdLst/>
              <a:ahLst/>
              <a:cxnLst/>
              <a:rect l="l" t="t" r="r" b="b"/>
              <a:pathLst>
                <a:path w="474" h="526" extrusionOk="0">
                  <a:moveTo>
                    <a:pt x="401" y="15"/>
                  </a:moveTo>
                  <a:cubicBezTo>
                    <a:pt x="414" y="15"/>
                    <a:pt x="425" y="27"/>
                    <a:pt x="425" y="27"/>
                  </a:cubicBezTo>
                  <a:cubicBezTo>
                    <a:pt x="438" y="39"/>
                    <a:pt x="450" y="52"/>
                    <a:pt x="438" y="76"/>
                  </a:cubicBezTo>
                  <a:cubicBezTo>
                    <a:pt x="328" y="234"/>
                    <a:pt x="206" y="368"/>
                    <a:pt x="85" y="489"/>
                  </a:cubicBezTo>
                  <a:cubicBezTo>
                    <a:pt x="80" y="500"/>
                    <a:pt x="73" y="503"/>
                    <a:pt x="65" y="503"/>
                  </a:cubicBezTo>
                  <a:cubicBezTo>
                    <a:pt x="55" y="503"/>
                    <a:pt x="43" y="496"/>
                    <a:pt x="36" y="489"/>
                  </a:cubicBezTo>
                  <a:cubicBezTo>
                    <a:pt x="24" y="477"/>
                    <a:pt x="12" y="452"/>
                    <a:pt x="36" y="441"/>
                  </a:cubicBezTo>
                  <a:cubicBezTo>
                    <a:pt x="170" y="282"/>
                    <a:pt x="279" y="149"/>
                    <a:pt x="389" y="27"/>
                  </a:cubicBezTo>
                  <a:lnTo>
                    <a:pt x="401" y="15"/>
                  </a:lnTo>
                  <a:close/>
                  <a:moveTo>
                    <a:pt x="395" y="1"/>
                  </a:moveTo>
                  <a:cubicBezTo>
                    <a:pt x="385" y="1"/>
                    <a:pt x="375" y="4"/>
                    <a:pt x="365" y="15"/>
                  </a:cubicBezTo>
                  <a:cubicBezTo>
                    <a:pt x="268" y="136"/>
                    <a:pt x="158" y="271"/>
                    <a:pt x="24" y="428"/>
                  </a:cubicBezTo>
                  <a:cubicBezTo>
                    <a:pt x="0" y="452"/>
                    <a:pt x="0" y="489"/>
                    <a:pt x="24" y="501"/>
                  </a:cubicBezTo>
                  <a:cubicBezTo>
                    <a:pt x="36" y="514"/>
                    <a:pt x="49" y="525"/>
                    <a:pt x="60" y="525"/>
                  </a:cubicBezTo>
                  <a:cubicBezTo>
                    <a:pt x="73" y="525"/>
                    <a:pt x="85" y="514"/>
                    <a:pt x="97" y="501"/>
                  </a:cubicBezTo>
                  <a:cubicBezTo>
                    <a:pt x="219" y="380"/>
                    <a:pt x="341" y="246"/>
                    <a:pt x="450" y="88"/>
                  </a:cubicBezTo>
                  <a:cubicBezTo>
                    <a:pt x="474" y="63"/>
                    <a:pt x="462" y="27"/>
                    <a:pt x="438" y="15"/>
                  </a:cubicBezTo>
                  <a:cubicBezTo>
                    <a:pt x="424" y="8"/>
                    <a:pt x="410" y="1"/>
                    <a:pt x="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0" name="Google Shape;3500;p39"/>
            <p:cNvSpPr/>
            <p:nvPr/>
          </p:nvSpPr>
          <p:spPr>
            <a:xfrm>
              <a:off x="7383077" y="3864716"/>
              <a:ext cx="21165" cy="25398"/>
            </a:xfrm>
            <a:custGeom>
              <a:avLst/>
              <a:gdLst/>
              <a:ahLst/>
              <a:cxnLst/>
              <a:rect l="l" t="t" r="r" b="b"/>
              <a:pathLst>
                <a:path w="430" h="516" extrusionOk="0">
                  <a:moveTo>
                    <a:pt x="374" y="1"/>
                  </a:moveTo>
                  <a:cubicBezTo>
                    <a:pt x="359" y="1"/>
                    <a:pt x="344" y="8"/>
                    <a:pt x="332" y="24"/>
                  </a:cubicBezTo>
                  <a:cubicBezTo>
                    <a:pt x="234" y="170"/>
                    <a:pt x="137" y="303"/>
                    <a:pt x="28" y="449"/>
                  </a:cubicBezTo>
                  <a:cubicBezTo>
                    <a:pt x="1" y="476"/>
                    <a:pt x="33" y="516"/>
                    <a:pt x="67" y="516"/>
                  </a:cubicBezTo>
                  <a:cubicBezTo>
                    <a:pt x="79" y="516"/>
                    <a:pt x="91" y="510"/>
                    <a:pt x="101" y="497"/>
                  </a:cubicBezTo>
                  <a:cubicBezTo>
                    <a:pt x="223" y="376"/>
                    <a:pt x="320" y="218"/>
                    <a:pt x="405" y="72"/>
                  </a:cubicBezTo>
                  <a:cubicBezTo>
                    <a:pt x="430" y="31"/>
                    <a:pt x="404" y="1"/>
                    <a:pt x="3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1" name="Google Shape;3501;p39"/>
            <p:cNvSpPr/>
            <p:nvPr/>
          </p:nvSpPr>
          <p:spPr>
            <a:xfrm>
              <a:off x="7383225" y="3864273"/>
              <a:ext cx="20968" cy="26136"/>
            </a:xfrm>
            <a:custGeom>
              <a:avLst/>
              <a:gdLst/>
              <a:ahLst/>
              <a:cxnLst/>
              <a:rect l="l" t="t" r="r" b="b"/>
              <a:pathLst>
                <a:path w="426" h="531" extrusionOk="0">
                  <a:moveTo>
                    <a:pt x="390" y="20"/>
                  </a:moveTo>
                  <a:cubicBezTo>
                    <a:pt x="402" y="33"/>
                    <a:pt x="414" y="57"/>
                    <a:pt x="402" y="69"/>
                  </a:cubicBezTo>
                  <a:cubicBezTo>
                    <a:pt x="304" y="251"/>
                    <a:pt x="207" y="385"/>
                    <a:pt x="98" y="506"/>
                  </a:cubicBezTo>
                  <a:cubicBezTo>
                    <a:pt x="86" y="513"/>
                    <a:pt x="77" y="516"/>
                    <a:pt x="67" y="516"/>
                  </a:cubicBezTo>
                  <a:cubicBezTo>
                    <a:pt x="58" y="516"/>
                    <a:pt x="49" y="513"/>
                    <a:pt x="37" y="506"/>
                  </a:cubicBezTo>
                  <a:cubicBezTo>
                    <a:pt x="25" y="495"/>
                    <a:pt x="25" y="482"/>
                    <a:pt x="37" y="458"/>
                  </a:cubicBezTo>
                  <a:lnTo>
                    <a:pt x="61" y="422"/>
                  </a:lnTo>
                  <a:cubicBezTo>
                    <a:pt x="147" y="300"/>
                    <a:pt x="244" y="166"/>
                    <a:pt x="341" y="33"/>
                  </a:cubicBezTo>
                  <a:cubicBezTo>
                    <a:pt x="341" y="20"/>
                    <a:pt x="353" y="20"/>
                    <a:pt x="366" y="20"/>
                  </a:cubicBezTo>
                  <a:close/>
                  <a:moveTo>
                    <a:pt x="368" y="1"/>
                  </a:moveTo>
                  <a:cubicBezTo>
                    <a:pt x="352" y="1"/>
                    <a:pt x="332" y="9"/>
                    <a:pt x="317" y="33"/>
                  </a:cubicBezTo>
                  <a:cubicBezTo>
                    <a:pt x="231" y="154"/>
                    <a:pt x="134" y="287"/>
                    <a:pt x="49" y="409"/>
                  </a:cubicBezTo>
                  <a:lnTo>
                    <a:pt x="12" y="446"/>
                  </a:lnTo>
                  <a:cubicBezTo>
                    <a:pt x="1" y="470"/>
                    <a:pt x="12" y="506"/>
                    <a:pt x="25" y="519"/>
                  </a:cubicBezTo>
                  <a:cubicBezTo>
                    <a:pt x="37" y="531"/>
                    <a:pt x="61" y="531"/>
                    <a:pt x="74" y="531"/>
                  </a:cubicBezTo>
                  <a:cubicBezTo>
                    <a:pt x="85" y="531"/>
                    <a:pt x="98" y="531"/>
                    <a:pt x="110" y="519"/>
                  </a:cubicBezTo>
                  <a:cubicBezTo>
                    <a:pt x="220" y="397"/>
                    <a:pt x="317" y="263"/>
                    <a:pt x="414" y="81"/>
                  </a:cubicBezTo>
                  <a:cubicBezTo>
                    <a:pt x="426" y="44"/>
                    <a:pt x="414" y="20"/>
                    <a:pt x="390" y="8"/>
                  </a:cubicBezTo>
                  <a:cubicBezTo>
                    <a:pt x="385" y="4"/>
                    <a:pt x="377" y="1"/>
                    <a:pt x="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2" name="Google Shape;3502;p39"/>
            <p:cNvSpPr/>
            <p:nvPr/>
          </p:nvSpPr>
          <p:spPr>
            <a:xfrm>
              <a:off x="7395629" y="3879679"/>
              <a:ext cx="10582" cy="12748"/>
            </a:xfrm>
            <a:custGeom>
              <a:avLst/>
              <a:gdLst/>
              <a:ahLst/>
              <a:cxnLst/>
              <a:rect l="l" t="t" r="r" b="b"/>
              <a:pathLst>
                <a:path w="215" h="259" extrusionOk="0">
                  <a:moveTo>
                    <a:pt x="157" y="0"/>
                  </a:moveTo>
                  <a:cubicBezTo>
                    <a:pt x="142" y="0"/>
                    <a:pt x="126" y="7"/>
                    <a:pt x="114" y="23"/>
                  </a:cubicBezTo>
                  <a:cubicBezTo>
                    <a:pt x="77" y="72"/>
                    <a:pt x="41" y="133"/>
                    <a:pt x="16" y="193"/>
                  </a:cubicBezTo>
                  <a:cubicBezTo>
                    <a:pt x="0" y="226"/>
                    <a:pt x="27" y="258"/>
                    <a:pt x="54" y="258"/>
                  </a:cubicBezTo>
                  <a:cubicBezTo>
                    <a:pt x="68" y="258"/>
                    <a:pt x="81" y="250"/>
                    <a:pt x="89" y="230"/>
                  </a:cubicBezTo>
                  <a:cubicBezTo>
                    <a:pt x="114" y="169"/>
                    <a:pt x="150" y="120"/>
                    <a:pt x="198" y="60"/>
                  </a:cubicBezTo>
                  <a:cubicBezTo>
                    <a:pt x="214" y="28"/>
                    <a:pt x="187" y="0"/>
                    <a:pt x="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3" name="Google Shape;3503;p39"/>
            <p:cNvSpPr/>
            <p:nvPr/>
          </p:nvSpPr>
          <p:spPr>
            <a:xfrm>
              <a:off x="7395186" y="3879039"/>
              <a:ext cx="10828" cy="13782"/>
            </a:xfrm>
            <a:custGeom>
              <a:avLst/>
              <a:gdLst/>
              <a:ahLst/>
              <a:cxnLst/>
              <a:rect l="l" t="t" r="r" b="b"/>
              <a:pathLst>
                <a:path w="220" h="280" extrusionOk="0">
                  <a:moveTo>
                    <a:pt x="171" y="24"/>
                  </a:moveTo>
                  <a:cubicBezTo>
                    <a:pt x="183" y="24"/>
                    <a:pt x="196" y="36"/>
                    <a:pt x="196" y="49"/>
                  </a:cubicBezTo>
                  <a:cubicBezTo>
                    <a:pt x="207" y="49"/>
                    <a:pt x="196" y="60"/>
                    <a:pt x="196" y="73"/>
                  </a:cubicBezTo>
                  <a:cubicBezTo>
                    <a:pt x="159" y="122"/>
                    <a:pt x="123" y="182"/>
                    <a:pt x="86" y="243"/>
                  </a:cubicBezTo>
                  <a:cubicBezTo>
                    <a:pt x="79" y="257"/>
                    <a:pt x="72" y="263"/>
                    <a:pt x="65" y="263"/>
                  </a:cubicBezTo>
                  <a:cubicBezTo>
                    <a:pt x="60" y="263"/>
                    <a:pt x="54" y="260"/>
                    <a:pt x="50" y="255"/>
                  </a:cubicBezTo>
                  <a:cubicBezTo>
                    <a:pt x="37" y="255"/>
                    <a:pt x="25" y="231"/>
                    <a:pt x="25" y="206"/>
                  </a:cubicBezTo>
                  <a:cubicBezTo>
                    <a:pt x="61" y="146"/>
                    <a:pt x="86" y="85"/>
                    <a:pt x="134" y="36"/>
                  </a:cubicBezTo>
                  <a:cubicBezTo>
                    <a:pt x="147" y="24"/>
                    <a:pt x="159" y="24"/>
                    <a:pt x="159" y="24"/>
                  </a:cubicBezTo>
                  <a:close/>
                  <a:moveTo>
                    <a:pt x="171" y="0"/>
                  </a:moveTo>
                  <a:cubicBezTo>
                    <a:pt x="147" y="0"/>
                    <a:pt x="134" y="12"/>
                    <a:pt x="123" y="24"/>
                  </a:cubicBezTo>
                  <a:cubicBezTo>
                    <a:pt x="74" y="85"/>
                    <a:pt x="37" y="133"/>
                    <a:pt x="13" y="206"/>
                  </a:cubicBezTo>
                  <a:cubicBezTo>
                    <a:pt x="1" y="231"/>
                    <a:pt x="13" y="268"/>
                    <a:pt x="37" y="279"/>
                  </a:cubicBezTo>
                  <a:lnTo>
                    <a:pt x="61" y="279"/>
                  </a:lnTo>
                  <a:cubicBezTo>
                    <a:pt x="74" y="279"/>
                    <a:pt x="98" y="268"/>
                    <a:pt x="98" y="255"/>
                  </a:cubicBezTo>
                  <a:cubicBezTo>
                    <a:pt x="134" y="195"/>
                    <a:pt x="171" y="133"/>
                    <a:pt x="207" y="85"/>
                  </a:cubicBezTo>
                  <a:cubicBezTo>
                    <a:pt x="220" y="60"/>
                    <a:pt x="220" y="49"/>
                    <a:pt x="220" y="36"/>
                  </a:cubicBezTo>
                  <a:cubicBezTo>
                    <a:pt x="207" y="24"/>
                    <a:pt x="196" y="12"/>
                    <a:pt x="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4" name="Google Shape;3504;p39"/>
            <p:cNvSpPr/>
            <p:nvPr/>
          </p:nvSpPr>
          <p:spPr>
            <a:xfrm>
              <a:off x="7406507" y="3879433"/>
              <a:ext cx="12305" cy="15012"/>
            </a:xfrm>
            <a:custGeom>
              <a:avLst/>
              <a:gdLst/>
              <a:ahLst/>
              <a:cxnLst/>
              <a:rect l="l" t="t" r="r" b="b"/>
              <a:pathLst>
                <a:path w="250" h="305" extrusionOk="0">
                  <a:moveTo>
                    <a:pt x="195" y="0"/>
                  </a:moveTo>
                  <a:cubicBezTo>
                    <a:pt x="182" y="0"/>
                    <a:pt x="168" y="8"/>
                    <a:pt x="160" y="28"/>
                  </a:cubicBezTo>
                  <a:cubicBezTo>
                    <a:pt x="111" y="101"/>
                    <a:pt x="75" y="174"/>
                    <a:pt x="26" y="247"/>
                  </a:cubicBezTo>
                  <a:cubicBezTo>
                    <a:pt x="1" y="273"/>
                    <a:pt x="29" y="304"/>
                    <a:pt x="60" y="304"/>
                  </a:cubicBezTo>
                  <a:cubicBezTo>
                    <a:pt x="74" y="304"/>
                    <a:pt x="88" y="299"/>
                    <a:pt x="99" y="284"/>
                  </a:cubicBezTo>
                  <a:cubicBezTo>
                    <a:pt x="147" y="223"/>
                    <a:pt x="196" y="150"/>
                    <a:pt x="233" y="65"/>
                  </a:cubicBezTo>
                  <a:cubicBezTo>
                    <a:pt x="249" y="33"/>
                    <a:pt x="222" y="0"/>
                    <a:pt x="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5" name="Google Shape;3505;p39"/>
            <p:cNvSpPr/>
            <p:nvPr/>
          </p:nvSpPr>
          <p:spPr>
            <a:xfrm>
              <a:off x="7406556" y="3879039"/>
              <a:ext cx="12650" cy="15603"/>
            </a:xfrm>
            <a:custGeom>
              <a:avLst/>
              <a:gdLst/>
              <a:ahLst/>
              <a:cxnLst/>
              <a:rect l="l" t="t" r="r" b="b"/>
              <a:pathLst>
                <a:path w="257" h="317" extrusionOk="0">
                  <a:moveTo>
                    <a:pt x="180" y="16"/>
                  </a:moveTo>
                  <a:cubicBezTo>
                    <a:pt x="185" y="16"/>
                    <a:pt x="190" y="19"/>
                    <a:pt x="195" y="24"/>
                  </a:cubicBezTo>
                  <a:cubicBezTo>
                    <a:pt x="219" y="24"/>
                    <a:pt x="232" y="49"/>
                    <a:pt x="219" y="73"/>
                  </a:cubicBezTo>
                  <a:cubicBezTo>
                    <a:pt x="183" y="158"/>
                    <a:pt x="135" y="219"/>
                    <a:pt x="86" y="292"/>
                  </a:cubicBezTo>
                  <a:cubicBezTo>
                    <a:pt x="80" y="298"/>
                    <a:pt x="71" y="301"/>
                    <a:pt x="61" y="301"/>
                  </a:cubicBezTo>
                  <a:cubicBezTo>
                    <a:pt x="52" y="301"/>
                    <a:pt x="43" y="298"/>
                    <a:pt x="38" y="292"/>
                  </a:cubicBezTo>
                  <a:cubicBezTo>
                    <a:pt x="25" y="292"/>
                    <a:pt x="13" y="279"/>
                    <a:pt x="25" y="255"/>
                  </a:cubicBezTo>
                  <a:cubicBezTo>
                    <a:pt x="86" y="182"/>
                    <a:pt x="122" y="109"/>
                    <a:pt x="159" y="36"/>
                  </a:cubicBezTo>
                  <a:cubicBezTo>
                    <a:pt x="166" y="22"/>
                    <a:pt x="173" y="16"/>
                    <a:pt x="180" y="16"/>
                  </a:cubicBezTo>
                  <a:close/>
                  <a:moveTo>
                    <a:pt x="208" y="0"/>
                  </a:moveTo>
                  <a:cubicBezTo>
                    <a:pt x="183" y="0"/>
                    <a:pt x="159" y="0"/>
                    <a:pt x="146" y="24"/>
                  </a:cubicBezTo>
                  <a:cubicBezTo>
                    <a:pt x="110" y="97"/>
                    <a:pt x="62" y="170"/>
                    <a:pt x="13" y="243"/>
                  </a:cubicBezTo>
                  <a:cubicBezTo>
                    <a:pt x="1" y="268"/>
                    <a:pt x="13" y="292"/>
                    <a:pt x="25" y="316"/>
                  </a:cubicBezTo>
                  <a:lnTo>
                    <a:pt x="62" y="316"/>
                  </a:lnTo>
                  <a:cubicBezTo>
                    <a:pt x="74" y="316"/>
                    <a:pt x="98" y="316"/>
                    <a:pt x="110" y="304"/>
                  </a:cubicBezTo>
                  <a:cubicBezTo>
                    <a:pt x="159" y="231"/>
                    <a:pt x="195" y="158"/>
                    <a:pt x="232" y="73"/>
                  </a:cubicBezTo>
                  <a:cubicBezTo>
                    <a:pt x="256" y="49"/>
                    <a:pt x="232" y="12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6" name="Google Shape;3506;p39"/>
            <p:cNvSpPr/>
            <p:nvPr/>
          </p:nvSpPr>
          <p:spPr>
            <a:xfrm>
              <a:off x="7416548" y="3879630"/>
              <a:ext cx="12896" cy="13388"/>
            </a:xfrm>
            <a:custGeom>
              <a:avLst/>
              <a:gdLst/>
              <a:ahLst/>
              <a:cxnLst/>
              <a:rect l="l" t="t" r="r" b="b"/>
              <a:pathLst>
                <a:path w="262" h="272" extrusionOk="0">
                  <a:moveTo>
                    <a:pt x="195" y="1"/>
                  </a:moveTo>
                  <a:cubicBezTo>
                    <a:pt x="184" y="1"/>
                    <a:pt x="173" y="4"/>
                    <a:pt x="162" y="12"/>
                  </a:cubicBezTo>
                  <a:cubicBezTo>
                    <a:pt x="102" y="61"/>
                    <a:pt x="53" y="121"/>
                    <a:pt x="16" y="207"/>
                  </a:cubicBezTo>
                  <a:cubicBezTo>
                    <a:pt x="0" y="239"/>
                    <a:pt x="27" y="272"/>
                    <a:pt x="54" y="272"/>
                  </a:cubicBezTo>
                  <a:cubicBezTo>
                    <a:pt x="68" y="272"/>
                    <a:pt x="81" y="264"/>
                    <a:pt x="89" y="243"/>
                  </a:cubicBezTo>
                  <a:cubicBezTo>
                    <a:pt x="126" y="183"/>
                    <a:pt x="162" y="121"/>
                    <a:pt x="224" y="73"/>
                  </a:cubicBezTo>
                  <a:cubicBezTo>
                    <a:pt x="262" y="45"/>
                    <a:pt x="233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7" name="Google Shape;3507;p39"/>
            <p:cNvSpPr/>
            <p:nvPr/>
          </p:nvSpPr>
          <p:spPr>
            <a:xfrm>
              <a:off x="7416154" y="3878941"/>
              <a:ext cx="13191" cy="14471"/>
            </a:xfrm>
            <a:custGeom>
              <a:avLst/>
              <a:gdLst/>
              <a:ahLst/>
              <a:cxnLst/>
              <a:rect l="l" t="t" r="r" b="b"/>
              <a:pathLst>
                <a:path w="268" h="294" extrusionOk="0">
                  <a:moveTo>
                    <a:pt x="195" y="26"/>
                  </a:moveTo>
                  <a:cubicBezTo>
                    <a:pt x="207" y="26"/>
                    <a:pt x="219" y="26"/>
                    <a:pt x="232" y="38"/>
                  </a:cubicBezTo>
                  <a:cubicBezTo>
                    <a:pt x="243" y="51"/>
                    <a:pt x="243" y="62"/>
                    <a:pt x="232" y="75"/>
                  </a:cubicBezTo>
                  <a:cubicBezTo>
                    <a:pt x="170" y="124"/>
                    <a:pt x="134" y="184"/>
                    <a:pt x="97" y="257"/>
                  </a:cubicBezTo>
                  <a:cubicBezTo>
                    <a:pt x="91" y="269"/>
                    <a:pt x="82" y="272"/>
                    <a:pt x="73" y="272"/>
                  </a:cubicBezTo>
                  <a:cubicBezTo>
                    <a:pt x="64" y="272"/>
                    <a:pt x="55" y="270"/>
                    <a:pt x="49" y="270"/>
                  </a:cubicBezTo>
                  <a:cubicBezTo>
                    <a:pt x="37" y="270"/>
                    <a:pt x="24" y="245"/>
                    <a:pt x="37" y="221"/>
                  </a:cubicBezTo>
                  <a:cubicBezTo>
                    <a:pt x="61" y="148"/>
                    <a:pt x="110" y="87"/>
                    <a:pt x="183" y="26"/>
                  </a:cubicBezTo>
                  <a:close/>
                  <a:moveTo>
                    <a:pt x="201" y="1"/>
                  </a:moveTo>
                  <a:cubicBezTo>
                    <a:pt x="191" y="1"/>
                    <a:pt x="180" y="5"/>
                    <a:pt x="170" y="14"/>
                  </a:cubicBezTo>
                  <a:cubicBezTo>
                    <a:pt x="97" y="75"/>
                    <a:pt x="49" y="135"/>
                    <a:pt x="13" y="208"/>
                  </a:cubicBezTo>
                  <a:cubicBezTo>
                    <a:pt x="0" y="245"/>
                    <a:pt x="24" y="281"/>
                    <a:pt x="49" y="294"/>
                  </a:cubicBezTo>
                  <a:lnTo>
                    <a:pt x="61" y="294"/>
                  </a:lnTo>
                  <a:cubicBezTo>
                    <a:pt x="86" y="294"/>
                    <a:pt x="97" y="281"/>
                    <a:pt x="110" y="270"/>
                  </a:cubicBezTo>
                  <a:cubicBezTo>
                    <a:pt x="146" y="197"/>
                    <a:pt x="183" y="135"/>
                    <a:pt x="243" y="87"/>
                  </a:cubicBezTo>
                  <a:cubicBezTo>
                    <a:pt x="268" y="75"/>
                    <a:pt x="256" y="38"/>
                    <a:pt x="243" y="26"/>
                  </a:cubicBezTo>
                  <a:cubicBezTo>
                    <a:pt x="236" y="11"/>
                    <a:pt x="219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8" name="Google Shape;3508;p39"/>
            <p:cNvSpPr/>
            <p:nvPr/>
          </p:nvSpPr>
          <p:spPr>
            <a:xfrm>
              <a:off x="7425506" y="3877267"/>
              <a:ext cx="14225" cy="19688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34" y="1"/>
                  </a:moveTo>
                  <a:cubicBezTo>
                    <a:pt x="221" y="1"/>
                    <a:pt x="207" y="7"/>
                    <a:pt x="199" y="23"/>
                  </a:cubicBezTo>
                  <a:cubicBezTo>
                    <a:pt x="139" y="121"/>
                    <a:pt x="78" y="231"/>
                    <a:pt x="17" y="328"/>
                  </a:cubicBezTo>
                  <a:cubicBezTo>
                    <a:pt x="1" y="369"/>
                    <a:pt x="29" y="399"/>
                    <a:pt x="60" y="399"/>
                  </a:cubicBezTo>
                  <a:cubicBezTo>
                    <a:pt x="75" y="399"/>
                    <a:pt x="90" y="392"/>
                    <a:pt x="102" y="377"/>
                  </a:cubicBezTo>
                  <a:cubicBezTo>
                    <a:pt x="163" y="279"/>
                    <a:pt x="212" y="169"/>
                    <a:pt x="272" y="60"/>
                  </a:cubicBezTo>
                  <a:cubicBezTo>
                    <a:pt x="289" y="28"/>
                    <a:pt x="261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9" name="Google Shape;3509;p39"/>
            <p:cNvSpPr/>
            <p:nvPr/>
          </p:nvSpPr>
          <p:spPr>
            <a:xfrm>
              <a:off x="7425162" y="3876824"/>
              <a:ext cx="14963" cy="20771"/>
            </a:xfrm>
            <a:custGeom>
              <a:avLst/>
              <a:gdLst/>
              <a:ahLst/>
              <a:cxnLst/>
              <a:rect l="l" t="t" r="r" b="b"/>
              <a:pathLst>
                <a:path w="304" h="422" extrusionOk="0">
                  <a:moveTo>
                    <a:pt x="255" y="21"/>
                  </a:moveTo>
                  <a:cubicBezTo>
                    <a:pt x="268" y="32"/>
                    <a:pt x="279" y="45"/>
                    <a:pt x="268" y="69"/>
                  </a:cubicBezTo>
                  <a:cubicBezTo>
                    <a:pt x="255" y="94"/>
                    <a:pt x="243" y="105"/>
                    <a:pt x="231" y="130"/>
                  </a:cubicBezTo>
                  <a:cubicBezTo>
                    <a:pt x="195" y="215"/>
                    <a:pt x="146" y="300"/>
                    <a:pt x="97" y="386"/>
                  </a:cubicBezTo>
                  <a:cubicBezTo>
                    <a:pt x="85" y="397"/>
                    <a:pt x="60" y="397"/>
                    <a:pt x="49" y="397"/>
                  </a:cubicBezTo>
                  <a:cubicBezTo>
                    <a:pt x="36" y="386"/>
                    <a:pt x="24" y="373"/>
                    <a:pt x="36" y="349"/>
                  </a:cubicBezTo>
                  <a:cubicBezTo>
                    <a:pt x="73" y="264"/>
                    <a:pt x="122" y="178"/>
                    <a:pt x="170" y="94"/>
                  </a:cubicBezTo>
                  <a:cubicBezTo>
                    <a:pt x="182" y="69"/>
                    <a:pt x="195" y="57"/>
                    <a:pt x="206" y="32"/>
                  </a:cubicBezTo>
                  <a:cubicBezTo>
                    <a:pt x="219" y="21"/>
                    <a:pt x="231" y="21"/>
                    <a:pt x="231" y="21"/>
                  </a:cubicBezTo>
                  <a:close/>
                  <a:moveTo>
                    <a:pt x="234" y="1"/>
                  </a:moveTo>
                  <a:cubicBezTo>
                    <a:pt x="217" y="1"/>
                    <a:pt x="202" y="6"/>
                    <a:pt x="195" y="21"/>
                  </a:cubicBezTo>
                  <a:cubicBezTo>
                    <a:pt x="182" y="45"/>
                    <a:pt x="170" y="69"/>
                    <a:pt x="158" y="81"/>
                  </a:cubicBezTo>
                  <a:cubicBezTo>
                    <a:pt x="109" y="167"/>
                    <a:pt x="60" y="251"/>
                    <a:pt x="24" y="337"/>
                  </a:cubicBezTo>
                  <a:cubicBezTo>
                    <a:pt x="0" y="373"/>
                    <a:pt x="24" y="397"/>
                    <a:pt x="49" y="410"/>
                  </a:cubicBezTo>
                  <a:cubicBezTo>
                    <a:pt x="49" y="410"/>
                    <a:pt x="60" y="422"/>
                    <a:pt x="73" y="422"/>
                  </a:cubicBezTo>
                  <a:cubicBezTo>
                    <a:pt x="85" y="422"/>
                    <a:pt x="97" y="410"/>
                    <a:pt x="109" y="397"/>
                  </a:cubicBezTo>
                  <a:lnTo>
                    <a:pt x="255" y="142"/>
                  </a:lnTo>
                  <a:cubicBezTo>
                    <a:pt x="268" y="118"/>
                    <a:pt x="279" y="94"/>
                    <a:pt x="279" y="81"/>
                  </a:cubicBezTo>
                  <a:cubicBezTo>
                    <a:pt x="304" y="45"/>
                    <a:pt x="292" y="21"/>
                    <a:pt x="268" y="8"/>
                  </a:cubicBezTo>
                  <a:cubicBezTo>
                    <a:pt x="258" y="3"/>
                    <a:pt x="246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0" name="Google Shape;3510;p39"/>
            <p:cNvSpPr/>
            <p:nvPr/>
          </p:nvSpPr>
          <p:spPr>
            <a:xfrm>
              <a:off x="7433874" y="3878449"/>
              <a:ext cx="13683" cy="20771"/>
            </a:xfrm>
            <a:custGeom>
              <a:avLst/>
              <a:gdLst/>
              <a:ahLst/>
              <a:cxnLst/>
              <a:rect l="l" t="t" r="r" b="b"/>
              <a:pathLst>
                <a:path w="278" h="422" extrusionOk="0">
                  <a:moveTo>
                    <a:pt x="223" y="1"/>
                  </a:moveTo>
                  <a:cubicBezTo>
                    <a:pt x="209" y="1"/>
                    <a:pt x="196" y="8"/>
                    <a:pt x="188" y="24"/>
                  </a:cubicBezTo>
                  <a:cubicBezTo>
                    <a:pt x="127" y="134"/>
                    <a:pt x="66" y="243"/>
                    <a:pt x="18" y="353"/>
                  </a:cubicBezTo>
                  <a:cubicBezTo>
                    <a:pt x="0" y="387"/>
                    <a:pt x="32" y="421"/>
                    <a:pt x="60" y="421"/>
                  </a:cubicBezTo>
                  <a:cubicBezTo>
                    <a:pt x="72" y="421"/>
                    <a:pt x="83" y="416"/>
                    <a:pt x="91" y="401"/>
                  </a:cubicBezTo>
                  <a:cubicBezTo>
                    <a:pt x="151" y="291"/>
                    <a:pt x="212" y="182"/>
                    <a:pt x="261" y="61"/>
                  </a:cubicBezTo>
                  <a:cubicBezTo>
                    <a:pt x="277" y="28"/>
                    <a:pt x="250" y="1"/>
                    <a:pt x="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1" name="Google Shape;3511;p39"/>
            <p:cNvSpPr/>
            <p:nvPr/>
          </p:nvSpPr>
          <p:spPr>
            <a:xfrm>
              <a:off x="7433529" y="3878006"/>
              <a:ext cx="14421" cy="21411"/>
            </a:xfrm>
            <a:custGeom>
              <a:avLst/>
              <a:gdLst/>
              <a:ahLst/>
              <a:cxnLst/>
              <a:rect l="l" t="t" r="r" b="b"/>
              <a:pathLst>
                <a:path w="293" h="435" extrusionOk="0">
                  <a:moveTo>
                    <a:pt x="228" y="13"/>
                  </a:moveTo>
                  <a:cubicBezTo>
                    <a:pt x="233" y="13"/>
                    <a:pt x="238" y="16"/>
                    <a:pt x="244" y="21"/>
                  </a:cubicBezTo>
                  <a:cubicBezTo>
                    <a:pt x="268" y="33"/>
                    <a:pt x="280" y="45"/>
                    <a:pt x="268" y="70"/>
                  </a:cubicBezTo>
                  <a:lnTo>
                    <a:pt x="255" y="94"/>
                  </a:lnTo>
                  <a:cubicBezTo>
                    <a:pt x="195" y="191"/>
                    <a:pt x="146" y="300"/>
                    <a:pt x="85" y="410"/>
                  </a:cubicBezTo>
                  <a:cubicBezTo>
                    <a:pt x="73" y="422"/>
                    <a:pt x="61" y="422"/>
                    <a:pt x="49" y="422"/>
                  </a:cubicBezTo>
                  <a:cubicBezTo>
                    <a:pt x="25" y="410"/>
                    <a:pt x="12" y="386"/>
                    <a:pt x="25" y="373"/>
                  </a:cubicBezTo>
                  <a:cubicBezTo>
                    <a:pt x="73" y="264"/>
                    <a:pt x="134" y="154"/>
                    <a:pt x="195" y="57"/>
                  </a:cubicBezTo>
                  <a:lnTo>
                    <a:pt x="207" y="33"/>
                  </a:lnTo>
                  <a:cubicBezTo>
                    <a:pt x="214" y="19"/>
                    <a:pt x="221" y="13"/>
                    <a:pt x="228" y="13"/>
                  </a:cubicBezTo>
                  <a:close/>
                  <a:moveTo>
                    <a:pt x="226" y="1"/>
                  </a:moveTo>
                  <a:cubicBezTo>
                    <a:pt x="213" y="1"/>
                    <a:pt x="202" y="7"/>
                    <a:pt x="195" y="21"/>
                  </a:cubicBezTo>
                  <a:lnTo>
                    <a:pt x="182" y="45"/>
                  </a:lnTo>
                  <a:cubicBezTo>
                    <a:pt x="122" y="154"/>
                    <a:pt x="61" y="252"/>
                    <a:pt x="12" y="362"/>
                  </a:cubicBezTo>
                  <a:cubicBezTo>
                    <a:pt x="0" y="386"/>
                    <a:pt x="12" y="422"/>
                    <a:pt x="36" y="435"/>
                  </a:cubicBezTo>
                  <a:lnTo>
                    <a:pt x="61" y="435"/>
                  </a:lnTo>
                  <a:cubicBezTo>
                    <a:pt x="73" y="435"/>
                    <a:pt x="98" y="435"/>
                    <a:pt x="109" y="410"/>
                  </a:cubicBezTo>
                  <a:cubicBezTo>
                    <a:pt x="158" y="313"/>
                    <a:pt x="219" y="203"/>
                    <a:pt x="268" y="94"/>
                  </a:cubicBezTo>
                  <a:lnTo>
                    <a:pt x="280" y="81"/>
                  </a:lnTo>
                  <a:cubicBezTo>
                    <a:pt x="292" y="45"/>
                    <a:pt x="280" y="21"/>
                    <a:pt x="255" y="8"/>
                  </a:cubicBezTo>
                  <a:cubicBezTo>
                    <a:pt x="245" y="4"/>
                    <a:pt x="235" y="1"/>
                    <a:pt x="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2" name="Google Shape;3512;p39"/>
            <p:cNvSpPr/>
            <p:nvPr/>
          </p:nvSpPr>
          <p:spPr>
            <a:xfrm>
              <a:off x="7445244" y="3879679"/>
              <a:ext cx="14077" cy="18457"/>
            </a:xfrm>
            <a:custGeom>
              <a:avLst/>
              <a:gdLst/>
              <a:ahLst/>
              <a:cxnLst/>
              <a:rect l="l" t="t" r="r" b="b"/>
              <a:pathLst>
                <a:path w="286" h="375" extrusionOk="0">
                  <a:moveTo>
                    <a:pt x="231" y="0"/>
                  </a:moveTo>
                  <a:cubicBezTo>
                    <a:pt x="216" y="0"/>
                    <a:pt x="200" y="7"/>
                    <a:pt x="187" y="23"/>
                  </a:cubicBezTo>
                  <a:cubicBezTo>
                    <a:pt x="127" y="109"/>
                    <a:pt x="66" y="206"/>
                    <a:pt x="17" y="303"/>
                  </a:cubicBezTo>
                  <a:cubicBezTo>
                    <a:pt x="1" y="344"/>
                    <a:pt x="29" y="374"/>
                    <a:pt x="56" y="374"/>
                  </a:cubicBezTo>
                  <a:cubicBezTo>
                    <a:pt x="69" y="374"/>
                    <a:pt x="82" y="368"/>
                    <a:pt x="90" y="352"/>
                  </a:cubicBezTo>
                  <a:cubicBezTo>
                    <a:pt x="151" y="255"/>
                    <a:pt x="212" y="157"/>
                    <a:pt x="260" y="60"/>
                  </a:cubicBezTo>
                  <a:cubicBezTo>
                    <a:pt x="285" y="28"/>
                    <a:pt x="261" y="0"/>
                    <a:pt x="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3" name="Google Shape;3513;p39"/>
            <p:cNvSpPr/>
            <p:nvPr/>
          </p:nvSpPr>
          <p:spPr>
            <a:xfrm>
              <a:off x="7444850" y="3879236"/>
              <a:ext cx="14421" cy="19540"/>
            </a:xfrm>
            <a:custGeom>
              <a:avLst/>
              <a:gdLst/>
              <a:ahLst/>
              <a:cxnLst/>
              <a:rect l="l" t="t" r="r" b="b"/>
              <a:pathLst>
                <a:path w="293" h="397" extrusionOk="0">
                  <a:moveTo>
                    <a:pt x="257" y="20"/>
                  </a:moveTo>
                  <a:cubicBezTo>
                    <a:pt x="268" y="32"/>
                    <a:pt x="281" y="45"/>
                    <a:pt x="268" y="69"/>
                  </a:cubicBezTo>
                  <a:cubicBezTo>
                    <a:pt x="208" y="166"/>
                    <a:pt x="159" y="264"/>
                    <a:pt x="98" y="361"/>
                  </a:cubicBezTo>
                  <a:cubicBezTo>
                    <a:pt x="86" y="373"/>
                    <a:pt x="62" y="373"/>
                    <a:pt x="50" y="373"/>
                  </a:cubicBezTo>
                  <a:cubicBezTo>
                    <a:pt x="25" y="361"/>
                    <a:pt x="25" y="337"/>
                    <a:pt x="38" y="324"/>
                  </a:cubicBezTo>
                  <a:cubicBezTo>
                    <a:pt x="86" y="227"/>
                    <a:pt x="147" y="129"/>
                    <a:pt x="208" y="32"/>
                  </a:cubicBezTo>
                  <a:cubicBezTo>
                    <a:pt x="220" y="20"/>
                    <a:pt x="220" y="20"/>
                    <a:pt x="232" y="20"/>
                  </a:cubicBezTo>
                  <a:close/>
                  <a:moveTo>
                    <a:pt x="235" y="0"/>
                  </a:moveTo>
                  <a:cubicBezTo>
                    <a:pt x="219" y="0"/>
                    <a:pt x="203" y="6"/>
                    <a:pt x="195" y="20"/>
                  </a:cubicBezTo>
                  <a:cubicBezTo>
                    <a:pt x="122" y="118"/>
                    <a:pt x="74" y="215"/>
                    <a:pt x="14" y="312"/>
                  </a:cubicBezTo>
                  <a:cubicBezTo>
                    <a:pt x="1" y="348"/>
                    <a:pt x="14" y="373"/>
                    <a:pt x="38" y="385"/>
                  </a:cubicBezTo>
                  <a:cubicBezTo>
                    <a:pt x="38" y="385"/>
                    <a:pt x="50" y="397"/>
                    <a:pt x="62" y="397"/>
                  </a:cubicBezTo>
                  <a:cubicBezTo>
                    <a:pt x="86" y="397"/>
                    <a:pt x="98" y="385"/>
                    <a:pt x="111" y="373"/>
                  </a:cubicBezTo>
                  <a:cubicBezTo>
                    <a:pt x="171" y="275"/>
                    <a:pt x="232" y="178"/>
                    <a:pt x="281" y="81"/>
                  </a:cubicBezTo>
                  <a:cubicBezTo>
                    <a:pt x="293" y="45"/>
                    <a:pt x="281" y="20"/>
                    <a:pt x="268" y="8"/>
                  </a:cubicBezTo>
                  <a:cubicBezTo>
                    <a:pt x="258" y="3"/>
                    <a:pt x="247" y="0"/>
                    <a:pt x="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4" name="Google Shape;3514;p39"/>
            <p:cNvSpPr/>
            <p:nvPr/>
          </p:nvSpPr>
          <p:spPr>
            <a:xfrm>
              <a:off x="7455433" y="3878301"/>
              <a:ext cx="12945" cy="17424"/>
            </a:xfrm>
            <a:custGeom>
              <a:avLst/>
              <a:gdLst/>
              <a:ahLst/>
              <a:cxnLst/>
              <a:rect l="l" t="t" r="r" b="b"/>
              <a:pathLst>
                <a:path w="263" h="354" extrusionOk="0">
                  <a:moveTo>
                    <a:pt x="200" y="0"/>
                  </a:moveTo>
                  <a:cubicBezTo>
                    <a:pt x="187" y="0"/>
                    <a:pt x="174" y="5"/>
                    <a:pt x="163" y="15"/>
                  </a:cubicBezTo>
                  <a:cubicBezTo>
                    <a:pt x="102" y="100"/>
                    <a:pt x="53" y="197"/>
                    <a:pt x="17" y="283"/>
                  </a:cubicBezTo>
                  <a:cubicBezTo>
                    <a:pt x="1" y="324"/>
                    <a:pt x="29" y="354"/>
                    <a:pt x="57" y="354"/>
                  </a:cubicBezTo>
                  <a:cubicBezTo>
                    <a:pt x="70" y="354"/>
                    <a:pt x="83" y="347"/>
                    <a:pt x="90" y="331"/>
                  </a:cubicBezTo>
                  <a:cubicBezTo>
                    <a:pt x="139" y="246"/>
                    <a:pt x="188" y="148"/>
                    <a:pt x="236" y="64"/>
                  </a:cubicBezTo>
                  <a:cubicBezTo>
                    <a:pt x="262" y="29"/>
                    <a:pt x="232" y="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5" name="Google Shape;3515;p39"/>
            <p:cNvSpPr/>
            <p:nvPr/>
          </p:nvSpPr>
          <p:spPr>
            <a:xfrm>
              <a:off x="7455089" y="3878006"/>
              <a:ext cx="13782" cy="18408"/>
            </a:xfrm>
            <a:custGeom>
              <a:avLst/>
              <a:gdLst/>
              <a:ahLst/>
              <a:cxnLst/>
              <a:rect l="l" t="t" r="r" b="b"/>
              <a:pathLst>
                <a:path w="280" h="374" extrusionOk="0">
                  <a:moveTo>
                    <a:pt x="211" y="13"/>
                  </a:moveTo>
                  <a:cubicBezTo>
                    <a:pt x="219" y="13"/>
                    <a:pt x="226" y="16"/>
                    <a:pt x="231" y="21"/>
                  </a:cubicBezTo>
                  <a:cubicBezTo>
                    <a:pt x="243" y="33"/>
                    <a:pt x="255" y="45"/>
                    <a:pt x="243" y="70"/>
                  </a:cubicBezTo>
                  <a:cubicBezTo>
                    <a:pt x="195" y="130"/>
                    <a:pt x="158" y="203"/>
                    <a:pt x="122" y="276"/>
                  </a:cubicBezTo>
                  <a:cubicBezTo>
                    <a:pt x="109" y="289"/>
                    <a:pt x="97" y="313"/>
                    <a:pt x="85" y="337"/>
                  </a:cubicBezTo>
                  <a:cubicBezTo>
                    <a:pt x="79" y="349"/>
                    <a:pt x="73" y="352"/>
                    <a:pt x="67" y="352"/>
                  </a:cubicBezTo>
                  <a:cubicBezTo>
                    <a:pt x="61" y="352"/>
                    <a:pt x="55" y="349"/>
                    <a:pt x="49" y="349"/>
                  </a:cubicBezTo>
                  <a:cubicBezTo>
                    <a:pt x="36" y="337"/>
                    <a:pt x="24" y="325"/>
                    <a:pt x="24" y="300"/>
                  </a:cubicBezTo>
                  <a:cubicBezTo>
                    <a:pt x="73" y="191"/>
                    <a:pt x="133" y="106"/>
                    <a:pt x="182" y="33"/>
                  </a:cubicBezTo>
                  <a:cubicBezTo>
                    <a:pt x="189" y="19"/>
                    <a:pt x="201" y="13"/>
                    <a:pt x="211" y="13"/>
                  </a:cubicBezTo>
                  <a:close/>
                  <a:moveTo>
                    <a:pt x="210" y="1"/>
                  </a:moveTo>
                  <a:cubicBezTo>
                    <a:pt x="193" y="1"/>
                    <a:pt x="177" y="7"/>
                    <a:pt x="170" y="21"/>
                  </a:cubicBezTo>
                  <a:cubicBezTo>
                    <a:pt x="109" y="94"/>
                    <a:pt x="60" y="191"/>
                    <a:pt x="12" y="289"/>
                  </a:cubicBezTo>
                  <a:cubicBezTo>
                    <a:pt x="0" y="325"/>
                    <a:pt x="12" y="349"/>
                    <a:pt x="36" y="362"/>
                  </a:cubicBezTo>
                  <a:cubicBezTo>
                    <a:pt x="49" y="373"/>
                    <a:pt x="60" y="373"/>
                    <a:pt x="60" y="373"/>
                  </a:cubicBezTo>
                  <a:cubicBezTo>
                    <a:pt x="85" y="373"/>
                    <a:pt x="97" y="362"/>
                    <a:pt x="109" y="337"/>
                  </a:cubicBezTo>
                  <a:cubicBezTo>
                    <a:pt x="122" y="325"/>
                    <a:pt x="133" y="300"/>
                    <a:pt x="146" y="276"/>
                  </a:cubicBezTo>
                  <a:cubicBezTo>
                    <a:pt x="182" y="216"/>
                    <a:pt x="219" y="143"/>
                    <a:pt x="255" y="70"/>
                  </a:cubicBezTo>
                  <a:cubicBezTo>
                    <a:pt x="279" y="45"/>
                    <a:pt x="255" y="21"/>
                    <a:pt x="243" y="8"/>
                  </a:cubicBezTo>
                  <a:cubicBezTo>
                    <a:pt x="233" y="4"/>
                    <a:pt x="221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6" name="Google Shape;3516;p39"/>
            <p:cNvSpPr/>
            <p:nvPr/>
          </p:nvSpPr>
          <p:spPr>
            <a:xfrm>
              <a:off x="7465425" y="3877858"/>
              <a:ext cx="12600" cy="19688"/>
            </a:xfrm>
            <a:custGeom>
              <a:avLst/>
              <a:gdLst/>
              <a:ahLst/>
              <a:cxnLst/>
              <a:rect l="l" t="t" r="r" b="b"/>
              <a:pathLst>
                <a:path w="256" h="400" extrusionOk="0">
                  <a:moveTo>
                    <a:pt x="203" y="1"/>
                  </a:moveTo>
                  <a:cubicBezTo>
                    <a:pt x="189" y="1"/>
                    <a:pt x="175" y="7"/>
                    <a:pt x="167" y="24"/>
                  </a:cubicBezTo>
                  <a:cubicBezTo>
                    <a:pt x="106" y="121"/>
                    <a:pt x="58" y="230"/>
                    <a:pt x="9" y="340"/>
                  </a:cubicBezTo>
                  <a:cubicBezTo>
                    <a:pt x="1" y="373"/>
                    <a:pt x="30" y="399"/>
                    <a:pt x="58" y="399"/>
                  </a:cubicBezTo>
                  <a:cubicBezTo>
                    <a:pt x="72" y="399"/>
                    <a:pt x="85" y="393"/>
                    <a:pt x="94" y="376"/>
                  </a:cubicBezTo>
                  <a:cubicBezTo>
                    <a:pt x="155" y="279"/>
                    <a:pt x="204" y="157"/>
                    <a:pt x="240" y="48"/>
                  </a:cubicBezTo>
                  <a:cubicBezTo>
                    <a:pt x="255" y="24"/>
                    <a:pt x="230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7" name="Google Shape;3517;p39"/>
            <p:cNvSpPr/>
            <p:nvPr/>
          </p:nvSpPr>
          <p:spPr>
            <a:xfrm>
              <a:off x="7465228" y="3877415"/>
              <a:ext cx="13191" cy="20820"/>
            </a:xfrm>
            <a:custGeom>
              <a:avLst/>
              <a:gdLst/>
              <a:ahLst/>
              <a:cxnLst/>
              <a:rect l="l" t="t" r="r" b="b"/>
              <a:pathLst>
                <a:path w="268" h="423" extrusionOk="0">
                  <a:moveTo>
                    <a:pt x="206" y="16"/>
                  </a:moveTo>
                  <a:cubicBezTo>
                    <a:pt x="211" y="16"/>
                    <a:pt x="216" y="17"/>
                    <a:pt x="219" y="20"/>
                  </a:cubicBezTo>
                  <a:cubicBezTo>
                    <a:pt x="232" y="33"/>
                    <a:pt x="244" y="45"/>
                    <a:pt x="244" y="57"/>
                  </a:cubicBezTo>
                  <a:cubicBezTo>
                    <a:pt x="195" y="179"/>
                    <a:pt x="146" y="288"/>
                    <a:pt x="98" y="385"/>
                  </a:cubicBezTo>
                  <a:cubicBezTo>
                    <a:pt x="86" y="398"/>
                    <a:pt x="62" y="398"/>
                    <a:pt x="49" y="398"/>
                  </a:cubicBezTo>
                  <a:cubicBezTo>
                    <a:pt x="37" y="385"/>
                    <a:pt x="13" y="374"/>
                    <a:pt x="25" y="349"/>
                  </a:cubicBezTo>
                  <a:cubicBezTo>
                    <a:pt x="62" y="252"/>
                    <a:pt x="122" y="142"/>
                    <a:pt x="171" y="33"/>
                  </a:cubicBezTo>
                  <a:cubicBezTo>
                    <a:pt x="180" y="24"/>
                    <a:pt x="194" y="16"/>
                    <a:pt x="206" y="16"/>
                  </a:cubicBezTo>
                  <a:close/>
                  <a:moveTo>
                    <a:pt x="197" y="0"/>
                  </a:moveTo>
                  <a:cubicBezTo>
                    <a:pt x="181" y="0"/>
                    <a:pt x="166" y="6"/>
                    <a:pt x="159" y="20"/>
                  </a:cubicBezTo>
                  <a:cubicBezTo>
                    <a:pt x="98" y="130"/>
                    <a:pt x="49" y="239"/>
                    <a:pt x="13" y="349"/>
                  </a:cubicBezTo>
                  <a:cubicBezTo>
                    <a:pt x="0" y="374"/>
                    <a:pt x="13" y="398"/>
                    <a:pt x="37" y="410"/>
                  </a:cubicBezTo>
                  <a:cubicBezTo>
                    <a:pt x="49" y="410"/>
                    <a:pt x="62" y="422"/>
                    <a:pt x="62" y="422"/>
                  </a:cubicBezTo>
                  <a:cubicBezTo>
                    <a:pt x="86" y="422"/>
                    <a:pt x="98" y="410"/>
                    <a:pt x="110" y="385"/>
                  </a:cubicBezTo>
                  <a:cubicBezTo>
                    <a:pt x="159" y="301"/>
                    <a:pt x="208" y="191"/>
                    <a:pt x="256" y="69"/>
                  </a:cubicBezTo>
                  <a:cubicBezTo>
                    <a:pt x="268" y="33"/>
                    <a:pt x="244" y="20"/>
                    <a:pt x="232" y="9"/>
                  </a:cubicBezTo>
                  <a:cubicBezTo>
                    <a:pt x="222" y="3"/>
                    <a:pt x="209" y="0"/>
                    <a:pt x="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8" name="Google Shape;3518;p39"/>
            <p:cNvSpPr/>
            <p:nvPr/>
          </p:nvSpPr>
          <p:spPr>
            <a:xfrm>
              <a:off x="7478026" y="3877858"/>
              <a:ext cx="11960" cy="19097"/>
            </a:xfrm>
            <a:custGeom>
              <a:avLst/>
              <a:gdLst/>
              <a:ahLst/>
              <a:cxnLst/>
              <a:rect l="l" t="t" r="r" b="b"/>
              <a:pathLst>
                <a:path w="243" h="388" extrusionOk="0">
                  <a:moveTo>
                    <a:pt x="185" y="1"/>
                  </a:moveTo>
                  <a:cubicBezTo>
                    <a:pt x="171" y="1"/>
                    <a:pt x="158" y="7"/>
                    <a:pt x="154" y="24"/>
                  </a:cubicBezTo>
                  <a:cubicBezTo>
                    <a:pt x="105" y="121"/>
                    <a:pt x="45" y="219"/>
                    <a:pt x="8" y="328"/>
                  </a:cubicBezTo>
                  <a:cubicBezTo>
                    <a:pt x="0" y="360"/>
                    <a:pt x="30" y="387"/>
                    <a:pt x="58" y="387"/>
                  </a:cubicBezTo>
                  <a:cubicBezTo>
                    <a:pt x="72" y="387"/>
                    <a:pt x="85" y="381"/>
                    <a:pt x="94" y="365"/>
                  </a:cubicBezTo>
                  <a:cubicBezTo>
                    <a:pt x="142" y="267"/>
                    <a:pt x="191" y="157"/>
                    <a:pt x="227" y="48"/>
                  </a:cubicBezTo>
                  <a:cubicBezTo>
                    <a:pt x="243" y="24"/>
                    <a:pt x="212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9" name="Google Shape;3519;p39"/>
            <p:cNvSpPr/>
            <p:nvPr/>
          </p:nvSpPr>
          <p:spPr>
            <a:xfrm>
              <a:off x="7477829" y="3877415"/>
              <a:ext cx="12600" cy="19590"/>
            </a:xfrm>
            <a:custGeom>
              <a:avLst/>
              <a:gdLst/>
              <a:ahLst/>
              <a:cxnLst/>
              <a:rect l="l" t="t" r="r" b="b"/>
              <a:pathLst>
                <a:path w="256" h="398" extrusionOk="0">
                  <a:moveTo>
                    <a:pt x="206" y="20"/>
                  </a:moveTo>
                  <a:cubicBezTo>
                    <a:pt x="219" y="20"/>
                    <a:pt x="231" y="45"/>
                    <a:pt x="231" y="57"/>
                  </a:cubicBezTo>
                  <a:lnTo>
                    <a:pt x="206" y="106"/>
                  </a:lnTo>
                  <a:cubicBezTo>
                    <a:pt x="170" y="191"/>
                    <a:pt x="134" y="288"/>
                    <a:pt x="85" y="374"/>
                  </a:cubicBezTo>
                  <a:cubicBezTo>
                    <a:pt x="73" y="385"/>
                    <a:pt x="61" y="385"/>
                    <a:pt x="36" y="385"/>
                  </a:cubicBezTo>
                  <a:cubicBezTo>
                    <a:pt x="25" y="374"/>
                    <a:pt x="12" y="361"/>
                    <a:pt x="25" y="337"/>
                  </a:cubicBezTo>
                  <a:cubicBezTo>
                    <a:pt x="61" y="252"/>
                    <a:pt x="98" y="155"/>
                    <a:pt x="146" y="69"/>
                  </a:cubicBezTo>
                  <a:lnTo>
                    <a:pt x="158" y="33"/>
                  </a:lnTo>
                  <a:cubicBezTo>
                    <a:pt x="170" y="20"/>
                    <a:pt x="182" y="20"/>
                    <a:pt x="195" y="20"/>
                  </a:cubicBezTo>
                  <a:close/>
                  <a:moveTo>
                    <a:pt x="185" y="0"/>
                  </a:moveTo>
                  <a:cubicBezTo>
                    <a:pt x="168" y="0"/>
                    <a:pt x="153" y="6"/>
                    <a:pt x="146" y="20"/>
                  </a:cubicBezTo>
                  <a:lnTo>
                    <a:pt x="122" y="69"/>
                  </a:lnTo>
                  <a:cubicBezTo>
                    <a:pt x="85" y="155"/>
                    <a:pt x="36" y="239"/>
                    <a:pt x="0" y="337"/>
                  </a:cubicBezTo>
                  <a:cubicBezTo>
                    <a:pt x="0" y="361"/>
                    <a:pt x="12" y="385"/>
                    <a:pt x="36" y="398"/>
                  </a:cubicBezTo>
                  <a:lnTo>
                    <a:pt x="61" y="398"/>
                  </a:lnTo>
                  <a:cubicBezTo>
                    <a:pt x="73" y="398"/>
                    <a:pt x="98" y="398"/>
                    <a:pt x="109" y="374"/>
                  </a:cubicBezTo>
                  <a:lnTo>
                    <a:pt x="219" y="118"/>
                  </a:lnTo>
                  <a:lnTo>
                    <a:pt x="243" y="69"/>
                  </a:lnTo>
                  <a:cubicBezTo>
                    <a:pt x="255" y="33"/>
                    <a:pt x="231" y="9"/>
                    <a:pt x="219" y="9"/>
                  </a:cubicBezTo>
                  <a:cubicBezTo>
                    <a:pt x="209" y="3"/>
                    <a:pt x="197" y="0"/>
                    <a:pt x="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0" name="Google Shape;3520;p39"/>
            <p:cNvSpPr/>
            <p:nvPr/>
          </p:nvSpPr>
          <p:spPr>
            <a:xfrm>
              <a:off x="7487772" y="3878596"/>
              <a:ext cx="13683" cy="18359"/>
            </a:xfrm>
            <a:custGeom>
              <a:avLst/>
              <a:gdLst/>
              <a:ahLst/>
              <a:cxnLst/>
              <a:rect l="l" t="t" r="r" b="b"/>
              <a:pathLst>
                <a:path w="278" h="373" extrusionOk="0">
                  <a:moveTo>
                    <a:pt x="213" y="1"/>
                  </a:moveTo>
                  <a:cubicBezTo>
                    <a:pt x="199" y="1"/>
                    <a:pt x="186" y="7"/>
                    <a:pt x="175" y="21"/>
                  </a:cubicBezTo>
                  <a:cubicBezTo>
                    <a:pt x="114" y="118"/>
                    <a:pt x="66" y="204"/>
                    <a:pt x="17" y="301"/>
                  </a:cubicBezTo>
                  <a:cubicBezTo>
                    <a:pt x="1" y="342"/>
                    <a:pt x="29" y="372"/>
                    <a:pt x="60" y="372"/>
                  </a:cubicBezTo>
                  <a:cubicBezTo>
                    <a:pt x="75" y="372"/>
                    <a:pt x="90" y="365"/>
                    <a:pt x="102" y="350"/>
                  </a:cubicBezTo>
                  <a:cubicBezTo>
                    <a:pt x="150" y="264"/>
                    <a:pt x="212" y="167"/>
                    <a:pt x="260" y="69"/>
                  </a:cubicBezTo>
                  <a:cubicBezTo>
                    <a:pt x="278" y="35"/>
                    <a:pt x="246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1" name="Google Shape;3521;p39"/>
            <p:cNvSpPr/>
            <p:nvPr/>
          </p:nvSpPr>
          <p:spPr>
            <a:xfrm>
              <a:off x="7487378" y="3878055"/>
              <a:ext cx="14421" cy="19540"/>
            </a:xfrm>
            <a:custGeom>
              <a:avLst/>
              <a:gdLst/>
              <a:ahLst/>
              <a:cxnLst/>
              <a:rect l="l" t="t" r="r" b="b"/>
              <a:pathLst>
                <a:path w="293" h="397" extrusionOk="0">
                  <a:moveTo>
                    <a:pt x="224" y="24"/>
                  </a:moveTo>
                  <a:cubicBezTo>
                    <a:pt x="232" y="24"/>
                    <a:pt x="239" y="27"/>
                    <a:pt x="244" y="32"/>
                  </a:cubicBezTo>
                  <a:cubicBezTo>
                    <a:pt x="256" y="32"/>
                    <a:pt x="268" y="56"/>
                    <a:pt x="256" y="80"/>
                  </a:cubicBezTo>
                  <a:cubicBezTo>
                    <a:pt x="220" y="166"/>
                    <a:pt x="158" y="263"/>
                    <a:pt x="98" y="361"/>
                  </a:cubicBezTo>
                  <a:cubicBezTo>
                    <a:pt x="85" y="372"/>
                    <a:pt x="61" y="372"/>
                    <a:pt x="49" y="372"/>
                  </a:cubicBezTo>
                  <a:cubicBezTo>
                    <a:pt x="37" y="361"/>
                    <a:pt x="25" y="336"/>
                    <a:pt x="37" y="324"/>
                  </a:cubicBezTo>
                  <a:cubicBezTo>
                    <a:pt x="85" y="215"/>
                    <a:pt x="134" y="129"/>
                    <a:pt x="195" y="44"/>
                  </a:cubicBezTo>
                  <a:cubicBezTo>
                    <a:pt x="202" y="30"/>
                    <a:pt x="214" y="24"/>
                    <a:pt x="224" y="24"/>
                  </a:cubicBezTo>
                  <a:close/>
                  <a:moveTo>
                    <a:pt x="226" y="1"/>
                  </a:moveTo>
                  <a:cubicBezTo>
                    <a:pt x="208" y="1"/>
                    <a:pt x="191" y="9"/>
                    <a:pt x="183" y="32"/>
                  </a:cubicBezTo>
                  <a:cubicBezTo>
                    <a:pt x="122" y="117"/>
                    <a:pt x="74" y="215"/>
                    <a:pt x="12" y="312"/>
                  </a:cubicBezTo>
                  <a:cubicBezTo>
                    <a:pt x="1" y="348"/>
                    <a:pt x="12" y="372"/>
                    <a:pt x="37" y="385"/>
                  </a:cubicBezTo>
                  <a:cubicBezTo>
                    <a:pt x="49" y="385"/>
                    <a:pt x="61" y="397"/>
                    <a:pt x="61" y="397"/>
                  </a:cubicBezTo>
                  <a:cubicBezTo>
                    <a:pt x="85" y="397"/>
                    <a:pt x="98" y="385"/>
                    <a:pt x="110" y="361"/>
                  </a:cubicBezTo>
                  <a:cubicBezTo>
                    <a:pt x="171" y="275"/>
                    <a:pt x="231" y="178"/>
                    <a:pt x="268" y="80"/>
                  </a:cubicBezTo>
                  <a:cubicBezTo>
                    <a:pt x="293" y="56"/>
                    <a:pt x="268" y="20"/>
                    <a:pt x="256" y="7"/>
                  </a:cubicBezTo>
                  <a:cubicBezTo>
                    <a:pt x="247" y="3"/>
                    <a:pt x="237" y="1"/>
                    <a:pt x="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2" name="Google Shape;3522;p39"/>
            <p:cNvSpPr/>
            <p:nvPr/>
          </p:nvSpPr>
          <p:spPr>
            <a:xfrm>
              <a:off x="7497370" y="3880122"/>
              <a:ext cx="12945" cy="18261"/>
            </a:xfrm>
            <a:custGeom>
              <a:avLst/>
              <a:gdLst/>
              <a:ahLst/>
              <a:cxnLst/>
              <a:rect l="l" t="t" r="r" b="b"/>
              <a:pathLst>
                <a:path w="263" h="371" extrusionOk="0">
                  <a:moveTo>
                    <a:pt x="213" y="0"/>
                  </a:moveTo>
                  <a:cubicBezTo>
                    <a:pt x="196" y="0"/>
                    <a:pt x="176" y="8"/>
                    <a:pt x="163" y="27"/>
                  </a:cubicBezTo>
                  <a:cubicBezTo>
                    <a:pt x="114" y="111"/>
                    <a:pt x="65" y="197"/>
                    <a:pt x="17" y="294"/>
                  </a:cubicBezTo>
                  <a:cubicBezTo>
                    <a:pt x="0" y="335"/>
                    <a:pt x="34" y="371"/>
                    <a:pt x="65" y="371"/>
                  </a:cubicBezTo>
                  <a:cubicBezTo>
                    <a:pt x="79" y="371"/>
                    <a:pt x="93" y="362"/>
                    <a:pt x="101" y="343"/>
                  </a:cubicBezTo>
                  <a:cubicBezTo>
                    <a:pt x="163" y="257"/>
                    <a:pt x="211" y="160"/>
                    <a:pt x="247" y="51"/>
                  </a:cubicBezTo>
                  <a:cubicBezTo>
                    <a:pt x="262" y="21"/>
                    <a:pt x="240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3" name="Google Shape;3523;p39"/>
            <p:cNvSpPr/>
            <p:nvPr/>
          </p:nvSpPr>
          <p:spPr>
            <a:xfrm>
              <a:off x="7496976" y="3879827"/>
              <a:ext cx="13191" cy="18950"/>
            </a:xfrm>
            <a:custGeom>
              <a:avLst/>
              <a:gdLst/>
              <a:ahLst/>
              <a:cxnLst/>
              <a:rect l="l" t="t" r="r" b="b"/>
              <a:pathLst>
                <a:path w="268" h="385" extrusionOk="0">
                  <a:moveTo>
                    <a:pt x="218" y="15"/>
                  </a:moveTo>
                  <a:cubicBezTo>
                    <a:pt x="223" y="15"/>
                    <a:pt x="228" y="17"/>
                    <a:pt x="231" y="20"/>
                  </a:cubicBezTo>
                  <a:cubicBezTo>
                    <a:pt x="244" y="20"/>
                    <a:pt x="255" y="33"/>
                    <a:pt x="244" y="57"/>
                  </a:cubicBezTo>
                  <a:cubicBezTo>
                    <a:pt x="207" y="154"/>
                    <a:pt x="158" y="252"/>
                    <a:pt x="98" y="349"/>
                  </a:cubicBezTo>
                  <a:cubicBezTo>
                    <a:pt x="90" y="363"/>
                    <a:pt x="83" y="369"/>
                    <a:pt x="76" y="369"/>
                  </a:cubicBezTo>
                  <a:cubicBezTo>
                    <a:pt x="71" y="369"/>
                    <a:pt x="66" y="366"/>
                    <a:pt x="61" y="361"/>
                  </a:cubicBezTo>
                  <a:cubicBezTo>
                    <a:pt x="36" y="349"/>
                    <a:pt x="25" y="325"/>
                    <a:pt x="36" y="300"/>
                  </a:cubicBezTo>
                  <a:cubicBezTo>
                    <a:pt x="85" y="203"/>
                    <a:pt x="134" y="106"/>
                    <a:pt x="182" y="33"/>
                  </a:cubicBezTo>
                  <a:cubicBezTo>
                    <a:pt x="191" y="24"/>
                    <a:pt x="206" y="15"/>
                    <a:pt x="218" y="15"/>
                  </a:cubicBezTo>
                  <a:close/>
                  <a:moveTo>
                    <a:pt x="209" y="0"/>
                  </a:moveTo>
                  <a:cubicBezTo>
                    <a:pt x="193" y="0"/>
                    <a:pt x="177" y="6"/>
                    <a:pt x="171" y="20"/>
                  </a:cubicBezTo>
                  <a:cubicBezTo>
                    <a:pt x="122" y="106"/>
                    <a:pt x="73" y="190"/>
                    <a:pt x="25" y="300"/>
                  </a:cubicBezTo>
                  <a:cubicBezTo>
                    <a:pt x="0" y="336"/>
                    <a:pt x="25" y="361"/>
                    <a:pt x="49" y="373"/>
                  </a:cubicBezTo>
                  <a:cubicBezTo>
                    <a:pt x="61" y="385"/>
                    <a:pt x="61" y="385"/>
                    <a:pt x="73" y="385"/>
                  </a:cubicBezTo>
                  <a:cubicBezTo>
                    <a:pt x="85" y="385"/>
                    <a:pt x="109" y="373"/>
                    <a:pt x="122" y="349"/>
                  </a:cubicBezTo>
                  <a:cubicBezTo>
                    <a:pt x="182" y="252"/>
                    <a:pt x="231" y="154"/>
                    <a:pt x="268" y="69"/>
                  </a:cubicBezTo>
                  <a:cubicBezTo>
                    <a:pt x="268" y="44"/>
                    <a:pt x="268" y="20"/>
                    <a:pt x="244" y="8"/>
                  </a:cubicBezTo>
                  <a:cubicBezTo>
                    <a:pt x="233" y="3"/>
                    <a:pt x="221" y="0"/>
                    <a:pt x="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4" name="Google Shape;3524;p39"/>
            <p:cNvSpPr/>
            <p:nvPr/>
          </p:nvSpPr>
          <p:spPr>
            <a:xfrm>
              <a:off x="7505689" y="3880270"/>
              <a:ext cx="13043" cy="18310"/>
            </a:xfrm>
            <a:custGeom>
              <a:avLst/>
              <a:gdLst/>
              <a:ahLst/>
              <a:cxnLst/>
              <a:rect l="l" t="t" r="r" b="b"/>
              <a:pathLst>
                <a:path w="265" h="372" extrusionOk="0">
                  <a:moveTo>
                    <a:pt x="211" y="1"/>
                  </a:moveTo>
                  <a:cubicBezTo>
                    <a:pt x="197" y="1"/>
                    <a:pt x="184" y="7"/>
                    <a:pt x="176" y="24"/>
                  </a:cubicBezTo>
                  <a:cubicBezTo>
                    <a:pt x="127" y="108"/>
                    <a:pt x="67" y="206"/>
                    <a:pt x="18" y="303"/>
                  </a:cubicBezTo>
                  <a:cubicBezTo>
                    <a:pt x="1" y="337"/>
                    <a:pt x="32" y="372"/>
                    <a:pt x="61" y="372"/>
                  </a:cubicBezTo>
                  <a:cubicBezTo>
                    <a:pt x="73" y="372"/>
                    <a:pt x="84" y="366"/>
                    <a:pt x="91" y="352"/>
                  </a:cubicBezTo>
                  <a:cubicBezTo>
                    <a:pt x="151" y="254"/>
                    <a:pt x="200" y="157"/>
                    <a:pt x="249" y="60"/>
                  </a:cubicBezTo>
                  <a:cubicBezTo>
                    <a:pt x="265" y="27"/>
                    <a:pt x="238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5" name="Google Shape;3525;p39"/>
            <p:cNvSpPr/>
            <p:nvPr/>
          </p:nvSpPr>
          <p:spPr>
            <a:xfrm>
              <a:off x="7505344" y="3879827"/>
              <a:ext cx="13782" cy="18950"/>
            </a:xfrm>
            <a:custGeom>
              <a:avLst/>
              <a:gdLst/>
              <a:ahLst/>
              <a:cxnLst/>
              <a:rect l="l" t="t" r="r" b="b"/>
              <a:pathLst>
                <a:path w="280" h="385" extrusionOk="0">
                  <a:moveTo>
                    <a:pt x="212" y="13"/>
                  </a:moveTo>
                  <a:cubicBezTo>
                    <a:pt x="220" y="13"/>
                    <a:pt x="226" y="15"/>
                    <a:pt x="231" y="20"/>
                  </a:cubicBezTo>
                  <a:cubicBezTo>
                    <a:pt x="244" y="33"/>
                    <a:pt x="256" y="44"/>
                    <a:pt x="244" y="69"/>
                  </a:cubicBezTo>
                  <a:lnTo>
                    <a:pt x="207" y="142"/>
                  </a:lnTo>
                  <a:lnTo>
                    <a:pt x="98" y="361"/>
                  </a:lnTo>
                  <a:cubicBezTo>
                    <a:pt x="85" y="373"/>
                    <a:pt x="61" y="373"/>
                    <a:pt x="49" y="373"/>
                  </a:cubicBezTo>
                  <a:cubicBezTo>
                    <a:pt x="37" y="361"/>
                    <a:pt x="25" y="336"/>
                    <a:pt x="37" y="325"/>
                  </a:cubicBezTo>
                  <a:lnTo>
                    <a:pt x="147" y="106"/>
                  </a:lnTo>
                  <a:lnTo>
                    <a:pt x="183" y="33"/>
                  </a:lnTo>
                  <a:cubicBezTo>
                    <a:pt x="190" y="18"/>
                    <a:pt x="202" y="13"/>
                    <a:pt x="212" y="13"/>
                  </a:cubicBezTo>
                  <a:close/>
                  <a:moveTo>
                    <a:pt x="209" y="0"/>
                  </a:moveTo>
                  <a:cubicBezTo>
                    <a:pt x="193" y="0"/>
                    <a:pt x="178" y="6"/>
                    <a:pt x="171" y="20"/>
                  </a:cubicBezTo>
                  <a:cubicBezTo>
                    <a:pt x="158" y="44"/>
                    <a:pt x="147" y="69"/>
                    <a:pt x="134" y="106"/>
                  </a:cubicBezTo>
                  <a:cubicBezTo>
                    <a:pt x="98" y="166"/>
                    <a:pt x="49" y="239"/>
                    <a:pt x="12" y="312"/>
                  </a:cubicBezTo>
                  <a:cubicBezTo>
                    <a:pt x="1" y="349"/>
                    <a:pt x="12" y="373"/>
                    <a:pt x="37" y="385"/>
                  </a:cubicBezTo>
                  <a:lnTo>
                    <a:pt x="61" y="385"/>
                  </a:lnTo>
                  <a:cubicBezTo>
                    <a:pt x="85" y="385"/>
                    <a:pt x="98" y="385"/>
                    <a:pt x="110" y="361"/>
                  </a:cubicBezTo>
                  <a:cubicBezTo>
                    <a:pt x="147" y="300"/>
                    <a:pt x="183" y="227"/>
                    <a:pt x="220" y="154"/>
                  </a:cubicBezTo>
                  <a:cubicBezTo>
                    <a:pt x="231" y="130"/>
                    <a:pt x="244" y="106"/>
                    <a:pt x="268" y="81"/>
                  </a:cubicBezTo>
                  <a:cubicBezTo>
                    <a:pt x="280" y="44"/>
                    <a:pt x="268" y="20"/>
                    <a:pt x="244" y="8"/>
                  </a:cubicBezTo>
                  <a:cubicBezTo>
                    <a:pt x="234" y="3"/>
                    <a:pt x="221" y="0"/>
                    <a:pt x="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6" name="Google Shape;3526;p39"/>
            <p:cNvSpPr/>
            <p:nvPr/>
          </p:nvSpPr>
          <p:spPr>
            <a:xfrm>
              <a:off x="7514647" y="3880861"/>
              <a:ext cx="13093" cy="17178"/>
            </a:xfrm>
            <a:custGeom>
              <a:avLst/>
              <a:gdLst/>
              <a:ahLst/>
              <a:cxnLst/>
              <a:rect l="l" t="t" r="r" b="b"/>
              <a:pathLst>
                <a:path w="266" h="349" extrusionOk="0">
                  <a:moveTo>
                    <a:pt x="211" y="1"/>
                  </a:moveTo>
                  <a:cubicBezTo>
                    <a:pt x="198" y="1"/>
                    <a:pt x="185" y="7"/>
                    <a:pt x="176" y="23"/>
                  </a:cubicBezTo>
                  <a:cubicBezTo>
                    <a:pt x="128" y="109"/>
                    <a:pt x="67" y="194"/>
                    <a:pt x="18" y="279"/>
                  </a:cubicBezTo>
                  <a:cubicBezTo>
                    <a:pt x="1" y="314"/>
                    <a:pt x="32" y="348"/>
                    <a:pt x="61" y="348"/>
                  </a:cubicBezTo>
                  <a:cubicBezTo>
                    <a:pt x="72" y="348"/>
                    <a:pt x="84" y="342"/>
                    <a:pt x="91" y="328"/>
                  </a:cubicBezTo>
                  <a:cubicBezTo>
                    <a:pt x="152" y="242"/>
                    <a:pt x="201" y="158"/>
                    <a:pt x="249" y="60"/>
                  </a:cubicBezTo>
                  <a:cubicBezTo>
                    <a:pt x="266" y="28"/>
                    <a:pt x="239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7" name="Google Shape;3527;p39"/>
            <p:cNvSpPr/>
            <p:nvPr/>
          </p:nvSpPr>
          <p:spPr>
            <a:xfrm>
              <a:off x="7514302" y="3880418"/>
              <a:ext cx="13831" cy="17818"/>
            </a:xfrm>
            <a:custGeom>
              <a:avLst/>
              <a:gdLst/>
              <a:ahLst/>
              <a:cxnLst/>
              <a:rect l="l" t="t" r="r" b="b"/>
              <a:pathLst>
                <a:path w="281" h="362" extrusionOk="0">
                  <a:moveTo>
                    <a:pt x="232" y="21"/>
                  </a:moveTo>
                  <a:cubicBezTo>
                    <a:pt x="244" y="32"/>
                    <a:pt x="256" y="45"/>
                    <a:pt x="244" y="69"/>
                  </a:cubicBezTo>
                  <a:cubicBezTo>
                    <a:pt x="208" y="142"/>
                    <a:pt x="159" y="251"/>
                    <a:pt x="98" y="324"/>
                  </a:cubicBezTo>
                  <a:cubicBezTo>
                    <a:pt x="91" y="339"/>
                    <a:pt x="80" y="345"/>
                    <a:pt x="69" y="345"/>
                  </a:cubicBezTo>
                  <a:cubicBezTo>
                    <a:pt x="62" y="345"/>
                    <a:pt x="54" y="342"/>
                    <a:pt x="49" y="337"/>
                  </a:cubicBezTo>
                  <a:cubicBezTo>
                    <a:pt x="38" y="337"/>
                    <a:pt x="25" y="313"/>
                    <a:pt x="38" y="300"/>
                  </a:cubicBezTo>
                  <a:cubicBezTo>
                    <a:pt x="62" y="251"/>
                    <a:pt x="86" y="215"/>
                    <a:pt x="98" y="178"/>
                  </a:cubicBezTo>
                  <a:cubicBezTo>
                    <a:pt x="135" y="130"/>
                    <a:pt x="159" y="81"/>
                    <a:pt x="195" y="32"/>
                  </a:cubicBezTo>
                  <a:cubicBezTo>
                    <a:pt x="195" y="21"/>
                    <a:pt x="208" y="21"/>
                    <a:pt x="219" y="21"/>
                  </a:cubicBezTo>
                  <a:close/>
                  <a:moveTo>
                    <a:pt x="214" y="1"/>
                  </a:moveTo>
                  <a:cubicBezTo>
                    <a:pt x="200" y="1"/>
                    <a:pt x="185" y="6"/>
                    <a:pt x="171" y="21"/>
                  </a:cubicBezTo>
                  <a:cubicBezTo>
                    <a:pt x="147" y="69"/>
                    <a:pt x="122" y="118"/>
                    <a:pt x="86" y="167"/>
                  </a:cubicBezTo>
                  <a:cubicBezTo>
                    <a:pt x="62" y="215"/>
                    <a:pt x="38" y="251"/>
                    <a:pt x="25" y="288"/>
                  </a:cubicBezTo>
                  <a:cubicBezTo>
                    <a:pt x="1" y="313"/>
                    <a:pt x="13" y="337"/>
                    <a:pt x="38" y="349"/>
                  </a:cubicBezTo>
                  <a:cubicBezTo>
                    <a:pt x="49" y="361"/>
                    <a:pt x="49" y="361"/>
                    <a:pt x="62" y="361"/>
                  </a:cubicBezTo>
                  <a:cubicBezTo>
                    <a:pt x="86" y="361"/>
                    <a:pt x="98" y="361"/>
                    <a:pt x="111" y="337"/>
                  </a:cubicBezTo>
                  <a:cubicBezTo>
                    <a:pt x="171" y="251"/>
                    <a:pt x="219" y="154"/>
                    <a:pt x="268" y="69"/>
                  </a:cubicBezTo>
                  <a:cubicBezTo>
                    <a:pt x="281" y="45"/>
                    <a:pt x="268" y="21"/>
                    <a:pt x="244" y="8"/>
                  </a:cubicBezTo>
                  <a:cubicBezTo>
                    <a:pt x="234" y="3"/>
                    <a:pt x="224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8" name="Google Shape;3528;p39"/>
            <p:cNvSpPr/>
            <p:nvPr/>
          </p:nvSpPr>
          <p:spPr>
            <a:xfrm>
              <a:off x="7528577" y="3877907"/>
              <a:ext cx="11714" cy="21460"/>
            </a:xfrm>
            <a:custGeom>
              <a:avLst/>
              <a:gdLst/>
              <a:ahLst/>
              <a:cxnLst/>
              <a:rect l="l" t="t" r="r" b="b"/>
              <a:pathLst>
                <a:path w="238" h="436" extrusionOk="0">
                  <a:moveTo>
                    <a:pt x="184" y="0"/>
                  </a:moveTo>
                  <a:cubicBezTo>
                    <a:pt x="170" y="0"/>
                    <a:pt x="157" y="7"/>
                    <a:pt x="148" y="23"/>
                  </a:cubicBezTo>
                  <a:cubicBezTo>
                    <a:pt x="88" y="132"/>
                    <a:pt x="39" y="254"/>
                    <a:pt x="15" y="375"/>
                  </a:cubicBezTo>
                  <a:cubicBezTo>
                    <a:pt x="1" y="412"/>
                    <a:pt x="25" y="435"/>
                    <a:pt x="52" y="435"/>
                  </a:cubicBezTo>
                  <a:cubicBezTo>
                    <a:pt x="70" y="435"/>
                    <a:pt x="90" y="424"/>
                    <a:pt x="100" y="400"/>
                  </a:cubicBezTo>
                  <a:cubicBezTo>
                    <a:pt x="137" y="291"/>
                    <a:pt x="173" y="169"/>
                    <a:pt x="221" y="59"/>
                  </a:cubicBezTo>
                  <a:cubicBezTo>
                    <a:pt x="238" y="27"/>
                    <a:pt x="211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9" name="Google Shape;3529;p39"/>
            <p:cNvSpPr/>
            <p:nvPr/>
          </p:nvSpPr>
          <p:spPr>
            <a:xfrm>
              <a:off x="7528084" y="3877464"/>
              <a:ext cx="12600" cy="21952"/>
            </a:xfrm>
            <a:custGeom>
              <a:avLst/>
              <a:gdLst/>
              <a:ahLst/>
              <a:cxnLst/>
              <a:rect l="l" t="t" r="r" b="b"/>
              <a:pathLst>
                <a:path w="256" h="446" extrusionOk="0">
                  <a:moveTo>
                    <a:pt x="207" y="19"/>
                  </a:moveTo>
                  <a:cubicBezTo>
                    <a:pt x="231" y="32"/>
                    <a:pt x="244" y="44"/>
                    <a:pt x="231" y="68"/>
                  </a:cubicBezTo>
                  <a:cubicBezTo>
                    <a:pt x="171" y="190"/>
                    <a:pt x="134" y="311"/>
                    <a:pt x="98" y="409"/>
                  </a:cubicBezTo>
                  <a:cubicBezTo>
                    <a:pt x="85" y="433"/>
                    <a:pt x="74" y="433"/>
                    <a:pt x="49" y="433"/>
                  </a:cubicBezTo>
                  <a:cubicBezTo>
                    <a:pt x="37" y="421"/>
                    <a:pt x="25" y="409"/>
                    <a:pt x="25" y="384"/>
                  </a:cubicBezTo>
                  <a:cubicBezTo>
                    <a:pt x="49" y="275"/>
                    <a:pt x="98" y="154"/>
                    <a:pt x="171" y="32"/>
                  </a:cubicBezTo>
                  <a:cubicBezTo>
                    <a:pt x="171" y="19"/>
                    <a:pt x="183" y="19"/>
                    <a:pt x="195" y="19"/>
                  </a:cubicBezTo>
                  <a:close/>
                  <a:moveTo>
                    <a:pt x="193" y="0"/>
                  </a:moveTo>
                  <a:cubicBezTo>
                    <a:pt x="179" y="0"/>
                    <a:pt x="166" y="9"/>
                    <a:pt x="158" y="32"/>
                  </a:cubicBezTo>
                  <a:cubicBezTo>
                    <a:pt x="85" y="154"/>
                    <a:pt x="37" y="263"/>
                    <a:pt x="12" y="384"/>
                  </a:cubicBezTo>
                  <a:cubicBezTo>
                    <a:pt x="1" y="421"/>
                    <a:pt x="25" y="446"/>
                    <a:pt x="49" y="446"/>
                  </a:cubicBezTo>
                  <a:lnTo>
                    <a:pt x="61" y="446"/>
                  </a:lnTo>
                  <a:cubicBezTo>
                    <a:pt x="85" y="446"/>
                    <a:pt x="110" y="433"/>
                    <a:pt x="110" y="409"/>
                  </a:cubicBezTo>
                  <a:cubicBezTo>
                    <a:pt x="147" y="311"/>
                    <a:pt x="183" y="190"/>
                    <a:pt x="244" y="81"/>
                  </a:cubicBezTo>
                  <a:cubicBezTo>
                    <a:pt x="256" y="44"/>
                    <a:pt x="244" y="19"/>
                    <a:pt x="220" y="8"/>
                  </a:cubicBezTo>
                  <a:cubicBezTo>
                    <a:pt x="211" y="3"/>
                    <a:pt x="202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0" name="Google Shape;3530;p39"/>
            <p:cNvSpPr/>
            <p:nvPr/>
          </p:nvSpPr>
          <p:spPr>
            <a:xfrm>
              <a:off x="7539110" y="3878449"/>
              <a:ext cx="10976" cy="19688"/>
            </a:xfrm>
            <a:custGeom>
              <a:avLst/>
              <a:gdLst/>
              <a:ahLst/>
              <a:cxnLst/>
              <a:rect l="l" t="t" r="r" b="b"/>
              <a:pathLst>
                <a:path w="223" h="400" extrusionOk="0">
                  <a:moveTo>
                    <a:pt x="170" y="1"/>
                  </a:moveTo>
                  <a:cubicBezTo>
                    <a:pt x="156" y="1"/>
                    <a:pt x="141" y="8"/>
                    <a:pt x="129" y="24"/>
                  </a:cubicBezTo>
                  <a:cubicBezTo>
                    <a:pt x="80" y="121"/>
                    <a:pt x="32" y="231"/>
                    <a:pt x="7" y="340"/>
                  </a:cubicBezTo>
                  <a:cubicBezTo>
                    <a:pt x="0" y="376"/>
                    <a:pt x="28" y="400"/>
                    <a:pt x="53" y="400"/>
                  </a:cubicBezTo>
                  <a:cubicBezTo>
                    <a:pt x="71" y="400"/>
                    <a:pt x="88" y="389"/>
                    <a:pt x="93" y="364"/>
                  </a:cubicBezTo>
                  <a:cubicBezTo>
                    <a:pt x="129" y="267"/>
                    <a:pt x="166" y="158"/>
                    <a:pt x="215" y="61"/>
                  </a:cubicBezTo>
                  <a:cubicBezTo>
                    <a:pt x="222" y="28"/>
                    <a:pt x="198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1" name="Google Shape;3531;p39"/>
            <p:cNvSpPr/>
            <p:nvPr/>
          </p:nvSpPr>
          <p:spPr>
            <a:xfrm>
              <a:off x="7538864" y="3878006"/>
              <a:ext cx="11419" cy="20229"/>
            </a:xfrm>
            <a:custGeom>
              <a:avLst/>
              <a:gdLst/>
              <a:ahLst/>
              <a:cxnLst/>
              <a:rect l="l" t="t" r="r" b="b"/>
              <a:pathLst>
                <a:path w="232" h="411" extrusionOk="0">
                  <a:moveTo>
                    <a:pt x="168" y="13"/>
                  </a:moveTo>
                  <a:cubicBezTo>
                    <a:pt x="173" y="13"/>
                    <a:pt x="178" y="16"/>
                    <a:pt x="183" y="21"/>
                  </a:cubicBezTo>
                  <a:cubicBezTo>
                    <a:pt x="207" y="33"/>
                    <a:pt x="220" y="45"/>
                    <a:pt x="207" y="70"/>
                  </a:cubicBezTo>
                  <a:cubicBezTo>
                    <a:pt x="171" y="143"/>
                    <a:pt x="147" y="203"/>
                    <a:pt x="134" y="276"/>
                  </a:cubicBezTo>
                  <a:cubicBezTo>
                    <a:pt x="122" y="300"/>
                    <a:pt x="110" y="337"/>
                    <a:pt x="98" y="373"/>
                  </a:cubicBezTo>
                  <a:cubicBezTo>
                    <a:pt x="85" y="398"/>
                    <a:pt x="61" y="398"/>
                    <a:pt x="49" y="398"/>
                  </a:cubicBezTo>
                  <a:cubicBezTo>
                    <a:pt x="37" y="386"/>
                    <a:pt x="25" y="373"/>
                    <a:pt x="25" y="349"/>
                  </a:cubicBezTo>
                  <a:cubicBezTo>
                    <a:pt x="49" y="227"/>
                    <a:pt x="98" y="106"/>
                    <a:pt x="147" y="33"/>
                  </a:cubicBezTo>
                  <a:cubicBezTo>
                    <a:pt x="153" y="19"/>
                    <a:pt x="161" y="13"/>
                    <a:pt x="168" y="13"/>
                  </a:cubicBezTo>
                  <a:close/>
                  <a:moveTo>
                    <a:pt x="166" y="1"/>
                  </a:moveTo>
                  <a:cubicBezTo>
                    <a:pt x="153" y="1"/>
                    <a:pt x="141" y="7"/>
                    <a:pt x="134" y="21"/>
                  </a:cubicBezTo>
                  <a:cubicBezTo>
                    <a:pt x="85" y="106"/>
                    <a:pt x="25" y="227"/>
                    <a:pt x="12" y="349"/>
                  </a:cubicBezTo>
                  <a:cubicBezTo>
                    <a:pt x="1" y="386"/>
                    <a:pt x="25" y="410"/>
                    <a:pt x="49" y="410"/>
                  </a:cubicBezTo>
                  <a:lnTo>
                    <a:pt x="61" y="410"/>
                  </a:lnTo>
                  <a:cubicBezTo>
                    <a:pt x="85" y="410"/>
                    <a:pt x="98" y="398"/>
                    <a:pt x="110" y="373"/>
                  </a:cubicBezTo>
                  <a:cubicBezTo>
                    <a:pt x="122" y="349"/>
                    <a:pt x="134" y="313"/>
                    <a:pt x="147" y="276"/>
                  </a:cubicBezTo>
                  <a:cubicBezTo>
                    <a:pt x="171" y="216"/>
                    <a:pt x="195" y="143"/>
                    <a:pt x="220" y="81"/>
                  </a:cubicBezTo>
                  <a:cubicBezTo>
                    <a:pt x="231" y="45"/>
                    <a:pt x="220" y="21"/>
                    <a:pt x="195" y="8"/>
                  </a:cubicBezTo>
                  <a:cubicBezTo>
                    <a:pt x="185" y="4"/>
                    <a:pt x="175" y="1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2" name="Google Shape;3532;p39"/>
            <p:cNvSpPr/>
            <p:nvPr/>
          </p:nvSpPr>
          <p:spPr>
            <a:xfrm>
              <a:off x="7548118" y="3876086"/>
              <a:ext cx="11960" cy="23675"/>
            </a:xfrm>
            <a:custGeom>
              <a:avLst/>
              <a:gdLst/>
              <a:ahLst/>
              <a:cxnLst/>
              <a:rect l="l" t="t" r="r" b="b"/>
              <a:pathLst>
                <a:path w="243" h="481" extrusionOk="0">
                  <a:moveTo>
                    <a:pt x="184" y="0"/>
                  </a:moveTo>
                  <a:cubicBezTo>
                    <a:pt x="169" y="0"/>
                    <a:pt x="153" y="7"/>
                    <a:pt x="141" y="23"/>
                  </a:cubicBezTo>
                  <a:cubicBezTo>
                    <a:pt x="68" y="145"/>
                    <a:pt x="19" y="291"/>
                    <a:pt x="7" y="437"/>
                  </a:cubicBezTo>
                  <a:cubicBezTo>
                    <a:pt x="0" y="464"/>
                    <a:pt x="24" y="480"/>
                    <a:pt x="49" y="480"/>
                  </a:cubicBezTo>
                  <a:cubicBezTo>
                    <a:pt x="68" y="480"/>
                    <a:pt x="87" y="470"/>
                    <a:pt x="92" y="449"/>
                  </a:cubicBezTo>
                  <a:cubicBezTo>
                    <a:pt x="116" y="315"/>
                    <a:pt x="165" y="193"/>
                    <a:pt x="226" y="60"/>
                  </a:cubicBezTo>
                  <a:cubicBezTo>
                    <a:pt x="242" y="28"/>
                    <a:pt x="215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3" name="Google Shape;3533;p39"/>
            <p:cNvSpPr/>
            <p:nvPr/>
          </p:nvSpPr>
          <p:spPr>
            <a:xfrm>
              <a:off x="7547822" y="3875643"/>
              <a:ext cx="12010" cy="24364"/>
            </a:xfrm>
            <a:custGeom>
              <a:avLst/>
              <a:gdLst/>
              <a:ahLst/>
              <a:cxnLst/>
              <a:rect l="l" t="t" r="r" b="b"/>
              <a:pathLst>
                <a:path w="244" h="495" extrusionOk="0">
                  <a:moveTo>
                    <a:pt x="208" y="20"/>
                  </a:moveTo>
                  <a:cubicBezTo>
                    <a:pt x="220" y="32"/>
                    <a:pt x="232" y="45"/>
                    <a:pt x="220" y="69"/>
                  </a:cubicBezTo>
                  <a:cubicBezTo>
                    <a:pt x="159" y="191"/>
                    <a:pt x="122" y="324"/>
                    <a:pt x="98" y="458"/>
                  </a:cubicBezTo>
                  <a:cubicBezTo>
                    <a:pt x="86" y="483"/>
                    <a:pt x="74" y="483"/>
                    <a:pt x="49" y="483"/>
                  </a:cubicBezTo>
                  <a:cubicBezTo>
                    <a:pt x="38" y="483"/>
                    <a:pt x="13" y="470"/>
                    <a:pt x="25" y="446"/>
                  </a:cubicBezTo>
                  <a:cubicBezTo>
                    <a:pt x="38" y="300"/>
                    <a:pt x="86" y="154"/>
                    <a:pt x="159" y="32"/>
                  </a:cubicBezTo>
                  <a:cubicBezTo>
                    <a:pt x="171" y="20"/>
                    <a:pt x="171" y="20"/>
                    <a:pt x="184" y="20"/>
                  </a:cubicBezTo>
                  <a:close/>
                  <a:moveTo>
                    <a:pt x="184" y="0"/>
                  </a:moveTo>
                  <a:cubicBezTo>
                    <a:pt x="170" y="0"/>
                    <a:pt x="154" y="6"/>
                    <a:pt x="147" y="20"/>
                  </a:cubicBezTo>
                  <a:cubicBezTo>
                    <a:pt x="62" y="154"/>
                    <a:pt x="25" y="288"/>
                    <a:pt x="1" y="446"/>
                  </a:cubicBezTo>
                  <a:cubicBezTo>
                    <a:pt x="1" y="483"/>
                    <a:pt x="25" y="494"/>
                    <a:pt x="49" y="494"/>
                  </a:cubicBezTo>
                  <a:lnTo>
                    <a:pt x="62" y="494"/>
                  </a:lnTo>
                  <a:cubicBezTo>
                    <a:pt x="86" y="494"/>
                    <a:pt x="111" y="483"/>
                    <a:pt x="111" y="458"/>
                  </a:cubicBezTo>
                  <a:cubicBezTo>
                    <a:pt x="135" y="324"/>
                    <a:pt x="171" y="202"/>
                    <a:pt x="232" y="81"/>
                  </a:cubicBezTo>
                  <a:cubicBezTo>
                    <a:pt x="244" y="45"/>
                    <a:pt x="232" y="20"/>
                    <a:pt x="208" y="8"/>
                  </a:cubicBezTo>
                  <a:cubicBezTo>
                    <a:pt x="203" y="3"/>
                    <a:pt x="194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4" name="Google Shape;3534;p39"/>
            <p:cNvSpPr/>
            <p:nvPr/>
          </p:nvSpPr>
          <p:spPr>
            <a:xfrm>
              <a:off x="7556042" y="3877267"/>
              <a:ext cx="13191" cy="20229"/>
            </a:xfrm>
            <a:custGeom>
              <a:avLst/>
              <a:gdLst/>
              <a:ahLst/>
              <a:cxnLst/>
              <a:rect l="l" t="t" r="r" b="b"/>
              <a:pathLst>
                <a:path w="268" h="411" extrusionOk="0">
                  <a:moveTo>
                    <a:pt x="210" y="1"/>
                  </a:moveTo>
                  <a:cubicBezTo>
                    <a:pt x="196" y="1"/>
                    <a:pt x="182" y="7"/>
                    <a:pt x="174" y="23"/>
                  </a:cubicBezTo>
                  <a:cubicBezTo>
                    <a:pt x="114" y="121"/>
                    <a:pt x="65" y="231"/>
                    <a:pt x="17" y="340"/>
                  </a:cubicBezTo>
                  <a:cubicBezTo>
                    <a:pt x="0" y="381"/>
                    <a:pt x="28" y="411"/>
                    <a:pt x="55" y="411"/>
                  </a:cubicBezTo>
                  <a:cubicBezTo>
                    <a:pt x="69" y="411"/>
                    <a:pt x="82" y="404"/>
                    <a:pt x="90" y="388"/>
                  </a:cubicBezTo>
                  <a:cubicBezTo>
                    <a:pt x="162" y="291"/>
                    <a:pt x="211" y="169"/>
                    <a:pt x="260" y="60"/>
                  </a:cubicBezTo>
                  <a:cubicBezTo>
                    <a:pt x="268" y="28"/>
                    <a:pt x="238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5" name="Google Shape;3535;p39"/>
            <p:cNvSpPr/>
            <p:nvPr/>
          </p:nvSpPr>
          <p:spPr>
            <a:xfrm>
              <a:off x="7555649" y="3876874"/>
              <a:ext cx="13782" cy="21361"/>
            </a:xfrm>
            <a:custGeom>
              <a:avLst/>
              <a:gdLst/>
              <a:ahLst/>
              <a:cxnLst/>
              <a:rect l="l" t="t" r="r" b="b"/>
              <a:pathLst>
                <a:path w="280" h="434" extrusionOk="0">
                  <a:moveTo>
                    <a:pt x="231" y="20"/>
                  </a:moveTo>
                  <a:cubicBezTo>
                    <a:pt x="255" y="31"/>
                    <a:pt x="255" y="44"/>
                    <a:pt x="255" y="56"/>
                  </a:cubicBezTo>
                  <a:cubicBezTo>
                    <a:pt x="206" y="190"/>
                    <a:pt x="158" y="299"/>
                    <a:pt x="98" y="396"/>
                  </a:cubicBezTo>
                  <a:cubicBezTo>
                    <a:pt x="91" y="409"/>
                    <a:pt x="82" y="412"/>
                    <a:pt x="72" y="412"/>
                  </a:cubicBezTo>
                  <a:cubicBezTo>
                    <a:pt x="63" y="412"/>
                    <a:pt x="55" y="409"/>
                    <a:pt x="49" y="409"/>
                  </a:cubicBezTo>
                  <a:cubicBezTo>
                    <a:pt x="25" y="396"/>
                    <a:pt x="12" y="372"/>
                    <a:pt x="25" y="348"/>
                  </a:cubicBezTo>
                  <a:cubicBezTo>
                    <a:pt x="73" y="250"/>
                    <a:pt x="122" y="153"/>
                    <a:pt x="195" y="31"/>
                  </a:cubicBezTo>
                  <a:cubicBezTo>
                    <a:pt x="195" y="20"/>
                    <a:pt x="219" y="20"/>
                    <a:pt x="231" y="20"/>
                  </a:cubicBezTo>
                  <a:close/>
                  <a:moveTo>
                    <a:pt x="217" y="0"/>
                  </a:moveTo>
                  <a:cubicBezTo>
                    <a:pt x="201" y="0"/>
                    <a:pt x="186" y="9"/>
                    <a:pt x="170" y="31"/>
                  </a:cubicBezTo>
                  <a:cubicBezTo>
                    <a:pt x="109" y="141"/>
                    <a:pt x="61" y="239"/>
                    <a:pt x="12" y="348"/>
                  </a:cubicBezTo>
                  <a:cubicBezTo>
                    <a:pt x="0" y="385"/>
                    <a:pt x="12" y="409"/>
                    <a:pt x="36" y="421"/>
                  </a:cubicBezTo>
                  <a:cubicBezTo>
                    <a:pt x="49" y="421"/>
                    <a:pt x="49" y="433"/>
                    <a:pt x="61" y="433"/>
                  </a:cubicBezTo>
                  <a:cubicBezTo>
                    <a:pt x="73" y="433"/>
                    <a:pt x="98" y="421"/>
                    <a:pt x="109" y="396"/>
                  </a:cubicBezTo>
                  <a:cubicBezTo>
                    <a:pt x="170" y="312"/>
                    <a:pt x="231" y="190"/>
                    <a:pt x="268" y="68"/>
                  </a:cubicBezTo>
                  <a:cubicBezTo>
                    <a:pt x="279" y="31"/>
                    <a:pt x="268" y="20"/>
                    <a:pt x="243" y="7"/>
                  </a:cubicBezTo>
                  <a:cubicBezTo>
                    <a:pt x="235" y="3"/>
                    <a:pt x="226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6" name="Google Shape;3536;p39"/>
            <p:cNvSpPr/>
            <p:nvPr/>
          </p:nvSpPr>
          <p:spPr>
            <a:xfrm>
              <a:off x="7565591" y="3876677"/>
              <a:ext cx="12010" cy="20869"/>
            </a:xfrm>
            <a:custGeom>
              <a:avLst/>
              <a:gdLst/>
              <a:ahLst/>
              <a:cxnLst/>
              <a:rect l="l" t="t" r="r" b="b"/>
              <a:pathLst>
                <a:path w="244" h="424" extrusionOk="0">
                  <a:moveTo>
                    <a:pt x="186" y="1"/>
                  </a:moveTo>
                  <a:cubicBezTo>
                    <a:pt x="172" y="1"/>
                    <a:pt x="159" y="7"/>
                    <a:pt x="150" y="24"/>
                  </a:cubicBezTo>
                  <a:cubicBezTo>
                    <a:pt x="102" y="133"/>
                    <a:pt x="53" y="243"/>
                    <a:pt x="17" y="364"/>
                  </a:cubicBezTo>
                  <a:cubicBezTo>
                    <a:pt x="1" y="397"/>
                    <a:pt x="33" y="423"/>
                    <a:pt x="63" y="423"/>
                  </a:cubicBezTo>
                  <a:cubicBezTo>
                    <a:pt x="79" y="423"/>
                    <a:pt x="94" y="417"/>
                    <a:pt x="102" y="400"/>
                  </a:cubicBezTo>
                  <a:cubicBezTo>
                    <a:pt x="150" y="291"/>
                    <a:pt x="199" y="170"/>
                    <a:pt x="236" y="60"/>
                  </a:cubicBezTo>
                  <a:cubicBezTo>
                    <a:pt x="244" y="27"/>
                    <a:pt x="214" y="1"/>
                    <a:pt x="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7" name="Google Shape;3537;p39"/>
            <p:cNvSpPr/>
            <p:nvPr/>
          </p:nvSpPr>
          <p:spPr>
            <a:xfrm>
              <a:off x="7565198" y="3876234"/>
              <a:ext cx="12600" cy="22001"/>
            </a:xfrm>
            <a:custGeom>
              <a:avLst/>
              <a:gdLst/>
              <a:ahLst/>
              <a:cxnLst/>
              <a:rect l="l" t="t" r="r" b="b"/>
              <a:pathLst>
                <a:path w="256" h="447" extrusionOk="0">
                  <a:moveTo>
                    <a:pt x="207" y="20"/>
                  </a:moveTo>
                  <a:cubicBezTo>
                    <a:pt x="231" y="20"/>
                    <a:pt x="244" y="44"/>
                    <a:pt x="231" y="57"/>
                  </a:cubicBezTo>
                  <a:cubicBezTo>
                    <a:pt x="195" y="179"/>
                    <a:pt x="158" y="300"/>
                    <a:pt x="98" y="409"/>
                  </a:cubicBezTo>
                  <a:cubicBezTo>
                    <a:pt x="91" y="424"/>
                    <a:pt x="83" y="430"/>
                    <a:pt x="74" y="430"/>
                  </a:cubicBezTo>
                  <a:cubicBezTo>
                    <a:pt x="67" y="430"/>
                    <a:pt x="59" y="427"/>
                    <a:pt x="49" y="422"/>
                  </a:cubicBezTo>
                  <a:cubicBezTo>
                    <a:pt x="37" y="422"/>
                    <a:pt x="25" y="398"/>
                    <a:pt x="25" y="373"/>
                  </a:cubicBezTo>
                  <a:cubicBezTo>
                    <a:pt x="61" y="263"/>
                    <a:pt x="110" y="154"/>
                    <a:pt x="171" y="33"/>
                  </a:cubicBezTo>
                  <a:cubicBezTo>
                    <a:pt x="171" y="20"/>
                    <a:pt x="183" y="20"/>
                    <a:pt x="195" y="20"/>
                  </a:cubicBezTo>
                  <a:close/>
                  <a:moveTo>
                    <a:pt x="185" y="0"/>
                  </a:moveTo>
                  <a:cubicBezTo>
                    <a:pt x="169" y="0"/>
                    <a:pt x="154" y="6"/>
                    <a:pt x="147" y="20"/>
                  </a:cubicBezTo>
                  <a:cubicBezTo>
                    <a:pt x="98" y="142"/>
                    <a:pt x="49" y="252"/>
                    <a:pt x="12" y="373"/>
                  </a:cubicBezTo>
                  <a:cubicBezTo>
                    <a:pt x="1" y="409"/>
                    <a:pt x="25" y="434"/>
                    <a:pt x="49" y="446"/>
                  </a:cubicBezTo>
                  <a:lnTo>
                    <a:pt x="74" y="446"/>
                  </a:lnTo>
                  <a:cubicBezTo>
                    <a:pt x="85" y="446"/>
                    <a:pt x="110" y="434"/>
                    <a:pt x="122" y="422"/>
                  </a:cubicBezTo>
                  <a:cubicBezTo>
                    <a:pt x="171" y="300"/>
                    <a:pt x="220" y="179"/>
                    <a:pt x="256" y="69"/>
                  </a:cubicBezTo>
                  <a:cubicBezTo>
                    <a:pt x="256" y="33"/>
                    <a:pt x="244" y="8"/>
                    <a:pt x="220" y="8"/>
                  </a:cubicBezTo>
                  <a:cubicBezTo>
                    <a:pt x="210" y="3"/>
                    <a:pt x="197" y="0"/>
                    <a:pt x="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8" name="Google Shape;3538;p39"/>
            <p:cNvSpPr/>
            <p:nvPr/>
          </p:nvSpPr>
          <p:spPr>
            <a:xfrm>
              <a:off x="7576912" y="3876086"/>
              <a:ext cx="10878" cy="17129"/>
            </a:xfrm>
            <a:custGeom>
              <a:avLst/>
              <a:gdLst/>
              <a:ahLst/>
              <a:cxnLst/>
              <a:rect l="l" t="t" r="r" b="b"/>
              <a:pathLst>
                <a:path w="221" h="348" extrusionOk="0">
                  <a:moveTo>
                    <a:pt x="163" y="0"/>
                  </a:moveTo>
                  <a:cubicBezTo>
                    <a:pt x="149" y="0"/>
                    <a:pt x="136" y="7"/>
                    <a:pt x="128" y="23"/>
                  </a:cubicBezTo>
                  <a:lnTo>
                    <a:pt x="18" y="279"/>
                  </a:lnTo>
                  <a:cubicBezTo>
                    <a:pt x="0" y="313"/>
                    <a:pt x="32" y="348"/>
                    <a:pt x="60" y="348"/>
                  </a:cubicBezTo>
                  <a:cubicBezTo>
                    <a:pt x="72" y="348"/>
                    <a:pt x="84" y="342"/>
                    <a:pt x="91" y="328"/>
                  </a:cubicBezTo>
                  <a:cubicBezTo>
                    <a:pt x="139" y="230"/>
                    <a:pt x="176" y="145"/>
                    <a:pt x="212" y="60"/>
                  </a:cubicBezTo>
                  <a:cubicBezTo>
                    <a:pt x="221" y="28"/>
                    <a:pt x="191" y="0"/>
                    <a:pt x="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9" name="Google Shape;3539;p39"/>
            <p:cNvSpPr/>
            <p:nvPr/>
          </p:nvSpPr>
          <p:spPr>
            <a:xfrm>
              <a:off x="7576568" y="3875643"/>
              <a:ext cx="12010" cy="17768"/>
            </a:xfrm>
            <a:custGeom>
              <a:avLst/>
              <a:gdLst/>
              <a:ahLst/>
              <a:cxnLst/>
              <a:rect l="l" t="t" r="r" b="b"/>
              <a:pathLst>
                <a:path w="244" h="361" extrusionOk="0">
                  <a:moveTo>
                    <a:pt x="195" y="20"/>
                  </a:moveTo>
                  <a:cubicBezTo>
                    <a:pt x="208" y="32"/>
                    <a:pt x="219" y="45"/>
                    <a:pt x="208" y="56"/>
                  </a:cubicBezTo>
                  <a:cubicBezTo>
                    <a:pt x="183" y="142"/>
                    <a:pt x="135" y="227"/>
                    <a:pt x="86" y="324"/>
                  </a:cubicBezTo>
                  <a:cubicBezTo>
                    <a:pt x="79" y="338"/>
                    <a:pt x="71" y="344"/>
                    <a:pt x="64" y="344"/>
                  </a:cubicBezTo>
                  <a:cubicBezTo>
                    <a:pt x="59" y="344"/>
                    <a:pt x="54" y="341"/>
                    <a:pt x="49" y="337"/>
                  </a:cubicBezTo>
                  <a:cubicBezTo>
                    <a:pt x="37" y="337"/>
                    <a:pt x="25" y="312"/>
                    <a:pt x="25" y="288"/>
                  </a:cubicBezTo>
                  <a:cubicBezTo>
                    <a:pt x="73" y="191"/>
                    <a:pt x="110" y="105"/>
                    <a:pt x="146" y="32"/>
                  </a:cubicBezTo>
                  <a:cubicBezTo>
                    <a:pt x="159" y="20"/>
                    <a:pt x="159" y="20"/>
                    <a:pt x="171" y="20"/>
                  </a:cubicBezTo>
                  <a:close/>
                  <a:moveTo>
                    <a:pt x="169" y="1"/>
                  </a:moveTo>
                  <a:cubicBezTo>
                    <a:pt x="155" y="1"/>
                    <a:pt x="142" y="9"/>
                    <a:pt x="135" y="32"/>
                  </a:cubicBezTo>
                  <a:cubicBezTo>
                    <a:pt x="98" y="93"/>
                    <a:pt x="62" y="178"/>
                    <a:pt x="13" y="288"/>
                  </a:cubicBezTo>
                  <a:cubicBezTo>
                    <a:pt x="0" y="312"/>
                    <a:pt x="13" y="348"/>
                    <a:pt x="37" y="361"/>
                  </a:cubicBezTo>
                  <a:lnTo>
                    <a:pt x="62" y="361"/>
                  </a:lnTo>
                  <a:cubicBezTo>
                    <a:pt x="86" y="361"/>
                    <a:pt x="98" y="348"/>
                    <a:pt x="110" y="337"/>
                  </a:cubicBezTo>
                  <a:cubicBezTo>
                    <a:pt x="159" y="239"/>
                    <a:pt x="195" y="154"/>
                    <a:pt x="232" y="69"/>
                  </a:cubicBezTo>
                  <a:cubicBezTo>
                    <a:pt x="244" y="45"/>
                    <a:pt x="219" y="20"/>
                    <a:pt x="195" y="8"/>
                  </a:cubicBezTo>
                  <a:cubicBezTo>
                    <a:pt x="186" y="4"/>
                    <a:pt x="177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0" name="Google Shape;3540;p39"/>
            <p:cNvSpPr/>
            <p:nvPr/>
          </p:nvSpPr>
          <p:spPr>
            <a:xfrm>
              <a:off x="7588184" y="3878990"/>
              <a:ext cx="10878" cy="14421"/>
            </a:xfrm>
            <a:custGeom>
              <a:avLst/>
              <a:gdLst/>
              <a:ahLst/>
              <a:cxnLst/>
              <a:rect l="l" t="t" r="r" b="b"/>
              <a:pathLst>
                <a:path w="221" h="293" extrusionOk="0">
                  <a:moveTo>
                    <a:pt x="159" y="0"/>
                  </a:moveTo>
                  <a:cubicBezTo>
                    <a:pt x="149" y="0"/>
                    <a:pt x="138" y="4"/>
                    <a:pt x="129" y="13"/>
                  </a:cubicBezTo>
                  <a:cubicBezTo>
                    <a:pt x="81" y="86"/>
                    <a:pt x="32" y="159"/>
                    <a:pt x="8" y="244"/>
                  </a:cubicBezTo>
                  <a:cubicBezTo>
                    <a:pt x="1" y="272"/>
                    <a:pt x="22" y="292"/>
                    <a:pt x="47" y="292"/>
                  </a:cubicBezTo>
                  <a:cubicBezTo>
                    <a:pt x="64" y="292"/>
                    <a:pt x="83" y="282"/>
                    <a:pt x="93" y="256"/>
                  </a:cubicBezTo>
                  <a:cubicBezTo>
                    <a:pt x="118" y="196"/>
                    <a:pt x="154" y="123"/>
                    <a:pt x="202" y="61"/>
                  </a:cubicBezTo>
                  <a:cubicBezTo>
                    <a:pt x="220" y="34"/>
                    <a:pt x="191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1" name="Google Shape;3541;p39"/>
            <p:cNvSpPr/>
            <p:nvPr/>
          </p:nvSpPr>
          <p:spPr>
            <a:xfrm>
              <a:off x="7587938" y="3878596"/>
              <a:ext cx="11419" cy="15406"/>
            </a:xfrm>
            <a:custGeom>
              <a:avLst/>
              <a:gdLst/>
              <a:ahLst/>
              <a:cxnLst/>
              <a:rect l="l" t="t" r="r" b="b"/>
              <a:pathLst>
                <a:path w="232" h="313" extrusionOk="0">
                  <a:moveTo>
                    <a:pt x="183" y="21"/>
                  </a:moveTo>
                  <a:cubicBezTo>
                    <a:pt x="196" y="33"/>
                    <a:pt x="207" y="58"/>
                    <a:pt x="196" y="69"/>
                  </a:cubicBezTo>
                  <a:cubicBezTo>
                    <a:pt x="147" y="131"/>
                    <a:pt x="123" y="204"/>
                    <a:pt x="86" y="264"/>
                  </a:cubicBezTo>
                  <a:cubicBezTo>
                    <a:pt x="86" y="282"/>
                    <a:pt x="73" y="293"/>
                    <a:pt x="56" y="293"/>
                  </a:cubicBezTo>
                  <a:cubicBezTo>
                    <a:pt x="50" y="293"/>
                    <a:pt x="43" y="292"/>
                    <a:pt x="37" y="288"/>
                  </a:cubicBezTo>
                  <a:cubicBezTo>
                    <a:pt x="25" y="288"/>
                    <a:pt x="13" y="277"/>
                    <a:pt x="25" y="252"/>
                  </a:cubicBezTo>
                  <a:cubicBezTo>
                    <a:pt x="37" y="179"/>
                    <a:pt x="74" y="106"/>
                    <a:pt x="147" y="21"/>
                  </a:cubicBezTo>
                  <a:close/>
                  <a:moveTo>
                    <a:pt x="165" y="1"/>
                  </a:moveTo>
                  <a:cubicBezTo>
                    <a:pt x="151" y="1"/>
                    <a:pt x="137" y="7"/>
                    <a:pt x="123" y="21"/>
                  </a:cubicBezTo>
                  <a:cubicBezTo>
                    <a:pt x="61" y="94"/>
                    <a:pt x="25" y="167"/>
                    <a:pt x="1" y="240"/>
                  </a:cubicBezTo>
                  <a:cubicBezTo>
                    <a:pt x="1" y="277"/>
                    <a:pt x="13" y="301"/>
                    <a:pt x="37" y="301"/>
                  </a:cubicBezTo>
                  <a:cubicBezTo>
                    <a:pt x="37" y="313"/>
                    <a:pt x="50" y="313"/>
                    <a:pt x="50" y="313"/>
                  </a:cubicBezTo>
                  <a:cubicBezTo>
                    <a:pt x="74" y="313"/>
                    <a:pt x="98" y="301"/>
                    <a:pt x="110" y="277"/>
                  </a:cubicBezTo>
                  <a:cubicBezTo>
                    <a:pt x="134" y="215"/>
                    <a:pt x="159" y="142"/>
                    <a:pt x="207" y="82"/>
                  </a:cubicBezTo>
                  <a:cubicBezTo>
                    <a:pt x="232" y="58"/>
                    <a:pt x="220" y="21"/>
                    <a:pt x="196" y="9"/>
                  </a:cubicBezTo>
                  <a:cubicBezTo>
                    <a:pt x="185" y="4"/>
                    <a:pt x="175" y="1"/>
                    <a:pt x="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2" name="Google Shape;3542;p39"/>
            <p:cNvSpPr/>
            <p:nvPr/>
          </p:nvSpPr>
          <p:spPr>
            <a:xfrm>
              <a:off x="7598127" y="3877415"/>
              <a:ext cx="11074" cy="20525"/>
            </a:xfrm>
            <a:custGeom>
              <a:avLst/>
              <a:gdLst/>
              <a:ahLst/>
              <a:cxnLst/>
              <a:rect l="l" t="t" r="r" b="b"/>
              <a:pathLst>
                <a:path w="225" h="417" extrusionOk="0">
                  <a:moveTo>
                    <a:pt x="165" y="0"/>
                  </a:moveTo>
                  <a:cubicBezTo>
                    <a:pt x="153" y="0"/>
                    <a:pt x="142" y="6"/>
                    <a:pt x="134" y="20"/>
                  </a:cubicBezTo>
                  <a:cubicBezTo>
                    <a:pt x="61" y="130"/>
                    <a:pt x="13" y="252"/>
                    <a:pt x="0" y="374"/>
                  </a:cubicBezTo>
                  <a:cubicBezTo>
                    <a:pt x="0" y="401"/>
                    <a:pt x="27" y="416"/>
                    <a:pt x="53" y="416"/>
                  </a:cubicBezTo>
                  <a:cubicBezTo>
                    <a:pt x="73" y="416"/>
                    <a:pt x="92" y="407"/>
                    <a:pt x="97" y="385"/>
                  </a:cubicBezTo>
                  <a:cubicBezTo>
                    <a:pt x="110" y="276"/>
                    <a:pt x="146" y="166"/>
                    <a:pt x="207" y="69"/>
                  </a:cubicBezTo>
                  <a:cubicBezTo>
                    <a:pt x="225" y="35"/>
                    <a:pt x="193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3" name="Google Shape;3543;p39"/>
            <p:cNvSpPr/>
            <p:nvPr/>
          </p:nvSpPr>
          <p:spPr>
            <a:xfrm>
              <a:off x="7598127" y="3876874"/>
              <a:ext cx="11419" cy="21361"/>
            </a:xfrm>
            <a:custGeom>
              <a:avLst/>
              <a:gdLst/>
              <a:ahLst/>
              <a:cxnLst/>
              <a:rect l="l" t="t" r="r" b="b"/>
              <a:pathLst>
                <a:path w="232" h="434" extrusionOk="0">
                  <a:moveTo>
                    <a:pt x="165" y="23"/>
                  </a:moveTo>
                  <a:cubicBezTo>
                    <a:pt x="174" y="23"/>
                    <a:pt x="183" y="26"/>
                    <a:pt x="195" y="31"/>
                  </a:cubicBezTo>
                  <a:cubicBezTo>
                    <a:pt x="207" y="31"/>
                    <a:pt x="207" y="56"/>
                    <a:pt x="195" y="68"/>
                  </a:cubicBezTo>
                  <a:cubicBezTo>
                    <a:pt x="146" y="166"/>
                    <a:pt x="110" y="263"/>
                    <a:pt x="86" y="396"/>
                  </a:cubicBezTo>
                  <a:cubicBezTo>
                    <a:pt x="86" y="421"/>
                    <a:pt x="61" y="421"/>
                    <a:pt x="49" y="421"/>
                  </a:cubicBezTo>
                  <a:cubicBezTo>
                    <a:pt x="37" y="421"/>
                    <a:pt x="13" y="409"/>
                    <a:pt x="13" y="385"/>
                  </a:cubicBezTo>
                  <a:cubicBezTo>
                    <a:pt x="25" y="263"/>
                    <a:pt x="61" y="141"/>
                    <a:pt x="134" y="31"/>
                  </a:cubicBezTo>
                  <a:cubicBezTo>
                    <a:pt x="147" y="26"/>
                    <a:pt x="156" y="23"/>
                    <a:pt x="165" y="23"/>
                  </a:cubicBezTo>
                  <a:close/>
                  <a:moveTo>
                    <a:pt x="174" y="0"/>
                  </a:moveTo>
                  <a:cubicBezTo>
                    <a:pt x="158" y="0"/>
                    <a:pt x="137" y="9"/>
                    <a:pt x="122" y="31"/>
                  </a:cubicBezTo>
                  <a:cubicBezTo>
                    <a:pt x="49" y="141"/>
                    <a:pt x="0" y="263"/>
                    <a:pt x="0" y="385"/>
                  </a:cubicBezTo>
                  <a:cubicBezTo>
                    <a:pt x="0" y="421"/>
                    <a:pt x="25" y="433"/>
                    <a:pt x="49" y="433"/>
                  </a:cubicBezTo>
                  <a:cubicBezTo>
                    <a:pt x="73" y="433"/>
                    <a:pt x="97" y="433"/>
                    <a:pt x="97" y="396"/>
                  </a:cubicBezTo>
                  <a:cubicBezTo>
                    <a:pt x="122" y="275"/>
                    <a:pt x="159" y="166"/>
                    <a:pt x="219" y="80"/>
                  </a:cubicBezTo>
                  <a:cubicBezTo>
                    <a:pt x="232" y="56"/>
                    <a:pt x="219" y="20"/>
                    <a:pt x="195" y="7"/>
                  </a:cubicBezTo>
                  <a:cubicBezTo>
                    <a:pt x="191" y="3"/>
                    <a:pt x="183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4" name="Google Shape;3544;p39"/>
            <p:cNvSpPr/>
            <p:nvPr/>
          </p:nvSpPr>
          <p:spPr>
            <a:xfrm>
              <a:off x="7607676" y="3878793"/>
              <a:ext cx="9844" cy="16341"/>
            </a:xfrm>
            <a:custGeom>
              <a:avLst/>
              <a:gdLst/>
              <a:ahLst/>
              <a:cxnLst/>
              <a:rect l="l" t="t" r="r" b="b"/>
              <a:pathLst>
                <a:path w="200" h="332" extrusionOk="0">
                  <a:moveTo>
                    <a:pt x="146" y="1"/>
                  </a:moveTo>
                  <a:cubicBezTo>
                    <a:pt x="132" y="1"/>
                    <a:pt x="119" y="9"/>
                    <a:pt x="111" y="29"/>
                  </a:cubicBezTo>
                  <a:cubicBezTo>
                    <a:pt x="62" y="102"/>
                    <a:pt x="13" y="187"/>
                    <a:pt x="1" y="273"/>
                  </a:cubicBezTo>
                  <a:cubicBezTo>
                    <a:pt x="1" y="309"/>
                    <a:pt x="27" y="332"/>
                    <a:pt x="53" y="332"/>
                  </a:cubicBezTo>
                  <a:cubicBezTo>
                    <a:pt x="71" y="332"/>
                    <a:pt x="88" y="321"/>
                    <a:pt x="98" y="297"/>
                  </a:cubicBezTo>
                  <a:cubicBezTo>
                    <a:pt x="122" y="224"/>
                    <a:pt x="147" y="151"/>
                    <a:pt x="184" y="65"/>
                  </a:cubicBezTo>
                  <a:cubicBezTo>
                    <a:pt x="200" y="33"/>
                    <a:pt x="173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5" name="Google Shape;3545;p39"/>
            <p:cNvSpPr/>
            <p:nvPr/>
          </p:nvSpPr>
          <p:spPr>
            <a:xfrm>
              <a:off x="7607135" y="3878596"/>
              <a:ext cx="10779" cy="17227"/>
            </a:xfrm>
            <a:custGeom>
              <a:avLst/>
              <a:gdLst/>
              <a:ahLst/>
              <a:cxnLst/>
              <a:rect l="l" t="t" r="r" b="b"/>
              <a:pathLst>
                <a:path w="219" h="350" extrusionOk="0">
                  <a:moveTo>
                    <a:pt x="158" y="9"/>
                  </a:moveTo>
                  <a:lnTo>
                    <a:pt x="170" y="21"/>
                  </a:lnTo>
                  <a:cubicBezTo>
                    <a:pt x="182" y="21"/>
                    <a:pt x="195" y="45"/>
                    <a:pt x="182" y="69"/>
                  </a:cubicBezTo>
                  <a:cubicBezTo>
                    <a:pt x="158" y="131"/>
                    <a:pt x="133" y="191"/>
                    <a:pt x="122" y="252"/>
                  </a:cubicBezTo>
                  <a:cubicBezTo>
                    <a:pt x="109" y="264"/>
                    <a:pt x="109" y="288"/>
                    <a:pt x="97" y="301"/>
                  </a:cubicBezTo>
                  <a:cubicBezTo>
                    <a:pt x="88" y="319"/>
                    <a:pt x="79" y="330"/>
                    <a:pt x="70" y="330"/>
                  </a:cubicBezTo>
                  <a:cubicBezTo>
                    <a:pt x="67" y="330"/>
                    <a:pt x="64" y="328"/>
                    <a:pt x="60" y="325"/>
                  </a:cubicBezTo>
                  <a:cubicBezTo>
                    <a:pt x="36" y="325"/>
                    <a:pt x="24" y="313"/>
                    <a:pt x="24" y="277"/>
                  </a:cubicBezTo>
                  <a:cubicBezTo>
                    <a:pt x="36" y="204"/>
                    <a:pt x="73" y="118"/>
                    <a:pt x="122" y="33"/>
                  </a:cubicBezTo>
                  <a:cubicBezTo>
                    <a:pt x="133" y="21"/>
                    <a:pt x="146" y="9"/>
                    <a:pt x="158" y="9"/>
                  </a:cubicBezTo>
                  <a:close/>
                  <a:moveTo>
                    <a:pt x="151" y="1"/>
                  </a:moveTo>
                  <a:cubicBezTo>
                    <a:pt x="137" y="1"/>
                    <a:pt x="123" y="7"/>
                    <a:pt x="109" y="21"/>
                  </a:cubicBezTo>
                  <a:cubicBezTo>
                    <a:pt x="60" y="106"/>
                    <a:pt x="24" y="204"/>
                    <a:pt x="12" y="277"/>
                  </a:cubicBezTo>
                  <a:cubicBezTo>
                    <a:pt x="0" y="313"/>
                    <a:pt x="24" y="337"/>
                    <a:pt x="49" y="350"/>
                  </a:cubicBezTo>
                  <a:lnTo>
                    <a:pt x="60" y="350"/>
                  </a:lnTo>
                  <a:cubicBezTo>
                    <a:pt x="85" y="350"/>
                    <a:pt x="109" y="337"/>
                    <a:pt x="122" y="313"/>
                  </a:cubicBezTo>
                  <a:cubicBezTo>
                    <a:pt x="122" y="288"/>
                    <a:pt x="133" y="277"/>
                    <a:pt x="133" y="252"/>
                  </a:cubicBezTo>
                  <a:cubicBezTo>
                    <a:pt x="158" y="191"/>
                    <a:pt x="182" y="131"/>
                    <a:pt x="206" y="82"/>
                  </a:cubicBezTo>
                  <a:cubicBezTo>
                    <a:pt x="219" y="45"/>
                    <a:pt x="206" y="21"/>
                    <a:pt x="182" y="9"/>
                  </a:cubicBezTo>
                  <a:cubicBezTo>
                    <a:pt x="172" y="4"/>
                    <a:pt x="16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6" name="Google Shape;3546;p39"/>
            <p:cNvSpPr/>
            <p:nvPr/>
          </p:nvSpPr>
          <p:spPr>
            <a:xfrm>
              <a:off x="7616388" y="3879039"/>
              <a:ext cx="8515" cy="16686"/>
            </a:xfrm>
            <a:custGeom>
              <a:avLst/>
              <a:gdLst/>
              <a:ahLst/>
              <a:cxnLst/>
              <a:rect l="l" t="t" r="r" b="b"/>
              <a:pathLst>
                <a:path w="173" h="339" extrusionOk="0">
                  <a:moveTo>
                    <a:pt x="117" y="1"/>
                  </a:moveTo>
                  <a:cubicBezTo>
                    <a:pt x="102" y="1"/>
                    <a:pt x="88" y="8"/>
                    <a:pt x="80" y="24"/>
                  </a:cubicBezTo>
                  <a:cubicBezTo>
                    <a:pt x="43" y="97"/>
                    <a:pt x="7" y="206"/>
                    <a:pt x="7" y="292"/>
                  </a:cubicBezTo>
                  <a:cubicBezTo>
                    <a:pt x="0" y="324"/>
                    <a:pt x="21" y="339"/>
                    <a:pt x="43" y="339"/>
                  </a:cubicBezTo>
                  <a:cubicBezTo>
                    <a:pt x="64" y="339"/>
                    <a:pt x="86" y="327"/>
                    <a:pt x="91" y="304"/>
                  </a:cubicBezTo>
                  <a:cubicBezTo>
                    <a:pt x="116" y="231"/>
                    <a:pt x="140" y="133"/>
                    <a:pt x="164" y="49"/>
                  </a:cubicBezTo>
                  <a:cubicBezTo>
                    <a:pt x="173" y="25"/>
                    <a:pt x="144" y="1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7" name="Google Shape;3547;p39"/>
            <p:cNvSpPr/>
            <p:nvPr/>
          </p:nvSpPr>
          <p:spPr>
            <a:xfrm>
              <a:off x="7616093" y="3878400"/>
              <a:ext cx="9007" cy="18015"/>
            </a:xfrm>
            <a:custGeom>
              <a:avLst/>
              <a:gdLst/>
              <a:ahLst/>
              <a:cxnLst/>
              <a:rect l="l" t="t" r="r" b="b"/>
              <a:pathLst>
                <a:path w="183" h="366" extrusionOk="0">
                  <a:moveTo>
                    <a:pt x="119" y="17"/>
                  </a:moveTo>
                  <a:cubicBezTo>
                    <a:pt x="124" y="17"/>
                    <a:pt x="129" y="20"/>
                    <a:pt x="134" y="25"/>
                  </a:cubicBezTo>
                  <a:cubicBezTo>
                    <a:pt x="159" y="25"/>
                    <a:pt x="170" y="49"/>
                    <a:pt x="159" y="62"/>
                  </a:cubicBezTo>
                  <a:lnTo>
                    <a:pt x="146" y="98"/>
                  </a:lnTo>
                  <a:cubicBezTo>
                    <a:pt x="134" y="171"/>
                    <a:pt x="110" y="256"/>
                    <a:pt x="86" y="317"/>
                  </a:cubicBezTo>
                  <a:cubicBezTo>
                    <a:pt x="86" y="334"/>
                    <a:pt x="73" y="346"/>
                    <a:pt x="61" y="346"/>
                  </a:cubicBezTo>
                  <a:cubicBezTo>
                    <a:pt x="56" y="346"/>
                    <a:pt x="52" y="344"/>
                    <a:pt x="49" y="341"/>
                  </a:cubicBezTo>
                  <a:cubicBezTo>
                    <a:pt x="37" y="341"/>
                    <a:pt x="13" y="341"/>
                    <a:pt x="13" y="305"/>
                  </a:cubicBezTo>
                  <a:cubicBezTo>
                    <a:pt x="24" y="232"/>
                    <a:pt x="49" y="122"/>
                    <a:pt x="97" y="37"/>
                  </a:cubicBezTo>
                  <a:cubicBezTo>
                    <a:pt x="105" y="23"/>
                    <a:pt x="112" y="17"/>
                    <a:pt x="119" y="17"/>
                  </a:cubicBezTo>
                  <a:close/>
                  <a:moveTo>
                    <a:pt x="146" y="0"/>
                  </a:moveTo>
                  <a:cubicBezTo>
                    <a:pt x="122" y="0"/>
                    <a:pt x="97" y="0"/>
                    <a:pt x="86" y="25"/>
                  </a:cubicBezTo>
                  <a:cubicBezTo>
                    <a:pt x="37" y="122"/>
                    <a:pt x="0" y="219"/>
                    <a:pt x="0" y="305"/>
                  </a:cubicBezTo>
                  <a:cubicBezTo>
                    <a:pt x="0" y="341"/>
                    <a:pt x="13" y="354"/>
                    <a:pt x="37" y="365"/>
                  </a:cubicBezTo>
                  <a:lnTo>
                    <a:pt x="49" y="365"/>
                  </a:lnTo>
                  <a:cubicBezTo>
                    <a:pt x="73" y="365"/>
                    <a:pt x="97" y="354"/>
                    <a:pt x="110" y="329"/>
                  </a:cubicBezTo>
                  <a:cubicBezTo>
                    <a:pt x="134" y="256"/>
                    <a:pt x="146" y="183"/>
                    <a:pt x="170" y="110"/>
                  </a:cubicBezTo>
                  <a:lnTo>
                    <a:pt x="183" y="73"/>
                  </a:lnTo>
                  <a:cubicBezTo>
                    <a:pt x="183" y="37"/>
                    <a:pt x="170" y="13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8" name="Google Shape;3548;p39"/>
            <p:cNvSpPr/>
            <p:nvPr/>
          </p:nvSpPr>
          <p:spPr>
            <a:xfrm>
              <a:off x="7626823" y="3879089"/>
              <a:ext cx="9253" cy="15701"/>
            </a:xfrm>
            <a:custGeom>
              <a:avLst/>
              <a:gdLst/>
              <a:ahLst/>
              <a:cxnLst/>
              <a:rect l="l" t="t" r="r" b="b"/>
              <a:pathLst>
                <a:path w="188" h="319" extrusionOk="0">
                  <a:moveTo>
                    <a:pt x="130" y="0"/>
                  </a:moveTo>
                  <a:cubicBezTo>
                    <a:pt x="115" y="0"/>
                    <a:pt x="99" y="7"/>
                    <a:pt x="87" y="23"/>
                  </a:cubicBezTo>
                  <a:cubicBezTo>
                    <a:pt x="38" y="84"/>
                    <a:pt x="1" y="181"/>
                    <a:pt x="1" y="267"/>
                  </a:cubicBezTo>
                  <a:cubicBezTo>
                    <a:pt x="1" y="300"/>
                    <a:pt x="27" y="319"/>
                    <a:pt x="52" y="319"/>
                  </a:cubicBezTo>
                  <a:cubicBezTo>
                    <a:pt x="73" y="319"/>
                    <a:pt x="93" y="306"/>
                    <a:pt x="98" y="278"/>
                  </a:cubicBezTo>
                  <a:cubicBezTo>
                    <a:pt x="111" y="205"/>
                    <a:pt x="135" y="132"/>
                    <a:pt x="171" y="59"/>
                  </a:cubicBezTo>
                  <a:cubicBezTo>
                    <a:pt x="187" y="27"/>
                    <a:pt x="161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9" name="Google Shape;3549;p39"/>
            <p:cNvSpPr/>
            <p:nvPr/>
          </p:nvSpPr>
          <p:spPr>
            <a:xfrm>
              <a:off x="7626282" y="3878596"/>
              <a:ext cx="10189" cy="16587"/>
            </a:xfrm>
            <a:custGeom>
              <a:avLst/>
              <a:gdLst/>
              <a:ahLst/>
              <a:cxnLst/>
              <a:rect l="l" t="t" r="r" b="b"/>
              <a:pathLst>
                <a:path w="207" h="337" extrusionOk="0">
                  <a:moveTo>
                    <a:pt x="158" y="21"/>
                  </a:moveTo>
                  <a:cubicBezTo>
                    <a:pt x="171" y="33"/>
                    <a:pt x="182" y="45"/>
                    <a:pt x="171" y="69"/>
                  </a:cubicBezTo>
                  <a:lnTo>
                    <a:pt x="98" y="288"/>
                  </a:lnTo>
                  <a:cubicBezTo>
                    <a:pt x="85" y="313"/>
                    <a:pt x="73" y="313"/>
                    <a:pt x="61" y="313"/>
                  </a:cubicBezTo>
                  <a:cubicBezTo>
                    <a:pt x="36" y="313"/>
                    <a:pt x="25" y="301"/>
                    <a:pt x="25" y="277"/>
                  </a:cubicBezTo>
                  <a:cubicBezTo>
                    <a:pt x="25" y="204"/>
                    <a:pt x="61" y="106"/>
                    <a:pt x="109" y="33"/>
                  </a:cubicBezTo>
                  <a:cubicBezTo>
                    <a:pt x="122" y="21"/>
                    <a:pt x="134" y="21"/>
                    <a:pt x="146" y="21"/>
                  </a:cubicBezTo>
                  <a:close/>
                  <a:moveTo>
                    <a:pt x="140" y="1"/>
                  </a:moveTo>
                  <a:cubicBezTo>
                    <a:pt x="126" y="1"/>
                    <a:pt x="112" y="7"/>
                    <a:pt x="98" y="21"/>
                  </a:cubicBezTo>
                  <a:cubicBezTo>
                    <a:pt x="36" y="94"/>
                    <a:pt x="12" y="191"/>
                    <a:pt x="0" y="277"/>
                  </a:cubicBezTo>
                  <a:cubicBezTo>
                    <a:pt x="0" y="313"/>
                    <a:pt x="25" y="325"/>
                    <a:pt x="49" y="337"/>
                  </a:cubicBezTo>
                  <a:lnTo>
                    <a:pt x="61" y="337"/>
                  </a:lnTo>
                  <a:cubicBezTo>
                    <a:pt x="85" y="337"/>
                    <a:pt x="109" y="325"/>
                    <a:pt x="109" y="301"/>
                  </a:cubicBezTo>
                  <a:cubicBezTo>
                    <a:pt x="134" y="215"/>
                    <a:pt x="158" y="155"/>
                    <a:pt x="195" y="82"/>
                  </a:cubicBezTo>
                  <a:cubicBezTo>
                    <a:pt x="207" y="45"/>
                    <a:pt x="195" y="21"/>
                    <a:pt x="171" y="9"/>
                  </a:cubicBezTo>
                  <a:cubicBezTo>
                    <a:pt x="160" y="4"/>
                    <a:pt x="150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0" name="Google Shape;3550;p39"/>
            <p:cNvSpPr/>
            <p:nvPr/>
          </p:nvSpPr>
          <p:spPr>
            <a:xfrm>
              <a:off x="7635831" y="3878892"/>
              <a:ext cx="9401" cy="17079"/>
            </a:xfrm>
            <a:custGeom>
              <a:avLst/>
              <a:gdLst/>
              <a:ahLst/>
              <a:cxnLst/>
              <a:rect l="l" t="t" r="r" b="b"/>
              <a:pathLst>
                <a:path w="191" h="347" extrusionOk="0">
                  <a:moveTo>
                    <a:pt x="140" y="1"/>
                  </a:moveTo>
                  <a:cubicBezTo>
                    <a:pt x="124" y="1"/>
                    <a:pt x="107" y="9"/>
                    <a:pt x="98" y="27"/>
                  </a:cubicBezTo>
                  <a:cubicBezTo>
                    <a:pt x="49" y="112"/>
                    <a:pt x="13" y="198"/>
                    <a:pt x="1" y="295"/>
                  </a:cubicBezTo>
                  <a:cubicBezTo>
                    <a:pt x="1" y="328"/>
                    <a:pt x="26" y="347"/>
                    <a:pt x="52" y="347"/>
                  </a:cubicBezTo>
                  <a:cubicBezTo>
                    <a:pt x="72" y="347"/>
                    <a:pt x="92" y="334"/>
                    <a:pt x="98" y="307"/>
                  </a:cubicBezTo>
                  <a:cubicBezTo>
                    <a:pt x="122" y="222"/>
                    <a:pt x="147" y="136"/>
                    <a:pt x="183" y="52"/>
                  </a:cubicBezTo>
                  <a:cubicBezTo>
                    <a:pt x="191" y="22"/>
                    <a:pt x="166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1" name="Google Shape;3551;p39"/>
            <p:cNvSpPr/>
            <p:nvPr/>
          </p:nvSpPr>
          <p:spPr>
            <a:xfrm>
              <a:off x="7635240" y="3878400"/>
              <a:ext cx="10238" cy="18015"/>
            </a:xfrm>
            <a:custGeom>
              <a:avLst/>
              <a:gdLst/>
              <a:ahLst/>
              <a:cxnLst/>
              <a:rect l="l" t="t" r="r" b="b"/>
              <a:pathLst>
                <a:path w="208" h="366" extrusionOk="0">
                  <a:moveTo>
                    <a:pt x="139" y="17"/>
                  </a:moveTo>
                  <a:cubicBezTo>
                    <a:pt x="146" y="17"/>
                    <a:pt x="154" y="20"/>
                    <a:pt x="159" y="25"/>
                  </a:cubicBezTo>
                  <a:cubicBezTo>
                    <a:pt x="170" y="25"/>
                    <a:pt x="183" y="49"/>
                    <a:pt x="183" y="62"/>
                  </a:cubicBezTo>
                  <a:cubicBezTo>
                    <a:pt x="159" y="122"/>
                    <a:pt x="146" y="183"/>
                    <a:pt x="122" y="256"/>
                  </a:cubicBezTo>
                  <a:cubicBezTo>
                    <a:pt x="110" y="268"/>
                    <a:pt x="110" y="292"/>
                    <a:pt x="97" y="317"/>
                  </a:cubicBezTo>
                  <a:cubicBezTo>
                    <a:pt x="97" y="334"/>
                    <a:pt x="85" y="346"/>
                    <a:pt x="68" y="346"/>
                  </a:cubicBezTo>
                  <a:cubicBezTo>
                    <a:pt x="62" y="346"/>
                    <a:pt x="55" y="344"/>
                    <a:pt x="49" y="341"/>
                  </a:cubicBezTo>
                  <a:cubicBezTo>
                    <a:pt x="49" y="341"/>
                    <a:pt x="25" y="341"/>
                    <a:pt x="25" y="305"/>
                  </a:cubicBezTo>
                  <a:cubicBezTo>
                    <a:pt x="37" y="219"/>
                    <a:pt x="61" y="122"/>
                    <a:pt x="110" y="37"/>
                  </a:cubicBezTo>
                  <a:cubicBezTo>
                    <a:pt x="117" y="23"/>
                    <a:pt x="128" y="17"/>
                    <a:pt x="139" y="17"/>
                  </a:cubicBezTo>
                  <a:close/>
                  <a:moveTo>
                    <a:pt x="170" y="0"/>
                  </a:moveTo>
                  <a:cubicBezTo>
                    <a:pt x="146" y="0"/>
                    <a:pt x="110" y="0"/>
                    <a:pt x="97" y="25"/>
                  </a:cubicBezTo>
                  <a:cubicBezTo>
                    <a:pt x="49" y="122"/>
                    <a:pt x="13" y="219"/>
                    <a:pt x="0" y="305"/>
                  </a:cubicBezTo>
                  <a:cubicBezTo>
                    <a:pt x="0" y="341"/>
                    <a:pt x="13" y="354"/>
                    <a:pt x="49" y="365"/>
                  </a:cubicBezTo>
                  <a:lnTo>
                    <a:pt x="61" y="365"/>
                  </a:lnTo>
                  <a:cubicBezTo>
                    <a:pt x="86" y="365"/>
                    <a:pt x="110" y="354"/>
                    <a:pt x="122" y="329"/>
                  </a:cubicBezTo>
                  <a:cubicBezTo>
                    <a:pt x="122" y="305"/>
                    <a:pt x="134" y="281"/>
                    <a:pt x="134" y="256"/>
                  </a:cubicBezTo>
                  <a:cubicBezTo>
                    <a:pt x="159" y="195"/>
                    <a:pt x="170" y="135"/>
                    <a:pt x="195" y="73"/>
                  </a:cubicBezTo>
                  <a:cubicBezTo>
                    <a:pt x="207" y="37"/>
                    <a:pt x="195" y="13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2" name="Google Shape;3552;p39"/>
            <p:cNvSpPr/>
            <p:nvPr/>
          </p:nvSpPr>
          <p:spPr>
            <a:xfrm>
              <a:off x="7647989" y="3878646"/>
              <a:ext cx="7974" cy="14717"/>
            </a:xfrm>
            <a:custGeom>
              <a:avLst/>
              <a:gdLst/>
              <a:ahLst/>
              <a:cxnLst/>
              <a:rect l="l" t="t" r="r" b="b"/>
              <a:pathLst>
                <a:path w="162" h="299" extrusionOk="0">
                  <a:moveTo>
                    <a:pt x="117" y="0"/>
                  </a:moveTo>
                  <a:cubicBezTo>
                    <a:pt x="97" y="0"/>
                    <a:pt x="75" y="10"/>
                    <a:pt x="70" y="32"/>
                  </a:cubicBezTo>
                  <a:cubicBezTo>
                    <a:pt x="57" y="105"/>
                    <a:pt x="33" y="166"/>
                    <a:pt x="9" y="239"/>
                  </a:cubicBezTo>
                  <a:cubicBezTo>
                    <a:pt x="1" y="271"/>
                    <a:pt x="31" y="299"/>
                    <a:pt x="59" y="299"/>
                  </a:cubicBezTo>
                  <a:cubicBezTo>
                    <a:pt x="73" y="299"/>
                    <a:pt x="86" y="292"/>
                    <a:pt x="94" y="276"/>
                  </a:cubicBezTo>
                  <a:cubicBezTo>
                    <a:pt x="130" y="203"/>
                    <a:pt x="143" y="117"/>
                    <a:pt x="155" y="32"/>
                  </a:cubicBezTo>
                  <a:cubicBezTo>
                    <a:pt x="161" y="13"/>
                    <a:pt x="140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3" name="Google Shape;3553;p39"/>
            <p:cNvSpPr/>
            <p:nvPr/>
          </p:nvSpPr>
          <p:spPr>
            <a:xfrm>
              <a:off x="7647841" y="3877809"/>
              <a:ext cx="8417" cy="16193"/>
            </a:xfrm>
            <a:custGeom>
              <a:avLst/>
              <a:gdLst/>
              <a:ahLst/>
              <a:cxnLst/>
              <a:rect l="l" t="t" r="r" b="b"/>
              <a:pathLst>
                <a:path w="171" h="329" extrusionOk="0">
                  <a:moveTo>
                    <a:pt x="122" y="25"/>
                  </a:moveTo>
                  <a:cubicBezTo>
                    <a:pt x="133" y="25"/>
                    <a:pt x="146" y="37"/>
                    <a:pt x="146" y="49"/>
                  </a:cubicBezTo>
                  <a:cubicBezTo>
                    <a:pt x="133" y="147"/>
                    <a:pt x="122" y="231"/>
                    <a:pt x="85" y="293"/>
                  </a:cubicBezTo>
                  <a:cubicBezTo>
                    <a:pt x="79" y="305"/>
                    <a:pt x="73" y="308"/>
                    <a:pt x="67" y="308"/>
                  </a:cubicBezTo>
                  <a:cubicBezTo>
                    <a:pt x="61" y="308"/>
                    <a:pt x="55" y="304"/>
                    <a:pt x="49" y="304"/>
                  </a:cubicBezTo>
                  <a:cubicBezTo>
                    <a:pt x="36" y="304"/>
                    <a:pt x="12" y="280"/>
                    <a:pt x="24" y="268"/>
                  </a:cubicBezTo>
                  <a:cubicBezTo>
                    <a:pt x="36" y="231"/>
                    <a:pt x="36" y="207"/>
                    <a:pt x="49" y="183"/>
                  </a:cubicBezTo>
                  <a:cubicBezTo>
                    <a:pt x="60" y="134"/>
                    <a:pt x="73" y="85"/>
                    <a:pt x="85" y="49"/>
                  </a:cubicBezTo>
                  <a:cubicBezTo>
                    <a:pt x="85" y="25"/>
                    <a:pt x="109" y="25"/>
                    <a:pt x="122" y="25"/>
                  </a:cubicBezTo>
                  <a:close/>
                  <a:moveTo>
                    <a:pt x="122" y="1"/>
                  </a:moveTo>
                  <a:cubicBezTo>
                    <a:pt x="97" y="1"/>
                    <a:pt x="73" y="12"/>
                    <a:pt x="60" y="37"/>
                  </a:cubicBezTo>
                  <a:cubicBezTo>
                    <a:pt x="60" y="85"/>
                    <a:pt x="36" y="134"/>
                    <a:pt x="24" y="171"/>
                  </a:cubicBezTo>
                  <a:cubicBezTo>
                    <a:pt x="24" y="207"/>
                    <a:pt x="12" y="231"/>
                    <a:pt x="12" y="256"/>
                  </a:cubicBezTo>
                  <a:cubicBezTo>
                    <a:pt x="0" y="293"/>
                    <a:pt x="24" y="317"/>
                    <a:pt x="49" y="329"/>
                  </a:cubicBezTo>
                  <a:lnTo>
                    <a:pt x="60" y="329"/>
                  </a:lnTo>
                  <a:cubicBezTo>
                    <a:pt x="85" y="329"/>
                    <a:pt x="97" y="317"/>
                    <a:pt x="109" y="304"/>
                  </a:cubicBezTo>
                  <a:cubicBezTo>
                    <a:pt x="133" y="231"/>
                    <a:pt x="158" y="158"/>
                    <a:pt x="170" y="61"/>
                  </a:cubicBezTo>
                  <a:cubicBezTo>
                    <a:pt x="170" y="37"/>
                    <a:pt x="158" y="12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4" name="Google Shape;3554;p39"/>
            <p:cNvSpPr/>
            <p:nvPr/>
          </p:nvSpPr>
          <p:spPr>
            <a:xfrm>
              <a:off x="7657045" y="3877563"/>
              <a:ext cx="10976" cy="18211"/>
            </a:xfrm>
            <a:custGeom>
              <a:avLst/>
              <a:gdLst/>
              <a:ahLst/>
              <a:cxnLst/>
              <a:rect l="l" t="t" r="r" b="b"/>
              <a:pathLst>
                <a:path w="223" h="370" extrusionOk="0">
                  <a:moveTo>
                    <a:pt x="165" y="0"/>
                  </a:moveTo>
                  <a:cubicBezTo>
                    <a:pt x="151" y="0"/>
                    <a:pt x="137" y="6"/>
                    <a:pt x="129" y="17"/>
                  </a:cubicBezTo>
                  <a:cubicBezTo>
                    <a:pt x="81" y="103"/>
                    <a:pt x="44" y="212"/>
                    <a:pt x="8" y="309"/>
                  </a:cubicBezTo>
                  <a:cubicBezTo>
                    <a:pt x="0" y="346"/>
                    <a:pt x="27" y="369"/>
                    <a:pt x="53" y="369"/>
                  </a:cubicBezTo>
                  <a:cubicBezTo>
                    <a:pt x="71" y="369"/>
                    <a:pt x="88" y="358"/>
                    <a:pt x="92" y="334"/>
                  </a:cubicBezTo>
                  <a:cubicBezTo>
                    <a:pt x="141" y="236"/>
                    <a:pt x="178" y="152"/>
                    <a:pt x="214" y="54"/>
                  </a:cubicBezTo>
                  <a:cubicBezTo>
                    <a:pt x="222" y="22"/>
                    <a:pt x="193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5" name="Google Shape;3555;p39"/>
            <p:cNvSpPr/>
            <p:nvPr/>
          </p:nvSpPr>
          <p:spPr>
            <a:xfrm>
              <a:off x="7656799" y="3876874"/>
              <a:ext cx="11419" cy="18950"/>
            </a:xfrm>
            <a:custGeom>
              <a:avLst/>
              <a:gdLst/>
              <a:ahLst/>
              <a:cxnLst/>
              <a:rect l="l" t="t" r="r" b="b"/>
              <a:pathLst>
                <a:path w="232" h="385" extrusionOk="0">
                  <a:moveTo>
                    <a:pt x="195" y="20"/>
                  </a:moveTo>
                  <a:cubicBezTo>
                    <a:pt x="207" y="31"/>
                    <a:pt x="219" y="44"/>
                    <a:pt x="207" y="56"/>
                  </a:cubicBezTo>
                  <a:cubicBezTo>
                    <a:pt x="183" y="141"/>
                    <a:pt x="146" y="239"/>
                    <a:pt x="110" y="312"/>
                  </a:cubicBezTo>
                  <a:lnTo>
                    <a:pt x="97" y="348"/>
                  </a:lnTo>
                  <a:cubicBezTo>
                    <a:pt x="86" y="372"/>
                    <a:pt x="61" y="372"/>
                    <a:pt x="49" y="372"/>
                  </a:cubicBezTo>
                  <a:cubicBezTo>
                    <a:pt x="24" y="360"/>
                    <a:pt x="13" y="348"/>
                    <a:pt x="24" y="323"/>
                  </a:cubicBezTo>
                  <a:cubicBezTo>
                    <a:pt x="49" y="226"/>
                    <a:pt x="97" y="117"/>
                    <a:pt x="146" y="31"/>
                  </a:cubicBezTo>
                  <a:cubicBezTo>
                    <a:pt x="159" y="20"/>
                    <a:pt x="170" y="20"/>
                    <a:pt x="170" y="20"/>
                  </a:cubicBezTo>
                  <a:close/>
                  <a:moveTo>
                    <a:pt x="178" y="0"/>
                  </a:moveTo>
                  <a:cubicBezTo>
                    <a:pt x="159" y="0"/>
                    <a:pt x="142" y="9"/>
                    <a:pt x="134" y="31"/>
                  </a:cubicBezTo>
                  <a:cubicBezTo>
                    <a:pt x="86" y="117"/>
                    <a:pt x="37" y="214"/>
                    <a:pt x="13" y="323"/>
                  </a:cubicBezTo>
                  <a:cubicBezTo>
                    <a:pt x="0" y="360"/>
                    <a:pt x="13" y="385"/>
                    <a:pt x="37" y="385"/>
                  </a:cubicBezTo>
                  <a:lnTo>
                    <a:pt x="61" y="385"/>
                  </a:lnTo>
                  <a:cubicBezTo>
                    <a:pt x="73" y="385"/>
                    <a:pt x="97" y="385"/>
                    <a:pt x="110" y="348"/>
                  </a:cubicBezTo>
                  <a:lnTo>
                    <a:pt x="122" y="323"/>
                  </a:lnTo>
                  <a:lnTo>
                    <a:pt x="232" y="68"/>
                  </a:lnTo>
                  <a:cubicBezTo>
                    <a:pt x="232" y="44"/>
                    <a:pt x="219" y="20"/>
                    <a:pt x="207" y="7"/>
                  </a:cubicBezTo>
                  <a:cubicBezTo>
                    <a:pt x="198" y="3"/>
                    <a:pt x="188" y="0"/>
                    <a:pt x="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6" name="Google Shape;3556;p39"/>
            <p:cNvSpPr/>
            <p:nvPr/>
          </p:nvSpPr>
          <p:spPr>
            <a:xfrm>
              <a:off x="7669351" y="3877858"/>
              <a:ext cx="8810" cy="16686"/>
            </a:xfrm>
            <a:custGeom>
              <a:avLst/>
              <a:gdLst/>
              <a:ahLst/>
              <a:cxnLst/>
              <a:rect l="l" t="t" r="r" b="b"/>
              <a:pathLst>
                <a:path w="179" h="339" extrusionOk="0">
                  <a:moveTo>
                    <a:pt x="123" y="1"/>
                  </a:moveTo>
                  <a:cubicBezTo>
                    <a:pt x="108" y="1"/>
                    <a:pt x="94" y="7"/>
                    <a:pt x="86" y="24"/>
                  </a:cubicBezTo>
                  <a:cubicBezTo>
                    <a:pt x="50" y="109"/>
                    <a:pt x="13" y="206"/>
                    <a:pt x="1" y="292"/>
                  </a:cubicBezTo>
                  <a:cubicBezTo>
                    <a:pt x="1" y="323"/>
                    <a:pt x="24" y="338"/>
                    <a:pt x="48" y="338"/>
                  </a:cubicBezTo>
                  <a:cubicBezTo>
                    <a:pt x="70" y="338"/>
                    <a:pt x="92" y="326"/>
                    <a:pt x="98" y="303"/>
                  </a:cubicBezTo>
                  <a:cubicBezTo>
                    <a:pt x="122" y="219"/>
                    <a:pt x="134" y="133"/>
                    <a:pt x="171" y="48"/>
                  </a:cubicBezTo>
                  <a:cubicBezTo>
                    <a:pt x="179" y="24"/>
                    <a:pt x="150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7" name="Google Shape;3557;p39"/>
            <p:cNvSpPr/>
            <p:nvPr/>
          </p:nvSpPr>
          <p:spPr>
            <a:xfrm>
              <a:off x="7669351" y="3877218"/>
              <a:ext cx="9007" cy="17965"/>
            </a:xfrm>
            <a:custGeom>
              <a:avLst/>
              <a:gdLst/>
              <a:ahLst/>
              <a:cxnLst/>
              <a:rect l="l" t="t" r="r" b="b"/>
              <a:pathLst>
                <a:path w="183" h="365" extrusionOk="0">
                  <a:moveTo>
                    <a:pt x="116" y="17"/>
                  </a:moveTo>
                  <a:cubicBezTo>
                    <a:pt x="122" y="17"/>
                    <a:pt x="129" y="20"/>
                    <a:pt x="134" y="24"/>
                  </a:cubicBezTo>
                  <a:cubicBezTo>
                    <a:pt x="147" y="24"/>
                    <a:pt x="171" y="49"/>
                    <a:pt x="158" y="61"/>
                  </a:cubicBezTo>
                  <a:cubicBezTo>
                    <a:pt x="147" y="110"/>
                    <a:pt x="134" y="159"/>
                    <a:pt x="122" y="195"/>
                  </a:cubicBezTo>
                  <a:cubicBezTo>
                    <a:pt x="110" y="243"/>
                    <a:pt x="98" y="280"/>
                    <a:pt x="86" y="316"/>
                  </a:cubicBezTo>
                  <a:cubicBezTo>
                    <a:pt x="86" y="334"/>
                    <a:pt x="73" y="346"/>
                    <a:pt x="56" y="346"/>
                  </a:cubicBezTo>
                  <a:cubicBezTo>
                    <a:pt x="50" y="346"/>
                    <a:pt x="43" y="344"/>
                    <a:pt x="37" y="341"/>
                  </a:cubicBezTo>
                  <a:cubicBezTo>
                    <a:pt x="37" y="341"/>
                    <a:pt x="13" y="341"/>
                    <a:pt x="13" y="305"/>
                  </a:cubicBezTo>
                  <a:cubicBezTo>
                    <a:pt x="25" y="207"/>
                    <a:pt x="61" y="110"/>
                    <a:pt x="98" y="37"/>
                  </a:cubicBezTo>
                  <a:cubicBezTo>
                    <a:pt x="98" y="23"/>
                    <a:pt x="107" y="17"/>
                    <a:pt x="116" y="17"/>
                  </a:cubicBezTo>
                  <a:close/>
                  <a:moveTo>
                    <a:pt x="147" y="0"/>
                  </a:moveTo>
                  <a:cubicBezTo>
                    <a:pt x="122" y="0"/>
                    <a:pt x="86" y="0"/>
                    <a:pt x="74" y="24"/>
                  </a:cubicBezTo>
                  <a:cubicBezTo>
                    <a:pt x="50" y="97"/>
                    <a:pt x="1" y="207"/>
                    <a:pt x="1" y="305"/>
                  </a:cubicBezTo>
                  <a:cubicBezTo>
                    <a:pt x="1" y="341"/>
                    <a:pt x="13" y="353"/>
                    <a:pt x="37" y="365"/>
                  </a:cubicBezTo>
                  <a:lnTo>
                    <a:pt x="50" y="365"/>
                  </a:lnTo>
                  <a:cubicBezTo>
                    <a:pt x="74" y="365"/>
                    <a:pt x="98" y="353"/>
                    <a:pt x="110" y="329"/>
                  </a:cubicBezTo>
                  <a:cubicBezTo>
                    <a:pt x="122" y="280"/>
                    <a:pt x="122" y="243"/>
                    <a:pt x="134" y="207"/>
                  </a:cubicBezTo>
                  <a:cubicBezTo>
                    <a:pt x="147" y="159"/>
                    <a:pt x="158" y="110"/>
                    <a:pt x="171" y="73"/>
                  </a:cubicBezTo>
                  <a:cubicBezTo>
                    <a:pt x="183" y="37"/>
                    <a:pt x="171" y="13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8" name="Google Shape;3558;p39"/>
            <p:cNvSpPr/>
            <p:nvPr/>
          </p:nvSpPr>
          <p:spPr>
            <a:xfrm>
              <a:off x="7680130" y="3878596"/>
              <a:ext cx="8072" cy="16489"/>
            </a:xfrm>
            <a:custGeom>
              <a:avLst/>
              <a:gdLst/>
              <a:ahLst/>
              <a:cxnLst/>
              <a:rect l="l" t="t" r="r" b="b"/>
              <a:pathLst>
                <a:path w="164" h="335" extrusionOk="0">
                  <a:moveTo>
                    <a:pt x="104" y="1"/>
                  </a:moveTo>
                  <a:cubicBezTo>
                    <a:pt x="92" y="1"/>
                    <a:pt x="81" y="7"/>
                    <a:pt x="74" y="21"/>
                  </a:cubicBezTo>
                  <a:cubicBezTo>
                    <a:pt x="37" y="106"/>
                    <a:pt x="1" y="204"/>
                    <a:pt x="12" y="288"/>
                  </a:cubicBezTo>
                  <a:cubicBezTo>
                    <a:pt x="12" y="319"/>
                    <a:pt x="31" y="334"/>
                    <a:pt x="51" y="334"/>
                  </a:cubicBezTo>
                  <a:cubicBezTo>
                    <a:pt x="70" y="334"/>
                    <a:pt x="92" y="319"/>
                    <a:pt x="98" y="288"/>
                  </a:cubicBezTo>
                  <a:cubicBezTo>
                    <a:pt x="110" y="215"/>
                    <a:pt x="122" y="142"/>
                    <a:pt x="147" y="69"/>
                  </a:cubicBezTo>
                  <a:cubicBezTo>
                    <a:pt x="164" y="35"/>
                    <a:pt x="132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9" name="Google Shape;3559;p39"/>
            <p:cNvSpPr/>
            <p:nvPr/>
          </p:nvSpPr>
          <p:spPr>
            <a:xfrm>
              <a:off x="7679540" y="3878153"/>
              <a:ext cx="9056" cy="17670"/>
            </a:xfrm>
            <a:custGeom>
              <a:avLst/>
              <a:gdLst/>
              <a:ahLst/>
              <a:cxnLst/>
              <a:rect l="l" t="t" r="r" b="b"/>
              <a:pathLst>
                <a:path w="184" h="359" extrusionOk="0">
                  <a:moveTo>
                    <a:pt x="122" y="18"/>
                  </a:moveTo>
                  <a:cubicBezTo>
                    <a:pt x="122" y="18"/>
                    <a:pt x="134" y="18"/>
                    <a:pt x="134" y="30"/>
                  </a:cubicBezTo>
                  <a:cubicBezTo>
                    <a:pt x="146" y="30"/>
                    <a:pt x="159" y="54"/>
                    <a:pt x="159" y="78"/>
                  </a:cubicBezTo>
                  <a:cubicBezTo>
                    <a:pt x="122" y="151"/>
                    <a:pt x="110" y="213"/>
                    <a:pt x="97" y="297"/>
                  </a:cubicBezTo>
                  <a:cubicBezTo>
                    <a:pt x="97" y="322"/>
                    <a:pt x="86" y="334"/>
                    <a:pt x="61" y="334"/>
                  </a:cubicBezTo>
                  <a:cubicBezTo>
                    <a:pt x="49" y="334"/>
                    <a:pt x="37" y="322"/>
                    <a:pt x="24" y="297"/>
                  </a:cubicBezTo>
                  <a:cubicBezTo>
                    <a:pt x="24" y="224"/>
                    <a:pt x="49" y="140"/>
                    <a:pt x="97" y="42"/>
                  </a:cubicBezTo>
                  <a:cubicBezTo>
                    <a:pt x="97" y="30"/>
                    <a:pt x="110" y="18"/>
                    <a:pt x="122" y="18"/>
                  </a:cubicBezTo>
                  <a:close/>
                  <a:moveTo>
                    <a:pt x="127" y="1"/>
                  </a:moveTo>
                  <a:cubicBezTo>
                    <a:pt x="109" y="1"/>
                    <a:pt x="91" y="12"/>
                    <a:pt x="73" y="30"/>
                  </a:cubicBezTo>
                  <a:cubicBezTo>
                    <a:pt x="24" y="140"/>
                    <a:pt x="0" y="224"/>
                    <a:pt x="13" y="297"/>
                  </a:cubicBezTo>
                  <a:cubicBezTo>
                    <a:pt x="13" y="334"/>
                    <a:pt x="37" y="359"/>
                    <a:pt x="61" y="359"/>
                  </a:cubicBezTo>
                  <a:cubicBezTo>
                    <a:pt x="86" y="359"/>
                    <a:pt x="110" y="334"/>
                    <a:pt x="122" y="297"/>
                  </a:cubicBezTo>
                  <a:cubicBezTo>
                    <a:pt x="134" y="224"/>
                    <a:pt x="134" y="151"/>
                    <a:pt x="170" y="78"/>
                  </a:cubicBezTo>
                  <a:cubicBezTo>
                    <a:pt x="183" y="54"/>
                    <a:pt x="170" y="18"/>
                    <a:pt x="146" y="5"/>
                  </a:cubicBezTo>
                  <a:cubicBezTo>
                    <a:pt x="140" y="2"/>
                    <a:pt x="133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0" name="Google Shape;3560;p39"/>
            <p:cNvSpPr/>
            <p:nvPr/>
          </p:nvSpPr>
          <p:spPr>
            <a:xfrm>
              <a:off x="7689089" y="3879433"/>
              <a:ext cx="9253" cy="16932"/>
            </a:xfrm>
            <a:custGeom>
              <a:avLst/>
              <a:gdLst/>
              <a:ahLst/>
              <a:cxnLst/>
              <a:rect l="l" t="t" r="r" b="b"/>
              <a:pathLst>
                <a:path w="188" h="344" extrusionOk="0">
                  <a:moveTo>
                    <a:pt x="133" y="0"/>
                  </a:moveTo>
                  <a:cubicBezTo>
                    <a:pt x="120" y="0"/>
                    <a:pt x="106" y="8"/>
                    <a:pt x="98" y="28"/>
                  </a:cubicBezTo>
                  <a:cubicBezTo>
                    <a:pt x="49" y="101"/>
                    <a:pt x="1" y="198"/>
                    <a:pt x="13" y="296"/>
                  </a:cubicBezTo>
                  <a:cubicBezTo>
                    <a:pt x="13" y="324"/>
                    <a:pt x="38" y="344"/>
                    <a:pt x="61" y="344"/>
                  </a:cubicBezTo>
                  <a:cubicBezTo>
                    <a:pt x="77" y="344"/>
                    <a:pt x="93" y="334"/>
                    <a:pt x="98" y="308"/>
                  </a:cubicBezTo>
                  <a:cubicBezTo>
                    <a:pt x="122" y="223"/>
                    <a:pt x="135" y="150"/>
                    <a:pt x="171" y="65"/>
                  </a:cubicBezTo>
                  <a:cubicBezTo>
                    <a:pt x="187" y="33"/>
                    <a:pt x="160" y="0"/>
                    <a:pt x="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1" name="Google Shape;3561;p39"/>
            <p:cNvSpPr/>
            <p:nvPr/>
          </p:nvSpPr>
          <p:spPr>
            <a:xfrm>
              <a:off x="7689089" y="3879236"/>
              <a:ext cx="9647" cy="17768"/>
            </a:xfrm>
            <a:custGeom>
              <a:avLst/>
              <a:gdLst/>
              <a:ahLst/>
              <a:cxnLst/>
              <a:rect l="l" t="t" r="r" b="b"/>
              <a:pathLst>
                <a:path w="196" h="361" extrusionOk="0">
                  <a:moveTo>
                    <a:pt x="122" y="8"/>
                  </a:moveTo>
                  <a:cubicBezTo>
                    <a:pt x="135" y="8"/>
                    <a:pt x="135" y="20"/>
                    <a:pt x="147" y="20"/>
                  </a:cubicBezTo>
                  <a:cubicBezTo>
                    <a:pt x="159" y="32"/>
                    <a:pt x="171" y="45"/>
                    <a:pt x="159" y="69"/>
                  </a:cubicBezTo>
                  <a:cubicBezTo>
                    <a:pt x="135" y="129"/>
                    <a:pt x="122" y="178"/>
                    <a:pt x="111" y="239"/>
                  </a:cubicBezTo>
                  <a:cubicBezTo>
                    <a:pt x="111" y="264"/>
                    <a:pt x="98" y="288"/>
                    <a:pt x="98" y="312"/>
                  </a:cubicBezTo>
                  <a:cubicBezTo>
                    <a:pt x="86" y="337"/>
                    <a:pt x="74" y="337"/>
                    <a:pt x="49" y="337"/>
                  </a:cubicBezTo>
                  <a:cubicBezTo>
                    <a:pt x="38" y="337"/>
                    <a:pt x="25" y="324"/>
                    <a:pt x="13" y="300"/>
                  </a:cubicBezTo>
                  <a:cubicBezTo>
                    <a:pt x="13" y="202"/>
                    <a:pt x="62" y="105"/>
                    <a:pt x="98" y="32"/>
                  </a:cubicBezTo>
                  <a:lnTo>
                    <a:pt x="122" y="8"/>
                  </a:lnTo>
                  <a:close/>
                  <a:moveTo>
                    <a:pt x="123" y="0"/>
                  </a:moveTo>
                  <a:cubicBezTo>
                    <a:pt x="109" y="0"/>
                    <a:pt x="93" y="6"/>
                    <a:pt x="86" y="20"/>
                  </a:cubicBezTo>
                  <a:cubicBezTo>
                    <a:pt x="49" y="105"/>
                    <a:pt x="1" y="202"/>
                    <a:pt x="1" y="300"/>
                  </a:cubicBezTo>
                  <a:cubicBezTo>
                    <a:pt x="1" y="337"/>
                    <a:pt x="25" y="361"/>
                    <a:pt x="49" y="361"/>
                  </a:cubicBezTo>
                  <a:lnTo>
                    <a:pt x="62" y="361"/>
                  </a:lnTo>
                  <a:cubicBezTo>
                    <a:pt x="86" y="361"/>
                    <a:pt x="98" y="348"/>
                    <a:pt x="111" y="312"/>
                  </a:cubicBezTo>
                  <a:cubicBezTo>
                    <a:pt x="122" y="288"/>
                    <a:pt x="122" y="264"/>
                    <a:pt x="122" y="239"/>
                  </a:cubicBezTo>
                  <a:cubicBezTo>
                    <a:pt x="135" y="191"/>
                    <a:pt x="147" y="129"/>
                    <a:pt x="184" y="81"/>
                  </a:cubicBezTo>
                  <a:cubicBezTo>
                    <a:pt x="195" y="45"/>
                    <a:pt x="171" y="20"/>
                    <a:pt x="147" y="8"/>
                  </a:cubicBezTo>
                  <a:cubicBezTo>
                    <a:pt x="142" y="3"/>
                    <a:pt x="133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2" name="Google Shape;3562;p39"/>
            <p:cNvSpPr/>
            <p:nvPr/>
          </p:nvSpPr>
          <p:spPr>
            <a:xfrm>
              <a:off x="7698687" y="3880073"/>
              <a:ext cx="8712" cy="14717"/>
            </a:xfrm>
            <a:custGeom>
              <a:avLst/>
              <a:gdLst/>
              <a:ahLst/>
              <a:cxnLst/>
              <a:rect l="l" t="t" r="r" b="b"/>
              <a:pathLst>
                <a:path w="177" h="299" extrusionOk="0">
                  <a:moveTo>
                    <a:pt x="115" y="1"/>
                  </a:moveTo>
                  <a:cubicBezTo>
                    <a:pt x="104" y="1"/>
                    <a:pt x="93" y="5"/>
                    <a:pt x="86" y="15"/>
                  </a:cubicBezTo>
                  <a:cubicBezTo>
                    <a:pt x="37" y="88"/>
                    <a:pt x="0" y="174"/>
                    <a:pt x="0" y="247"/>
                  </a:cubicBezTo>
                  <a:cubicBezTo>
                    <a:pt x="0" y="280"/>
                    <a:pt x="26" y="299"/>
                    <a:pt x="51" y="299"/>
                  </a:cubicBezTo>
                  <a:cubicBezTo>
                    <a:pt x="72" y="299"/>
                    <a:pt x="92" y="286"/>
                    <a:pt x="98" y="258"/>
                  </a:cubicBezTo>
                  <a:cubicBezTo>
                    <a:pt x="110" y="198"/>
                    <a:pt x="122" y="125"/>
                    <a:pt x="159" y="64"/>
                  </a:cubicBezTo>
                  <a:cubicBezTo>
                    <a:pt x="176" y="29"/>
                    <a:pt x="144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3" name="Google Shape;3563;p39"/>
            <p:cNvSpPr/>
            <p:nvPr/>
          </p:nvSpPr>
          <p:spPr>
            <a:xfrm>
              <a:off x="7698096" y="3879827"/>
              <a:ext cx="9647" cy="15357"/>
            </a:xfrm>
            <a:custGeom>
              <a:avLst/>
              <a:gdLst/>
              <a:ahLst/>
              <a:cxnLst/>
              <a:rect l="l" t="t" r="r" b="b"/>
              <a:pathLst>
                <a:path w="196" h="312" extrusionOk="0">
                  <a:moveTo>
                    <a:pt x="147" y="20"/>
                  </a:moveTo>
                  <a:cubicBezTo>
                    <a:pt x="171" y="33"/>
                    <a:pt x="171" y="44"/>
                    <a:pt x="158" y="69"/>
                  </a:cubicBezTo>
                  <a:cubicBezTo>
                    <a:pt x="134" y="117"/>
                    <a:pt x="122" y="166"/>
                    <a:pt x="110" y="227"/>
                  </a:cubicBezTo>
                  <a:cubicBezTo>
                    <a:pt x="110" y="239"/>
                    <a:pt x="98" y="252"/>
                    <a:pt x="98" y="263"/>
                  </a:cubicBezTo>
                  <a:cubicBezTo>
                    <a:pt x="89" y="281"/>
                    <a:pt x="80" y="293"/>
                    <a:pt x="66" y="293"/>
                  </a:cubicBezTo>
                  <a:cubicBezTo>
                    <a:pt x="61" y="293"/>
                    <a:pt x="56" y="291"/>
                    <a:pt x="49" y="288"/>
                  </a:cubicBezTo>
                  <a:cubicBezTo>
                    <a:pt x="37" y="288"/>
                    <a:pt x="25" y="276"/>
                    <a:pt x="25" y="252"/>
                  </a:cubicBezTo>
                  <a:cubicBezTo>
                    <a:pt x="25" y="166"/>
                    <a:pt x="61" y="81"/>
                    <a:pt x="98" y="33"/>
                  </a:cubicBezTo>
                  <a:cubicBezTo>
                    <a:pt x="110" y="20"/>
                    <a:pt x="122" y="20"/>
                    <a:pt x="134" y="20"/>
                  </a:cubicBezTo>
                  <a:close/>
                  <a:moveTo>
                    <a:pt x="128" y="0"/>
                  </a:moveTo>
                  <a:cubicBezTo>
                    <a:pt x="114" y="0"/>
                    <a:pt x="99" y="6"/>
                    <a:pt x="85" y="20"/>
                  </a:cubicBezTo>
                  <a:cubicBezTo>
                    <a:pt x="49" y="81"/>
                    <a:pt x="1" y="166"/>
                    <a:pt x="1" y="252"/>
                  </a:cubicBezTo>
                  <a:cubicBezTo>
                    <a:pt x="1" y="288"/>
                    <a:pt x="25" y="312"/>
                    <a:pt x="49" y="312"/>
                  </a:cubicBezTo>
                  <a:lnTo>
                    <a:pt x="61" y="312"/>
                  </a:lnTo>
                  <a:cubicBezTo>
                    <a:pt x="85" y="312"/>
                    <a:pt x="110" y="300"/>
                    <a:pt x="110" y="276"/>
                  </a:cubicBezTo>
                  <a:cubicBezTo>
                    <a:pt x="122" y="252"/>
                    <a:pt x="122" y="239"/>
                    <a:pt x="122" y="227"/>
                  </a:cubicBezTo>
                  <a:cubicBezTo>
                    <a:pt x="147" y="179"/>
                    <a:pt x="158" y="130"/>
                    <a:pt x="183" y="69"/>
                  </a:cubicBezTo>
                  <a:cubicBezTo>
                    <a:pt x="195" y="44"/>
                    <a:pt x="183" y="20"/>
                    <a:pt x="158" y="8"/>
                  </a:cubicBezTo>
                  <a:cubicBezTo>
                    <a:pt x="148" y="3"/>
                    <a:pt x="138" y="0"/>
                    <a:pt x="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4" name="Google Shape;3564;p39"/>
            <p:cNvSpPr/>
            <p:nvPr/>
          </p:nvSpPr>
          <p:spPr>
            <a:xfrm>
              <a:off x="7709467" y="3878153"/>
              <a:ext cx="8810" cy="14766"/>
            </a:xfrm>
            <a:custGeom>
              <a:avLst/>
              <a:gdLst/>
              <a:ahLst/>
              <a:cxnLst/>
              <a:rect l="l" t="t" r="r" b="b"/>
              <a:pathLst>
                <a:path w="179" h="300" extrusionOk="0">
                  <a:moveTo>
                    <a:pt x="122" y="0"/>
                  </a:moveTo>
                  <a:cubicBezTo>
                    <a:pt x="108" y="0"/>
                    <a:pt x="94" y="6"/>
                    <a:pt x="86" y="18"/>
                  </a:cubicBezTo>
                  <a:cubicBezTo>
                    <a:pt x="49" y="91"/>
                    <a:pt x="13" y="176"/>
                    <a:pt x="0" y="261"/>
                  </a:cubicBezTo>
                  <a:cubicBezTo>
                    <a:pt x="0" y="287"/>
                    <a:pt x="21" y="299"/>
                    <a:pt x="44" y="299"/>
                  </a:cubicBezTo>
                  <a:cubicBezTo>
                    <a:pt x="64" y="299"/>
                    <a:pt x="86" y="290"/>
                    <a:pt x="98" y="273"/>
                  </a:cubicBezTo>
                  <a:cubicBezTo>
                    <a:pt x="122" y="200"/>
                    <a:pt x="134" y="127"/>
                    <a:pt x="170" y="54"/>
                  </a:cubicBezTo>
                  <a:cubicBezTo>
                    <a:pt x="179" y="22"/>
                    <a:pt x="149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5" name="Google Shape;3565;p39"/>
            <p:cNvSpPr/>
            <p:nvPr/>
          </p:nvSpPr>
          <p:spPr>
            <a:xfrm>
              <a:off x="7708876" y="3877809"/>
              <a:ext cx="9647" cy="15603"/>
            </a:xfrm>
            <a:custGeom>
              <a:avLst/>
              <a:gdLst/>
              <a:ahLst/>
              <a:cxnLst/>
              <a:rect l="l" t="t" r="r" b="b"/>
              <a:pathLst>
                <a:path w="196" h="317" extrusionOk="0">
                  <a:moveTo>
                    <a:pt x="126" y="17"/>
                  </a:moveTo>
                  <a:cubicBezTo>
                    <a:pt x="134" y="17"/>
                    <a:pt x="141" y="20"/>
                    <a:pt x="146" y="25"/>
                  </a:cubicBezTo>
                  <a:cubicBezTo>
                    <a:pt x="158" y="25"/>
                    <a:pt x="182" y="37"/>
                    <a:pt x="171" y="61"/>
                  </a:cubicBezTo>
                  <a:lnTo>
                    <a:pt x="134" y="171"/>
                  </a:lnTo>
                  <a:cubicBezTo>
                    <a:pt x="122" y="195"/>
                    <a:pt x="110" y="231"/>
                    <a:pt x="98" y="268"/>
                  </a:cubicBezTo>
                  <a:cubicBezTo>
                    <a:pt x="89" y="286"/>
                    <a:pt x="73" y="297"/>
                    <a:pt x="61" y="297"/>
                  </a:cubicBezTo>
                  <a:cubicBezTo>
                    <a:pt x="56" y="297"/>
                    <a:pt x="52" y="296"/>
                    <a:pt x="49" y="293"/>
                  </a:cubicBezTo>
                  <a:cubicBezTo>
                    <a:pt x="37" y="293"/>
                    <a:pt x="25" y="280"/>
                    <a:pt x="25" y="268"/>
                  </a:cubicBezTo>
                  <a:cubicBezTo>
                    <a:pt x="25" y="183"/>
                    <a:pt x="61" y="110"/>
                    <a:pt x="98" y="37"/>
                  </a:cubicBezTo>
                  <a:cubicBezTo>
                    <a:pt x="105" y="23"/>
                    <a:pt x="116" y="17"/>
                    <a:pt x="126" y="17"/>
                  </a:cubicBezTo>
                  <a:close/>
                  <a:moveTo>
                    <a:pt x="158" y="1"/>
                  </a:moveTo>
                  <a:cubicBezTo>
                    <a:pt x="134" y="1"/>
                    <a:pt x="98" y="1"/>
                    <a:pt x="85" y="25"/>
                  </a:cubicBezTo>
                  <a:cubicBezTo>
                    <a:pt x="49" y="98"/>
                    <a:pt x="12" y="183"/>
                    <a:pt x="12" y="268"/>
                  </a:cubicBezTo>
                  <a:cubicBezTo>
                    <a:pt x="1" y="293"/>
                    <a:pt x="25" y="304"/>
                    <a:pt x="49" y="317"/>
                  </a:cubicBezTo>
                  <a:lnTo>
                    <a:pt x="61" y="317"/>
                  </a:lnTo>
                  <a:cubicBezTo>
                    <a:pt x="85" y="317"/>
                    <a:pt x="110" y="304"/>
                    <a:pt x="110" y="280"/>
                  </a:cubicBezTo>
                  <a:cubicBezTo>
                    <a:pt x="134" y="244"/>
                    <a:pt x="146" y="207"/>
                    <a:pt x="146" y="171"/>
                  </a:cubicBezTo>
                  <a:cubicBezTo>
                    <a:pt x="158" y="134"/>
                    <a:pt x="171" y="98"/>
                    <a:pt x="182" y="74"/>
                  </a:cubicBezTo>
                  <a:cubicBezTo>
                    <a:pt x="195" y="37"/>
                    <a:pt x="182" y="12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6" name="Google Shape;3566;p39"/>
            <p:cNvSpPr/>
            <p:nvPr/>
          </p:nvSpPr>
          <p:spPr>
            <a:xfrm>
              <a:off x="7720246" y="3877612"/>
              <a:ext cx="8023" cy="13732"/>
            </a:xfrm>
            <a:custGeom>
              <a:avLst/>
              <a:gdLst/>
              <a:ahLst/>
              <a:cxnLst/>
              <a:rect l="l" t="t" r="r" b="b"/>
              <a:pathLst>
                <a:path w="163" h="279" extrusionOk="0">
                  <a:moveTo>
                    <a:pt x="108" y="0"/>
                  </a:moveTo>
                  <a:cubicBezTo>
                    <a:pt x="95" y="0"/>
                    <a:pt x="81" y="9"/>
                    <a:pt x="73" y="29"/>
                  </a:cubicBezTo>
                  <a:cubicBezTo>
                    <a:pt x="37" y="89"/>
                    <a:pt x="13" y="162"/>
                    <a:pt x="0" y="235"/>
                  </a:cubicBezTo>
                  <a:cubicBezTo>
                    <a:pt x="0" y="263"/>
                    <a:pt x="27" y="279"/>
                    <a:pt x="53" y="279"/>
                  </a:cubicBezTo>
                  <a:cubicBezTo>
                    <a:pt x="73" y="279"/>
                    <a:pt x="92" y="269"/>
                    <a:pt x="97" y="248"/>
                  </a:cubicBezTo>
                  <a:cubicBezTo>
                    <a:pt x="122" y="187"/>
                    <a:pt x="122" y="126"/>
                    <a:pt x="146" y="65"/>
                  </a:cubicBezTo>
                  <a:cubicBezTo>
                    <a:pt x="162" y="33"/>
                    <a:pt x="135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7" name="Google Shape;3567;p39"/>
            <p:cNvSpPr/>
            <p:nvPr/>
          </p:nvSpPr>
          <p:spPr>
            <a:xfrm>
              <a:off x="7720246" y="3876972"/>
              <a:ext cx="8417" cy="14668"/>
            </a:xfrm>
            <a:custGeom>
              <a:avLst/>
              <a:gdLst/>
              <a:ahLst/>
              <a:cxnLst/>
              <a:rect l="l" t="t" r="r" b="b"/>
              <a:pathLst>
                <a:path w="171" h="298" extrusionOk="0">
                  <a:moveTo>
                    <a:pt x="104" y="22"/>
                  </a:moveTo>
                  <a:cubicBezTo>
                    <a:pt x="110" y="22"/>
                    <a:pt x="117" y="25"/>
                    <a:pt x="122" y="29"/>
                  </a:cubicBezTo>
                  <a:cubicBezTo>
                    <a:pt x="146" y="29"/>
                    <a:pt x="159" y="54"/>
                    <a:pt x="146" y="78"/>
                  </a:cubicBezTo>
                  <a:lnTo>
                    <a:pt x="110" y="188"/>
                  </a:lnTo>
                  <a:cubicBezTo>
                    <a:pt x="97" y="212"/>
                    <a:pt x="97" y="237"/>
                    <a:pt x="86" y="248"/>
                  </a:cubicBezTo>
                  <a:cubicBezTo>
                    <a:pt x="86" y="273"/>
                    <a:pt x="61" y="285"/>
                    <a:pt x="37" y="285"/>
                  </a:cubicBezTo>
                  <a:cubicBezTo>
                    <a:pt x="37" y="285"/>
                    <a:pt x="13" y="273"/>
                    <a:pt x="13" y="248"/>
                  </a:cubicBezTo>
                  <a:cubicBezTo>
                    <a:pt x="13" y="175"/>
                    <a:pt x="49" y="102"/>
                    <a:pt x="86" y="42"/>
                  </a:cubicBezTo>
                  <a:cubicBezTo>
                    <a:pt x="86" y="28"/>
                    <a:pt x="94" y="22"/>
                    <a:pt x="104" y="22"/>
                  </a:cubicBezTo>
                  <a:close/>
                  <a:moveTo>
                    <a:pt x="115" y="1"/>
                  </a:moveTo>
                  <a:cubicBezTo>
                    <a:pt x="97" y="1"/>
                    <a:pt x="79" y="12"/>
                    <a:pt x="61" y="29"/>
                  </a:cubicBezTo>
                  <a:cubicBezTo>
                    <a:pt x="37" y="91"/>
                    <a:pt x="0" y="164"/>
                    <a:pt x="0" y="248"/>
                  </a:cubicBezTo>
                  <a:cubicBezTo>
                    <a:pt x="0" y="273"/>
                    <a:pt x="13" y="297"/>
                    <a:pt x="37" y="297"/>
                  </a:cubicBezTo>
                  <a:lnTo>
                    <a:pt x="49" y="297"/>
                  </a:lnTo>
                  <a:cubicBezTo>
                    <a:pt x="73" y="297"/>
                    <a:pt x="97" y="285"/>
                    <a:pt x="110" y="261"/>
                  </a:cubicBezTo>
                  <a:cubicBezTo>
                    <a:pt x="110" y="237"/>
                    <a:pt x="122" y="212"/>
                    <a:pt x="122" y="188"/>
                  </a:cubicBezTo>
                  <a:cubicBezTo>
                    <a:pt x="134" y="151"/>
                    <a:pt x="146" y="115"/>
                    <a:pt x="159" y="91"/>
                  </a:cubicBezTo>
                  <a:cubicBezTo>
                    <a:pt x="170" y="54"/>
                    <a:pt x="159" y="18"/>
                    <a:pt x="134" y="5"/>
                  </a:cubicBezTo>
                  <a:cubicBezTo>
                    <a:pt x="128" y="2"/>
                    <a:pt x="121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8" name="Google Shape;3568;p39"/>
            <p:cNvSpPr/>
            <p:nvPr/>
          </p:nvSpPr>
          <p:spPr>
            <a:xfrm>
              <a:off x="7731862" y="3878301"/>
              <a:ext cx="8564" cy="15258"/>
            </a:xfrm>
            <a:custGeom>
              <a:avLst/>
              <a:gdLst/>
              <a:ahLst/>
              <a:cxnLst/>
              <a:rect l="l" t="t" r="r" b="b"/>
              <a:pathLst>
                <a:path w="174" h="310" extrusionOk="0">
                  <a:moveTo>
                    <a:pt x="114" y="0"/>
                  </a:moveTo>
                  <a:cubicBezTo>
                    <a:pt x="96" y="0"/>
                    <a:pt x="78" y="8"/>
                    <a:pt x="69" y="27"/>
                  </a:cubicBezTo>
                  <a:cubicBezTo>
                    <a:pt x="44" y="100"/>
                    <a:pt x="20" y="173"/>
                    <a:pt x="7" y="258"/>
                  </a:cubicBezTo>
                  <a:cubicBezTo>
                    <a:pt x="0" y="288"/>
                    <a:pt x="30" y="309"/>
                    <a:pt x="56" y="309"/>
                  </a:cubicBezTo>
                  <a:cubicBezTo>
                    <a:pt x="73" y="309"/>
                    <a:pt x="88" y="301"/>
                    <a:pt x="93" y="283"/>
                  </a:cubicBezTo>
                  <a:cubicBezTo>
                    <a:pt x="117" y="210"/>
                    <a:pt x="142" y="124"/>
                    <a:pt x="166" y="51"/>
                  </a:cubicBezTo>
                  <a:cubicBezTo>
                    <a:pt x="173" y="21"/>
                    <a:pt x="144" y="0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9" name="Google Shape;3569;p39"/>
            <p:cNvSpPr/>
            <p:nvPr/>
          </p:nvSpPr>
          <p:spPr>
            <a:xfrm>
              <a:off x="7731616" y="3877612"/>
              <a:ext cx="9007" cy="16390"/>
            </a:xfrm>
            <a:custGeom>
              <a:avLst/>
              <a:gdLst/>
              <a:ahLst/>
              <a:cxnLst/>
              <a:rect l="l" t="t" r="r" b="b"/>
              <a:pathLst>
                <a:path w="183" h="333" extrusionOk="0">
                  <a:moveTo>
                    <a:pt x="122" y="16"/>
                  </a:moveTo>
                  <a:cubicBezTo>
                    <a:pt x="122" y="16"/>
                    <a:pt x="134" y="16"/>
                    <a:pt x="134" y="29"/>
                  </a:cubicBezTo>
                  <a:cubicBezTo>
                    <a:pt x="147" y="29"/>
                    <a:pt x="171" y="41"/>
                    <a:pt x="158" y="65"/>
                  </a:cubicBezTo>
                  <a:lnTo>
                    <a:pt x="122" y="175"/>
                  </a:lnTo>
                  <a:cubicBezTo>
                    <a:pt x="122" y="211"/>
                    <a:pt x="110" y="248"/>
                    <a:pt x="98" y="284"/>
                  </a:cubicBezTo>
                  <a:cubicBezTo>
                    <a:pt x="85" y="308"/>
                    <a:pt x="61" y="321"/>
                    <a:pt x="49" y="321"/>
                  </a:cubicBezTo>
                  <a:cubicBezTo>
                    <a:pt x="37" y="308"/>
                    <a:pt x="12" y="297"/>
                    <a:pt x="12" y="272"/>
                  </a:cubicBezTo>
                  <a:cubicBezTo>
                    <a:pt x="25" y="187"/>
                    <a:pt x="61" y="126"/>
                    <a:pt x="85" y="53"/>
                  </a:cubicBezTo>
                  <a:cubicBezTo>
                    <a:pt x="85" y="29"/>
                    <a:pt x="110" y="16"/>
                    <a:pt x="122" y="16"/>
                  </a:cubicBezTo>
                  <a:close/>
                  <a:moveTo>
                    <a:pt x="126" y="0"/>
                  </a:moveTo>
                  <a:cubicBezTo>
                    <a:pt x="105" y="0"/>
                    <a:pt x="82" y="14"/>
                    <a:pt x="74" y="41"/>
                  </a:cubicBezTo>
                  <a:cubicBezTo>
                    <a:pt x="37" y="114"/>
                    <a:pt x="12" y="187"/>
                    <a:pt x="1" y="260"/>
                  </a:cubicBezTo>
                  <a:cubicBezTo>
                    <a:pt x="1" y="297"/>
                    <a:pt x="25" y="321"/>
                    <a:pt x="49" y="333"/>
                  </a:cubicBezTo>
                  <a:lnTo>
                    <a:pt x="61" y="333"/>
                  </a:lnTo>
                  <a:cubicBezTo>
                    <a:pt x="74" y="333"/>
                    <a:pt x="98" y="321"/>
                    <a:pt x="110" y="297"/>
                  </a:cubicBezTo>
                  <a:cubicBezTo>
                    <a:pt x="122" y="260"/>
                    <a:pt x="134" y="211"/>
                    <a:pt x="147" y="175"/>
                  </a:cubicBezTo>
                  <a:cubicBezTo>
                    <a:pt x="158" y="138"/>
                    <a:pt x="158" y="102"/>
                    <a:pt x="171" y="78"/>
                  </a:cubicBezTo>
                  <a:cubicBezTo>
                    <a:pt x="183" y="41"/>
                    <a:pt x="171" y="16"/>
                    <a:pt x="147" y="5"/>
                  </a:cubicBezTo>
                  <a:cubicBezTo>
                    <a:pt x="140" y="2"/>
                    <a:pt x="134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0" name="Google Shape;3570;p39"/>
            <p:cNvSpPr/>
            <p:nvPr/>
          </p:nvSpPr>
          <p:spPr>
            <a:xfrm>
              <a:off x="7552055" y="3476061"/>
              <a:ext cx="41591" cy="41640"/>
            </a:xfrm>
            <a:custGeom>
              <a:avLst/>
              <a:gdLst/>
              <a:ahLst/>
              <a:cxnLst/>
              <a:rect l="l" t="t" r="r" b="b"/>
              <a:pathLst>
                <a:path w="845" h="846" extrusionOk="0">
                  <a:moveTo>
                    <a:pt x="443" y="0"/>
                  </a:moveTo>
                  <a:cubicBezTo>
                    <a:pt x="356" y="0"/>
                    <a:pt x="263" y="42"/>
                    <a:pt x="195" y="88"/>
                  </a:cubicBezTo>
                  <a:cubicBezTo>
                    <a:pt x="73" y="172"/>
                    <a:pt x="0" y="318"/>
                    <a:pt x="25" y="477"/>
                  </a:cubicBezTo>
                  <a:cubicBezTo>
                    <a:pt x="82" y="700"/>
                    <a:pt x="304" y="845"/>
                    <a:pt x="521" y="845"/>
                  </a:cubicBezTo>
                  <a:cubicBezTo>
                    <a:pt x="622" y="845"/>
                    <a:pt x="722" y="814"/>
                    <a:pt x="803" y="744"/>
                  </a:cubicBezTo>
                  <a:cubicBezTo>
                    <a:pt x="845" y="712"/>
                    <a:pt x="814" y="654"/>
                    <a:pt x="774" y="654"/>
                  </a:cubicBezTo>
                  <a:cubicBezTo>
                    <a:pt x="768" y="654"/>
                    <a:pt x="761" y="655"/>
                    <a:pt x="754" y="659"/>
                  </a:cubicBezTo>
                  <a:cubicBezTo>
                    <a:pt x="674" y="684"/>
                    <a:pt x="594" y="701"/>
                    <a:pt x="516" y="701"/>
                  </a:cubicBezTo>
                  <a:cubicBezTo>
                    <a:pt x="405" y="701"/>
                    <a:pt x="300" y="667"/>
                    <a:pt x="207" y="574"/>
                  </a:cubicBezTo>
                  <a:cubicBezTo>
                    <a:pt x="134" y="477"/>
                    <a:pt x="109" y="355"/>
                    <a:pt x="182" y="258"/>
                  </a:cubicBezTo>
                  <a:cubicBezTo>
                    <a:pt x="230" y="183"/>
                    <a:pt x="349" y="100"/>
                    <a:pt x="452" y="100"/>
                  </a:cubicBezTo>
                  <a:cubicBezTo>
                    <a:pt x="482" y="100"/>
                    <a:pt x="510" y="107"/>
                    <a:pt x="535" y="124"/>
                  </a:cubicBezTo>
                  <a:cubicBezTo>
                    <a:pt x="541" y="127"/>
                    <a:pt x="547" y="129"/>
                    <a:pt x="553" y="129"/>
                  </a:cubicBezTo>
                  <a:cubicBezTo>
                    <a:pt x="585" y="129"/>
                    <a:pt x="614" y="82"/>
                    <a:pt x="584" y="51"/>
                  </a:cubicBezTo>
                  <a:cubicBezTo>
                    <a:pt x="543" y="15"/>
                    <a:pt x="494" y="0"/>
                    <a:pt x="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1" name="Google Shape;3571;p39"/>
            <p:cNvSpPr/>
            <p:nvPr/>
          </p:nvSpPr>
          <p:spPr>
            <a:xfrm>
              <a:off x="7551416" y="3475864"/>
              <a:ext cx="41935" cy="42231"/>
            </a:xfrm>
            <a:custGeom>
              <a:avLst/>
              <a:gdLst/>
              <a:ahLst/>
              <a:cxnLst/>
              <a:rect l="l" t="t" r="r" b="b"/>
              <a:pathLst>
                <a:path w="852" h="858" extrusionOk="0">
                  <a:moveTo>
                    <a:pt x="451" y="19"/>
                  </a:moveTo>
                  <a:cubicBezTo>
                    <a:pt x="511" y="19"/>
                    <a:pt x="548" y="30"/>
                    <a:pt x="597" y="67"/>
                  </a:cubicBezTo>
                  <a:cubicBezTo>
                    <a:pt x="609" y="79"/>
                    <a:pt x="609" y="92"/>
                    <a:pt x="597" y="103"/>
                  </a:cubicBezTo>
                  <a:cubicBezTo>
                    <a:pt x="588" y="112"/>
                    <a:pt x="580" y="121"/>
                    <a:pt x="567" y="121"/>
                  </a:cubicBezTo>
                  <a:cubicBezTo>
                    <a:pt x="561" y="121"/>
                    <a:pt x="555" y="119"/>
                    <a:pt x="548" y="116"/>
                  </a:cubicBezTo>
                  <a:cubicBezTo>
                    <a:pt x="523" y="99"/>
                    <a:pt x="494" y="92"/>
                    <a:pt x="464" y="92"/>
                  </a:cubicBezTo>
                  <a:cubicBezTo>
                    <a:pt x="361" y="92"/>
                    <a:pt x="240" y="174"/>
                    <a:pt x="184" y="249"/>
                  </a:cubicBezTo>
                  <a:cubicBezTo>
                    <a:pt x="122" y="359"/>
                    <a:pt x="135" y="481"/>
                    <a:pt x="220" y="578"/>
                  </a:cubicBezTo>
                  <a:cubicBezTo>
                    <a:pt x="311" y="682"/>
                    <a:pt x="416" y="717"/>
                    <a:pt x="519" y="717"/>
                  </a:cubicBezTo>
                  <a:cubicBezTo>
                    <a:pt x="607" y="717"/>
                    <a:pt x="694" y="691"/>
                    <a:pt x="767" y="663"/>
                  </a:cubicBezTo>
                  <a:cubicBezTo>
                    <a:pt x="792" y="663"/>
                    <a:pt x="816" y="675"/>
                    <a:pt x="828" y="687"/>
                  </a:cubicBezTo>
                  <a:cubicBezTo>
                    <a:pt x="828" y="711"/>
                    <a:pt x="840" y="724"/>
                    <a:pt x="816" y="748"/>
                  </a:cubicBezTo>
                  <a:cubicBezTo>
                    <a:pt x="739" y="810"/>
                    <a:pt x="643" y="842"/>
                    <a:pt x="542" y="842"/>
                  </a:cubicBezTo>
                  <a:cubicBezTo>
                    <a:pt x="484" y="842"/>
                    <a:pt x="424" y="831"/>
                    <a:pt x="365" y="809"/>
                  </a:cubicBezTo>
                  <a:cubicBezTo>
                    <a:pt x="208" y="748"/>
                    <a:pt x="86" y="627"/>
                    <a:pt x="49" y="481"/>
                  </a:cubicBezTo>
                  <a:cubicBezTo>
                    <a:pt x="25" y="335"/>
                    <a:pt x="86" y="189"/>
                    <a:pt x="220" y="92"/>
                  </a:cubicBezTo>
                  <a:cubicBezTo>
                    <a:pt x="292" y="55"/>
                    <a:pt x="378" y="19"/>
                    <a:pt x="451" y="19"/>
                  </a:cubicBezTo>
                  <a:close/>
                  <a:moveTo>
                    <a:pt x="456" y="0"/>
                  </a:moveTo>
                  <a:cubicBezTo>
                    <a:pt x="371" y="0"/>
                    <a:pt x="281" y="35"/>
                    <a:pt x="208" y="79"/>
                  </a:cubicBezTo>
                  <a:cubicBezTo>
                    <a:pt x="74" y="176"/>
                    <a:pt x="1" y="335"/>
                    <a:pt x="38" y="481"/>
                  </a:cubicBezTo>
                  <a:cubicBezTo>
                    <a:pt x="74" y="638"/>
                    <a:pt x="195" y="773"/>
                    <a:pt x="365" y="821"/>
                  </a:cubicBezTo>
                  <a:cubicBezTo>
                    <a:pt x="427" y="846"/>
                    <a:pt x="487" y="857"/>
                    <a:pt x="536" y="857"/>
                  </a:cubicBezTo>
                  <a:cubicBezTo>
                    <a:pt x="646" y="857"/>
                    <a:pt x="743" y="821"/>
                    <a:pt x="828" y="760"/>
                  </a:cubicBezTo>
                  <a:cubicBezTo>
                    <a:pt x="852" y="736"/>
                    <a:pt x="852" y="711"/>
                    <a:pt x="840" y="687"/>
                  </a:cubicBezTo>
                  <a:cubicBezTo>
                    <a:pt x="830" y="667"/>
                    <a:pt x="804" y="648"/>
                    <a:pt x="782" y="648"/>
                  </a:cubicBezTo>
                  <a:cubicBezTo>
                    <a:pt x="777" y="648"/>
                    <a:pt x="772" y="649"/>
                    <a:pt x="767" y="651"/>
                  </a:cubicBezTo>
                  <a:cubicBezTo>
                    <a:pt x="675" y="683"/>
                    <a:pt x="593" y="700"/>
                    <a:pt x="520" y="700"/>
                  </a:cubicBezTo>
                  <a:cubicBezTo>
                    <a:pt x="402" y="700"/>
                    <a:pt x="308" y="656"/>
                    <a:pt x="232" y="565"/>
                  </a:cubicBezTo>
                  <a:cubicBezTo>
                    <a:pt x="147" y="481"/>
                    <a:pt x="135" y="359"/>
                    <a:pt x="208" y="262"/>
                  </a:cubicBezTo>
                  <a:cubicBezTo>
                    <a:pt x="255" y="185"/>
                    <a:pt x="370" y="109"/>
                    <a:pt x="465" y="109"/>
                  </a:cubicBezTo>
                  <a:cubicBezTo>
                    <a:pt x="491" y="109"/>
                    <a:pt x="515" y="115"/>
                    <a:pt x="536" y="128"/>
                  </a:cubicBezTo>
                  <a:cubicBezTo>
                    <a:pt x="550" y="137"/>
                    <a:pt x="562" y="141"/>
                    <a:pt x="573" y="141"/>
                  </a:cubicBezTo>
                  <a:cubicBezTo>
                    <a:pt x="590" y="141"/>
                    <a:pt x="602" y="131"/>
                    <a:pt x="609" y="116"/>
                  </a:cubicBezTo>
                  <a:cubicBezTo>
                    <a:pt x="621" y="103"/>
                    <a:pt x="633" y="67"/>
                    <a:pt x="609" y="55"/>
                  </a:cubicBezTo>
                  <a:cubicBezTo>
                    <a:pt x="565" y="16"/>
                    <a:pt x="512" y="0"/>
                    <a:pt x="4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2" name="Google Shape;3572;p39"/>
            <p:cNvSpPr/>
            <p:nvPr/>
          </p:nvSpPr>
          <p:spPr>
            <a:xfrm>
              <a:off x="7419747" y="3497079"/>
              <a:ext cx="6645" cy="32830"/>
            </a:xfrm>
            <a:custGeom>
              <a:avLst/>
              <a:gdLst/>
              <a:ahLst/>
              <a:cxnLst/>
              <a:rect l="l" t="t" r="r" b="b"/>
              <a:pathLst>
                <a:path w="135" h="667" extrusionOk="0">
                  <a:moveTo>
                    <a:pt x="92" y="1"/>
                  </a:moveTo>
                  <a:cubicBezTo>
                    <a:pt x="70" y="1"/>
                    <a:pt x="49" y="13"/>
                    <a:pt x="49" y="37"/>
                  </a:cubicBezTo>
                  <a:cubicBezTo>
                    <a:pt x="24" y="232"/>
                    <a:pt x="13" y="426"/>
                    <a:pt x="0" y="621"/>
                  </a:cubicBezTo>
                  <a:cubicBezTo>
                    <a:pt x="0" y="651"/>
                    <a:pt x="21" y="667"/>
                    <a:pt x="44" y="667"/>
                  </a:cubicBezTo>
                  <a:cubicBezTo>
                    <a:pt x="67" y="667"/>
                    <a:pt x="92" y="651"/>
                    <a:pt x="97" y="621"/>
                  </a:cubicBezTo>
                  <a:lnTo>
                    <a:pt x="134" y="37"/>
                  </a:lnTo>
                  <a:cubicBezTo>
                    <a:pt x="134" y="13"/>
                    <a:pt x="11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3" name="Google Shape;3573;p39"/>
            <p:cNvSpPr/>
            <p:nvPr/>
          </p:nvSpPr>
          <p:spPr>
            <a:xfrm>
              <a:off x="7419747" y="3496488"/>
              <a:ext cx="7235" cy="33568"/>
            </a:xfrm>
            <a:custGeom>
              <a:avLst/>
              <a:gdLst/>
              <a:ahLst/>
              <a:cxnLst/>
              <a:rect l="l" t="t" r="r" b="b"/>
              <a:pathLst>
                <a:path w="147" h="682" extrusionOk="0">
                  <a:moveTo>
                    <a:pt x="97" y="25"/>
                  </a:moveTo>
                  <a:cubicBezTo>
                    <a:pt x="110" y="25"/>
                    <a:pt x="122" y="25"/>
                    <a:pt x="122" y="49"/>
                  </a:cubicBezTo>
                  <a:cubicBezTo>
                    <a:pt x="122" y="232"/>
                    <a:pt x="97" y="414"/>
                    <a:pt x="86" y="584"/>
                  </a:cubicBezTo>
                  <a:lnTo>
                    <a:pt x="86" y="633"/>
                  </a:lnTo>
                  <a:cubicBezTo>
                    <a:pt x="86" y="657"/>
                    <a:pt x="61" y="670"/>
                    <a:pt x="49" y="670"/>
                  </a:cubicBezTo>
                  <a:cubicBezTo>
                    <a:pt x="24" y="670"/>
                    <a:pt x="13" y="657"/>
                    <a:pt x="13" y="633"/>
                  </a:cubicBezTo>
                  <a:lnTo>
                    <a:pt x="13" y="584"/>
                  </a:lnTo>
                  <a:cubicBezTo>
                    <a:pt x="24" y="414"/>
                    <a:pt x="37" y="232"/>
                    <a:pt x="49" y="49"/>
                  </a:cubicBezTo>
                  <a:cubicBezTo>
                    <a:pt x="61" y="25"/>
                    <a:pt x="73" y="25"/>
                    <a:pt x="86" y="25"/>
                  </a:cubicBezTo>
                  <a:close/>
                  <a:moveTo>
                    <a:pt x="86" y="0"/>
                  </a:moveTo>
                  <a:cubicBezTo>
                    <a:pt x="61" y="0"/>
                    <a:pt x="37" y="13"/>
                    <a:pt x="37" y="49"/>
                  </a:cubicBezTo>
                  <a:cubicBezTo>
                    <a:pt x="13" y="232"/>
                    <a:pt x="13" y="414"/>
                    <a:pt x="0" y="584"/>
                  </a:cubicBezTo>
                  <a:lnTo>
                    <a:pt x="0" y="633"/>
                  </a:lnTo>
                  <a:cubicBezTo>
                    <a:pt x="0" y="670"/>
                    <a:pt x="24" y="681"/>
                    <a:pt x="37" y="681"/>
                  </a:cubicBezTo>
                  <a:lnTo>
                    <a:pt x="49" y="681"/>
                  </a:lnTo>
                  <a:cubicBezTo>
                    <a:pt x="73" y="681"/>
                    <a:pt x="97" y="670"/>
                    <a:pt x="97" y="633"/>
                  </a:cubicBezTo>
                  <a:lnTo>
                    <a:pt x="110" y="584"/>
                  </a:lnTo>
                  <a:cubicBezTo>
                    <a:pt x="122" y="414"/>
                    <a:pt x="134" y="232"/>
                    <a:pt x="134" y="49"/>
                  </a:cubicBezTo>
                  <a:cubicBezTo>
                    <a:pt x="146" y="25"/>
                    <a:pt x="122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4" name="Google Shape;3574;p39"/>
            <p:cNvSpPr/>
            <p:nvPr/>
          </p:nvSpPr>
          <p:spPr>
            <a:xfrm>
              <a:off x="7427229" y="3497079"/>
              <a:ext cx="5710" cy="64134"/>
            </a:xfrm>
            <a:custGeom>
              <a:avLst/>
              <a:gdLst/>
              <a:ahLst/>
              <a:cxnLst/>
              <a:rect l="l" t="t" r="r" b="b"/>
              <a:pathLst>
                <a:path w="116" h="1303" extrusionOk="0">
                  <a:moveTo>
                    <a:pt x="49" y="1"/>
                  </a:moveTo>
                  <a:cubicBezTo>
                    <a:pt x="28" y="1"/>
                    <a:pt x="7" y="13"/>
                    <a:pt x="7" y="37"/>
                  </a:cubicBezTo>
                  <a:lnTo>
                    <a:pt x="7" y="1266"/>
                  </a:lnTo>
                  <a:cubicBezTo>
                    <a:pt x="0" y="1290"/>
                    <a:pt x="22" y="1302"/>
                    <a:pt x="44" y="1302"/>
                  </a:cubicBezTo>
                  <a:cubicBezTo>
                    <a:pt x="67" y="1302"/>
                    <a:pt x="91" y="1290"/>
                    <a:pt x="91" y="1266"/>
                  </a:cubicBezTo>
                  <a:cubicBezTo>
                    <a:pt x="104" y="852"/>
                    <a:pt x="116" y="451"/>
                    <a:pt x="91" y="37"/>
                  </a:cubicBezTo>
                  <a:cubicBezTo>
                    <a:pt x="91" y="13"/>
                    <a:pt x="70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5" name="Google Shape;3575;p39"/>
            <p:cNvSpPr/>
            <p:nvPr/>
          </p:nvSpPr>
          <p:spPr>
            <a:xfrm>
              <a:off x="7426934" y="3496488"/>
              <a:ext cx="6645" cy="65315"/>
            </a:xfrm>
            <a:custGeom>
              <a:avLst/>
              <a:gdLst/>
              <a:ahLst/>
              <a:cxnLst/>
              <a:rect l="l" t="t" r="r" b="b"/>
              <a:pathLst>
                <a:path w="135" h="1327" extrusionOk="0">
                  <a:moveTo>
                    <a:pt x="61" y="25"/>
                  </a:moveTo>
                  <a:cubicBezTo>
                    <a:pt x="73" y="25"/>
                    <a:pt x="97" y="25"/>
                    <a:pt x="97" y="49"/>
                  </a:cubicBezTo>
                  <a:cubicBezTo>
                    <a:pt x="122" y="475"/>
                    <a:pt x="110" y="900"/>
                    <a:pt x="86" y="1278"/>
                  </a:cubicBezTo>
                  <a:cubicBezTo>
                    <a:pt x="86" y="1302"/>
                    <a:pt x="73" y="1302"/>
                    <a:pt x="49" y="1302"/>
                  </a:cubicBezTo>
                  <a:cubicBezTo>
                    <a:pt x="37" y="1302"/>
                    <a:pt x="13" y="1302"/>
                    <a:pt x="13" y="1278"/>
                  </a:cubicBezTo>
                  <a:cubicBezTo>
                    <a:pt x="24" y="1010"/>
                    <a:pt x="24" y="754"/>
                    <a:pt x="24" y="500"/>
                  </a:cubicBezTo>
                  <a:lnTo>
                    <a:pt x="24" y="49"/>
                  </a:lnTo>
                  <a:cubicBezTo>
                    <a:pt x="24" y="25"/>
                    <a:pt x="49" y="25"/>
                    <a:pt x="61" y="25"/>
                  </a:cubicBezTo>
                  <a:close/>
                  <a:moveTo>
                    <a:pt x="61" y="0"/>
                  </a:moveTo>
                  <a:cubicBezTo>
                    <a:pt x="37" y="0"/>
                    <a:pt x="13" y="13"/>
                    <a:pt x="13" y="49"/>
                  </a:cubicBezTo>
                  <a:lnTo>
                    <a:pt x="13" y="500"/>
                  </a:lnTo>
                  <a:cubicBezTo>
                    <a:pt x="0" y="754"/>
                    <a:pt x="0" y="1010"/>
                    <a:pt x="0" y="1278"/>
                  </a:cubicBezTo>
                  <a:cubicBezTo>
                    <a:pt x="0" y="1302"/>
                    <a:pt x="24" y="1327"/>
                    <a:pt x="49" y="1327"/>
                  </a:cubicBezTo>
                  <a:cubicBezTo>
                    <a:pt x="73" y="1327"/>
                    <a:pt x="110" y="1302"/>
                    <a:pt x="110" y="1278"/>
                  </a:cubicBezTo>
                  <a:cubicBezTo>
                    <a:pt x="122" y="913"/>
                    <a:pt x="134" y="475"/>
                    <a:pt x="110" y="49"/>
                  </a:cubicBezTo>
                  <a:cubicBezTo>
                    <a:pt x="110" y="25"/>
                    <a:pt x="86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6" name="Google Shape;3576;p39"/>
            <p:cNvSpPr/>
            <p:nvPr/>
          </p:nvSpPr>
          <p:spPr>
            <a:xfrm>
              <a:off x="7437664" y="3517604"/>
              <a:ext cx="4873" cy="82936"/>
            </a:xfrm>
            <a:custGeom>
              <a:avLst/>
              <a:gdLst/>
              <a:ahLst/>
              <a:cxnLst/>
              <a:rect l="l" t="t" r="r" b="b"/>
              <a:pathLst>
                <a:path w="99" h="1685" extrusionOk="0">
                  <a:moveTo>
                    <a:pt x="56" y="0"/>
                  </a:moveTo>
                  <a:cubicBezTo>
                    <a:pt x="35" y="0"/>
                    <a:pt x="14" y="16"/>
                    <a:pt x="14" y="46"/>
                  </a:cubicBezTo>
                  <a:cubicBezTo>
                    <a:pt x="1" y="581"/>
                    <a:pt x="1" y="1116"/>
                    <a:pt x="1" y="1639"/>
                  </a:cubicBezTo>
                  <a:cubicBezTo>
                    <a:pt x="1" y="1670"/>
                    <a:pt x="22" y="1685"/>
                    <a:pt x="44" y="1685"/>
                  </a:cubicBezTo>
                  <a:cubicBezTo>
                    <a:pt x="65" y="1685"/>
                    <a:pt x="87" y="1670"/>
                    <a:pt x="87" y="1639"/>
                  </a:cubicBezTo>
                  <a:cubicBezTo>
                    <a:pt x="98" y="1116"/>
                    <a:pt x="98" y="581"/>
                    <a:pt x="98" y="46"/>
                  </a:cubicBezTo>
                  <a:cubicBezTo>
                    <a:pt x="98" y="16"/>
                    <a:pt x="77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7" name="Google Shape;3577;p39"/>
            <p:cNvSpPr/>
            <p:nvPr/>
          </p:nvSpPr>
          <p:spPr>
            <a:xfrm>
              <a:off x="7437123" y="3516817"/>
              <a:ext cx="6005" cy="84511"/>
            </a:xfrm>
            <a:custGeom>
              <a:avLst/>
              <a:gdLst/>
              <a:ahLst/>
              <a:cxnLst/>
              <a:rect l="l" t="t" r="r" b="b"/>
              <a:pathLst>
                <a:path w="122" h="1717" extrusionOk="0">
                  <a:moveTo>
                    <a:pt x="73" y="25"/>
                  </a:moveTo>
                  <a:cubicBezTo>
                    <a:pt x="85" y="25"/>
                    <a:pt x="109" y="38"/>
                    <a:pt x="109" y="62"/>
                  </a:cubicBezTo>
                  <a:lnTo>
                    <a:pt x="98" y="293"/>
                  </a:lnTo>
                  <a:cubicBezTo>
                    <a:pt x="98" y="743"/>
                    <a:pt x="98" y="1205"/>
                    <a:pt x="85" y="1655"/>
                  </a:cubicBezTo>
                  <a:cubicBezTo>
                    <a:pt x="85" y="1679"/>
                    <a:pt x="73" y="1692"/>
                    <a:pt x="49" y="1692"/>
                  </a:cubicBezTo>
                  <a:cubicBezTo>
                    <a:pt x="36" y="1692"/>
                    <a:pt x="12" y="1679"/>
                    <a:pt x="12" y="1655"/>
                  </a:cubicBezTo>
                  <a:cubicBezTo>
                    <a:pt x="25" y="1205"/>
                    <a:pt x="25" y="743"/>
                    <a:pt x="25" y="293"/>
                  </a:cubicBezTo>
                  <a:lnTo>
                    <a:pt x="36" y="62"/>
                  </a:lnTo>
                  <a:cubicBezTo>
                    <a:pt x="36" y="38"/>
                    <a:pt x="49" y="25"/>
                    <a:pt x="73" y="25"/>
                  </a:cubicBezTo>
                  <a:close/>
                  <a:moveTo>
                    <a:pt x="73" y="1"/>
                  </a:moveTo>
                  <a:cubicBezTo>
                    <a:pt x="36" y="1"/>
                    <a:pt x="12" y="25"/>
                    <a:pt x="12" y="62"/>
                  </a:cubicBezTo>
                  <a:lnTo>
                    <a:pt x="12" y="293"/>
                  </a:lnTo>
                  <a:cubicBezTo>
                    <a:pt x="12" y="743"/>
                    <a:pt x="0" y="1205"/>
                    <a:pt x="0" y="1655"/>
                  </a:cubicBezTo>
                  <a:cubicBezTo>
                    <a:pt x="0" y="1692"/>
                    <a:pt x="25" y="1716"/>
                    <a:pt x="49" y="1716"/>
                  </a:cubicBezTo>
                  <a:cubicBezTo>
                    <a:pt x="85" y="1716"/>
                    <a:pt x="109" y="1692"/>
                    <a:pt x="109" y="1655"/>
                  </a:cubicBezTo>
                  <a:cubicBezTo>
                    <a:pt x="109" y="1205"/>
                    <a:pt x="122" y="743"/>
                    <a:pt x="122" y="293"/>
                  </a:cubicBezTo>
                  <a:lnTo>
                    <a:pt x="122" y="62"/>
                  </a:lnTo>
                  <a:cubicBezTo>
                    <a:pt x="122" y="25"/>
                    <a:pt x="98" y="1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8" name="Google Shape;3578;p39"/>
            <p:cNvSpPr/>
            <p:nvPr/>
          </p:nvSpPr>
          <p:spPr>
            <a:xfrm>
              <a:off x="7742987" y="3805551"/>
              <a:ext cx="6005" cy="71566"/>
            </a:xfrm>
            <a:custGeom>
              <a:avLst/>
              <a:gdLst/>
              <a:ahLst/>
              <a:cxnLst/>
              <a:rect l="l" t="t" r="r" b="b"/>
              <a:pathLst>
                <a:path w="122" h="1454" extrusionOk="0">
                  <a:moveTo>
                    <a:pt x="67" y="0"/>
                  </a:moveTo>
                  <a:cubicBezTo>
                    <a:pt x="46" y="0"/>
                    <a:pt x="25" y="15"/>
                    <a:pt x="25" y="45"/>
                  </a:cubicBezTo>
                  <a:cubicBezTo>
                    <a:pt x="13" y="496"/>
                    <a:pt x="0" y="958"/>
                    <a:pt x="13" y="1407"/>
                  </a:cubicBezTo>
                  <a:cubicBezTo>
                    <a:pt x="13" y="1438"/>
                    <a:pt x="34" y="1453"/>
                    <a:pt x="55" y="1453"/>
                  </a:cubicBezTo>
                  <a:cubicBezTo>
                    <a:pt x="76" y="1453"/>
                    <a:pt x="98" y="1438"/>
                    <a:pt x="98" y="1407"/>
                  </a:cubicBezTo>
                  <a:cubicBezTo>
                    <a:pt x="122" y="958"/>
                    <a:pt x="110" y="496"/>
                    <a:pt x="110" y="45"/>
                  </a:cubicBezTo>
                  <a:cubicBezTo>
                    <a:pt x="110" y="15"/>
                    <a:pt x="89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9" name="Google Shape;3579;p39"/>
            <p:cNvSpPr/>
            <p:nvPr/>
          </p:nvSpPr>
          <p:spPr>
            <a:xfrm>
              <a:off x="7742987" y="3805354"/>
              <a:ext cx="6005" cy="71910"/>
            </a:xfrm>
            <a:custGeom>
              <a:avLst/>
              <a:gdLst/>
              <a:ahLst/>
              <a:cxnLst/>
              <a:rect l="l" t="t" r="r" b="b"/>
              <a:pathLst>
                <a:path w="122" h="1461" extrusionOk="0">
                  <a:moveTo>
                    <a:pt x="73" y="13"/>
                  </a:moveTo>
                  <a:cubicBezTo>
                    <a:pt x="86" y="13"/>
                    <a:pt x="110" y="25"/>
                    <a:pt x="110" y="49"/>
                  </a:cubicBezTo>
                  <a:lnTo>
                    <a:pt x="110" y="232"/>
                  </a:lnTo>
                  <a:cubicBezTo>
                    <a:pt x="110" y="621"/>
                    <a:pt x="110" y="1022"/>
                    <a:pt x="98" y="1411"/>
                  </a:cubicBezTo>
                  <a:cubicBezTo>
                    <a:pt x="86" y="1436"/>
                    <a:pt x="73" y="1448"/>
                    <a:pt x="49" y="1448"/>
                  </a:cubicBezTo>
                  <a:cubicBezTo>
                    <a:pt x="37" y="1448"/>
                    <a:pt x="25" y="1436"/>
                    <a:pt x="25" y="1411"/>
                  </a:cubicBezTo>
                  <a:cubicBezTo>
                    <a:pt x="13" y="1022"/>
                    <a:pt x="25" y="621"/>
                    <a:pt x="37" y="232"/>
                  </a:cubicBezTo>
                  <a:lnTo>
                    <a:pt x="37" y="49"/>
                  </a:lnTo>
                  <a:cubicBezTo>
                    <a:pt x="37" y="25"/>
                    <a:pt x="49" y="13"/>
                    <a:pt x="73" y="13"/>
                  </a:cubicBezTo>
                  <a:close/>
                  <a:moveTo>
                    <a:pt x="73" y="1"/>
                  </a:moveTo>
                  <a:cubicBezTo>
                    <a:pt x="49" y="1"/>
                    <a:pt x="13" y="13"/>
                    <a:pt x="13" y="49"/>
                  </a:cubicBezTo>
                  <a:lnTo>
                    <a:pt x="13" y="232"/>
                  </a:lnTo>
                  <a:cubicBezTo>
                    <a:pt x="0" y="621"/>
                    <a:pt x="0" y="1022"/>
                    <a:pt x="0" y="1411"/>
                  </a:cubicBezTo>
                  <a:cubicBezTo>
                    <a:pt x="0" y="1448"/>
                    <a:pt x="25" y="1460"/>
                    <a:pt x="49" y="1460"/>
                  </a:cubicBezTo>
                  <a:cubicBezTo>
                    <a:pt x="86" y="1460"/>
                    <a:pt x="110" y="1448"/>
                    <a:pt x="110" y="1411"/>
                  </a:cubicBezTo>
                  <a:cubicBezTo>
                    <a:pt x="122" y="1022"/>
                    <a:pt x="122" y="621"/>
                    <a:pt x="122" y="232"/>
                  </a:cubicBezTo>
                  <a:lnTo>
                    <a:pt x="122" y="49"/>
                  </a:lnTo>
                  <a:cubicBezTo>
                    <a:pt x="122" y="13"/>
                    <a:pt x="98" y="1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0" name="Google Shape;3580;p39"/>
            <p:cNvSpPr/>
            <p:nvPr/>
          </p:nvSpPr>
          <p:spPr>
            <a:xfrm>
              <a:off x="7734028" y="3844289"/>
              <a:ext cx="6005" cy="37013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50" y="0"/>
                  </a:moveTo>
                  <a:cubicBezTo>
                    <a:pt x="30" y="0"/>
                    <a:pt x="12" y="12"/>
                    <a:pt x="12" y="37"/>
                  </a:cubicBezTo>
                  <a:cubicBezTo>
                    <a:pt x="0" y="256"/>
                    <a:pt x="12" y="487"/>
                    <a:pt x="36" y="706"/>
                  </a:cubicBezTo>
                  <a:cubicBezTo>
                    <a:pt x="36" y="736"/>
                    <a:pt x="58" y="751"/>
                    <a:pt x="79" y="751"/>
                  </a:cubicBezTo>
                  <a:cubicBezTo>
                    <a:pt x="101" y="751"/>
                    <a:pt x="122" y="736"/>
                    <a:pt x="122" y="706"/>
                  </a:cubicBezTo>
                  <a:cubicBezTo>
                    <a:pt x="109" y="487"/>
                    <a:pt x="109" y="256"/>
                    <a:pt x="98" y="37"/>
                  </a:cubicBezTo>
                  <a:cubicBezTo>
                    <a:pt x="91" y="12"/>
                    <a:pt x="70" y="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1" name="Google Shape;3581;p39"/>
            <p:cNvSpPr/>
            <p:nvPr/>
          </p:nvSpPr>
          <p:spPr>
            <a:xfrm>
              <a:off x="7733388" y="3843698"/>
              <a:ext cx="7235" cy="38342"/>
            </a:xfrm>
            <a:custGeom>
              <a:avLst/>
              <a:gdLst/>
              <a:ahLst/>
              <a:cxnLst/>
              <a:rect l="l" t="t" r="r" b="b"/>
              <a:pathLst>
                <a:path w="147" h="779" extrusionOk="0">
                  <a:moveTo>
                    <a:pt x="62" y="13"/>
                  </a:moveTo>
                  <a:cubicBezTo>
                    <a:pt x="74" y="13"/>
                    <a:pt x="98" y="24"/>
                    <a:pt x="98" y="49"/>
                  </a:cubicBezTo>
                  <a:cubicBezTo>
                    <a:pt x="111" y="268"/>
                    <a:pt x="122" y="487"/>
                    <a:pt x="122" y="694"/>
                  </a:cubicBezTo>
                  <a:lnTo>
                    <a:pt x="122" y="718"/>
                  </a:lnTo>
                  <a:cubicBezTo>
                    <a:pt x="122" y="742"/>
                    <a:pt x="111" y="754"/>
                    <a:pt x="98" y="754"/>
                  </a:cubicBezTo>
                  <a:cubicBezTo>
                    <a:pt x="74" y="754"/>
                    <a:pt x="62" y="742"/>
                    <a:pt x="49" y="718"/>
                  </a:cubicBezTo>
                  <a:cubicBezTo>
                    <a:pt x="25" y="487"/>
                    <a:pt x="25" y="256"/>
                    <a:pt x="25" y="49"/>
                  </a:cubicBezTo>
                  <a:cubicBezTo>
                    <a:pt x="25" y="24"/>
                    <a:pt x="49" y="13"/>
                    <a:pt x="62" y="13"/>
                  </a:cubicBezTo>
                  <a:close/>
                  <a:moveTo>
                    <a:pt x="62" y="0"/>
                  </a:moveTo>
                  <a:cubicBezTo>
                    <a:pt x="38" y="0"/>
                    <a:pt x="13" y="13"/>
                    <a:pt x="13" y="49"/>
                  </a:cubicBezTo>
                  <a:cubicBezTo>
                    <a:pt x="1" y="256"/>
                    <a:pt x="13" y="487"/>
                    <a:pt x="38" y="730"/>
                  </a:cubicBezTo>
                  <a:cubicBezTo>
                    <a:pt x="38" y="754"/>
                    <a:pt x="62" y="778"/>
                    <a:pt x="98" y="778"/>
                  </a:cubicBezTo>
                  <a:cubicBezTo>
                    <a:pt x="122" y="778"/>
                    <a:pt x="147" y="754"/>
                    <a:pt x="147" y="718"/>
                  </a:cubicBezTo>
                  <a:lnTo>
                    <a:pt x="147" y="694"/>
                  </a:lnTo>
                  <a:cubicBezTo>
                    <a:pt x="135" y="487"/>
                    <a:pt x="135" y="268"/>
                    <a:pt x="111" y="49"/>
                  </a:cubicBezTo>
                  <a:cubicBezTo>
                    <a:pt x="111" y="13"/>
                    <a:pt x="86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2" name="Google Shape;3582;p39"/>
            <p:cNvSpPr/>
            <p:nvPr/>
          </p:nvSpPr>
          <p:spPr>
            <a:xfrm>
              <a:off x="7723839" y="3852657"/>
              <a:ext cx="6645" cy="24905"/>
            </a:xfrm>
            <a:custGeom>
              <a:avLst/>
              <a:gdLst/>
              <a:ahLst/>
              <a:cxnLst/>
              <a:rect l="l" t="t" r="r" b="b"/>
              <a:pathLst>
                <a:path w="135" h="506" extrusionOk="0">
                  <a:moveTo>
                    <a:pt x="49" y="1"/>
                  </a:moveTo>
                  <a:cubicBezTo>
                    <a:pt x="24" y="1"/>
                    <a:pt x="0" y="13"/>
                    <a:pt x="0" y="37"/>
                  </a:cubicBezTo>
                  <a:cubicBezTo>
                    <a:pt x="0" y="183"/>
                    <a:pt x="13" y="329"/>
                    <a:pt x="37" y="475"/>
                  </a:cubicBezTo>
                  <a:cubicBezTo>
                    <a:pt x="42" y="496"/>
                    <a:pt x="62" y="506"/>
                    <a:pt x="82" y="506"/>
                  </a:cubicBezTo>
                  <a:cubicBezTo>
                    <a:pt x="108" y="506"/>
                    <a:pt x="134" y="490"/>
                    <a:pt x="134" y="463"/>
                  </a:cubicBezTo>
                  <a:cubicBezTo>
                    <a:pt x="110" y="317"/>
                    <a:pt x="97" y="183"/>
                    <a:pt x="97" y="37"/>
                  </a:cubicBezTo>
                  <a:cubicBezTo>
                    <a:pt x="97" y="13"/>
                    <a:pt x="73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3" name="Google Shape;3583;p39"/>
            <p:cNvSpPr/>
            <p:nvPr/>
          </p:nvSpPr>
          <p:spPr>
            <a:xfrm>
              <a:off x="7723839" y="3852066"/>
              <a:ext cx="7235" cy="25791"/>
            </a:xfrm>
            <a:custGeom>
              <a:avLst/>
              <a:gdLst/>
              <a:ahLst/>
              <a:cxnLst/>
              <a:rect l="l" t="t" r="r" b="b"/>
              <a:pathLst>
                <a:path w="147" h="524" extrusionOk="0">
                  <a:moveTo>
                    <a:pt x="49" y="25"/>
                  </a:moveTo>
                  <a:cubicBezTo>
                    <a:pt x="61" y="25"/>
                    <a:pt x="86" y="25"/>
                    <a:pt x="86" y="49"/>
                  </a:cubicBezTo>
                  <a:cubicBezTo>
                    <a:pt x="86" y="195"/>
                    <a:pt x="110" y="341"/>
                    <a:pt x="122" y="475"/>
                  </a:cubicBezTo>
                  <a:cubicBezTo>
                    <a:pt x="122" y="499"/>
                    <a:pt x="110" y="499"/>
                    <a:pt x="97" y="511"/>
                  </a:cubicBezTo>
                  <a:cubicBezTo>
                    <a:pt x="73" y="511"/>
                    <a:pt x="49" y="499"/>
                    <a:pt x="49" y="487"/>
                  </a:cubicBezTo>
                  <a:cubicBezTo>
                    <a:pt x="24" y="354"/>
                    <a:pt x="13" y="219"/>
                    <a:pt x="13" y="49"/>
                  </a:cubicBezTo>
                  <a:cubicBezTo>
                    <a:pt x="13" y="25"/>
                    <a:pt x="24" y="25"/>
                    <a:pt x="49" y="25"/>
                  </a:cubicBezTo>
                  <a:close/>
                  <a:moveTo>
                    <a:pt x="49" y="0"/>
                  </a:moveTo>
                  <a:cubicBezTo>
                    <a:pt x="24" y="0"/>
                    <a:pt x="0" y="25"/>
                    <a:pt x="0" y="49"/>
                  </a:cubicBezTo>
                  <a:cubicBezTo>
                    <a:pt x="0" y="219"/>
                    <a:pt x="13" y="354"/>
                    <a:pt x="37" y="487"/>
                  </a:cubicBezTo>
                  <a:cubicBezTo>
                    <a:pt x="37" y="511"/>
                    <a:pt x="61" y="524"/>
                    <a:pt x="86" y="524"/>
                  </a:cubicBezTo>
                  <a:lnTo>
                    <a:pt x="97" y="524"/>
                  </a:lnTo>
                  <a:cubicBezTo>
                    <a:pt x="122" y="524"/>
                    <a:pt x="146" y="499"/>
                    <a:pt x="134" y="475"/>
                  </a:cubicBezTo>
                  <a:cubicBezTo>
                    <a:pt x="122" y="341"/>
                    <a:pt x="110" y="195"/>
                    <a:pt x="110" y="49"/>
                  </a:cubicBezTo>
                  <a:cubicBezTo>
                    <a:pt x="97" y="25"/>
                    <a:pt x="73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4" name="Google Shape;3584;p39"/>
            <p:cNvSpPr/>
            <p:nvPr/>
          </p:nvSpPr>
          <p:spPr>
            <a:xfrm>
              <a:off x="7750173" y="3786946"/>
              <a:ext cx="6645" cy="79540"/>
            </a:xfrm>
            <a:custGeom>
              <a:avLst/>
              <a:gdLst/>
              <a:ahLst/>
              <a:cxnLst/>
              <a:rect l="l" t="t" r="r" b="b"/>
              <a:pathLst>
                <a:path w="135" h="1616" extrusionOk="0">
                  <a:moveTo>
                    <a:pt x="57" y="1"/>
                  </a:moveTo>
                  <a:cubicBezTo>
                    <a:pt x="34" y="1"/>
                    <a:pt x="13" y="16"/>
                    <a:pt x="13" y="47"/>
                  </a:cubicBezTo>
                  <a:cubicBezTo>
                    <a:pt x="49" y="558"/>
                    <a:pt x="37" y="1068"/>
                    <a:pt x="0" y="1579"/>
                  </a:cubicBezTo>
                  <a:cubicBezTo>
                    <a:pt x="0" y="1604"/>
                    <a:pt x="22" y="1616"/>
                    <a:pt x="43" y="1616"/>
                  </a:cubicBezTo>
                  <a:cubicBezTo>
                    <a:pt x="64" y="1616"/>
                    <a:pt x="86" y="1604"/>
                    <a:pt x="86" y="1579"/>
                  </a:cubicBezTo>
                  <a:cubicBezTo>
                    <a:pt x="134" y="1068"/>
                    <a:pt x="134" y="558"/>
                    <a:pt x="110" y="47"/>
                  </a:cubicBezTo>
                  <a:cubicBezTo>
                    <a:pt x="104" y="16"/>
                    <a:pt x="79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5" name="Google Shape;3585;p39"/>
            <p:cNvSpPr/>
            <p:nvPr/>
          </p:nvSpPr>
          <p:spPr>
            <a:xfrm>
              <a:off x="7749582" y="3786207"/>
              <a:ext cx="7826" cy="80868"/>
            </a:xfrm>
            <a:custGeom>
              <a:avLst/>
              <a:gdLst/>
              <a:ahLst/>
              <a:cxnLst/>
              <a:rect l="l" t="t" r="r" b="b"/>
              <a:pathLst>
                <a:path w="159" h="1643" extrusionOk="0">
                  <a:moveTo>
                    <a:pt x="73" y="25"/>
                  </a:moveTo>
                  <a:cubicBezTo>
                    <a:pt x="85" y="25"/>
                    <a:pt x="109" y="38"/>
                    <a:pt x="109" y="62"/>
                  </a:cubicBezTo>
                  <a:cubicBezTo>
                    <a:pt x="146" y="597"/>
                    <a:pt x="134" y="1095"/>
                    <a:pt x="98" y="1594"/>
                  </a:cubicBezTo>
                  <a:cubicBezTo>
                    <a:pt x="98" y="1612"/>
                    <a:pt x="85" y="1623"/>
                    <a:pt x="68" y="1623"/>
                  </a:cubicBezTo>
                  <a:cubicBezTo>
                    <a:pt x="62" y="1623"/>
                    <a:pt x="56" y="1622"/>
                    <a:pt x="49" y="1619"/>
                  </a:cubicBezTo>
                  <a:cubicBezTo>
                    <a:pt x="37" y="1619"/>
                    <a:pt x="25" y="1619"/>
                    <a:pt x="25" y="1594"/>
                  </a:cubicBezTo>
                  <a:cubicBezTo>
                    <a:pt x="61" y="1046"/>
                    <a:pt x="61" y="536"/>
                    <a:pt x="37" y="62"/>
                  </a:cubicBezTo>
                  <a:cubicBezTo>
                    <a:pt x="37" y="38"/>
                    <a:pt x="49" y="25"/>
                    <a:pt x="73" y="25"/>
                  </a:cubicBezTo>
                  <a:close/>
                  <a:moveTo>
                    <a:pt x="73" y="1"/>
                  </a:moveTo>
                  <a:cubicBezTo>
                    <a:pt x="49" y="1"/>
                    <a:pt x="25" y="25"/>
                    <a:pt x="25" y="62"/>
                  </a:cubicBezTo>
                  <a:cubicBezTo>
                    <a:pt x="49" y="536"/>
                    <a:pt x="37" y="1046"/>
                    <a:pt x="1" y="1594"/>
                  </a:cubicBezTo>
                  <a:cubicBezTo>
                    <a:pt x="1" y="1619"/>
                    <a:pt x="25" y="1643"/>
                    <a:pt x="49" y="1643"/>
                  </a:cubicBezTo>
                  <a:cubicBezTo>
                    <a:pt x="85" y="1643"/>
                    <a:pt x="109" y="1619"/>
                    <a:pt x="109" y="1594"/>
                  </a:cubicBezTo>
                  <a:cubicBezTo>
                    <a:pt x="158" y="1095"/>
                    <a:pt x="158" y="597"/>
                    <a:pt x="122" y="62"/>
                  </a:cubicBezTo>
                  <a:cubicBezTo>
                    <a:pt x="122" y="25"/>
                    <a:pt x="98" y="1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6" name="Google Shape;3586;p39"/>
            <p:cNvSpPr/>
            <p:nvPr/>
          </p:nvSpPr>
          <p:spPr>
            <a:xfrm>
              <a:off x="7708876" y="3859597"/>
              <a:ext cx="54487" cy="5119"/>
            </a:xfrm>
            <a:custGeom>
              <a:avLst/>
              <a:gdLst/>
              <a:ahLst/>
              <a:cxnLst/>
              <a:rect l="l" t="t" r="r" b="b"/>
              <a:pathLst>
                <a:path w="1107" h="104" extrusionOk="0">
                  <a:moveTo>
                    <a:pt x="718" y="0"/>
                  </a:moveTo>
                  <a:cubicBezTo>
                    <a:pt x="499" y="0"/>
                    <a:pt x="280" y="6"/>
                    <a:pt x="61" y="6"/>
                  </a:cubicBezTo>
                  <a:cubicBezTo>
                    <a:pt x="1" y="6"/>
                    <a:pt x="1" y="103"/>
                    <a:pt x="61" y="103"/>
                  </a:cubicBezTo>
                  <a:cubicBezTo>
                    <a:pt x="390" y="103"/>
                    <a:pt x="718" y="103"/>
                    <a:pt x="1046" y="91"/>
                  </a:cubicBezTo>
                  <a:cubicBezTo>
                    <a:pt x="1107" y="91"/>
                    <a:pt x="1107" y="6"/>
                    <a:pt x="1046" y="6"/>
                  </a:cubicBezTo>
                  <a:cubicBezTo>
                    <a:pt x="937" y="2"/>
                    <a:pt x="827" y="0"/>
                    <a:pt x="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7" name="Google Shape;3587;p39"/>
            <p:cNvSpPr/>
            <p:nvPr/>
          </p:nvSpPr>
          <p:spPr>
            <a:xfrm>
              <a:off x="7709467" y="3859252"/>
              <a:ext cx="53896" cy="6005"/>
            </a:xfrm>
            <a:custGeom>
              <a:avLst/>
              <a:gdLst/>
              <a:ahLst/>
              <a:cxnLst/>
              <a:rect l="l" t="t" r="r" b="b"/>
              <a:pathLst>
                <a:path w="1095" h="122" extrusionOk="0">
                  <a:moveTo>
                    <a:pt x="597" y="13"/>
                  </a:moveTo>
                  <a:cubicBezTo>
                    <a:pt x="743" y="13"/>
                    <a:pt x="888" y="13"/>
                    <a:pt x="1034" y="25"/>
                  </a:cubicBezTo>
                  <a:cubicBezTo>
                    <a:pt x="1059" y="25"/>
                    <a:pt x="1070" y="37"/>
                    <a:pt x="1070" y="62"/>
                  </a:cubicBezTo>
                  <a:cubicBezTo>
                    <a:pt x="1070" y="73"/>
                    <a:pt x="1059" y="98"/>
                    <a:pt x="1034" y="98"/>
                  </a:cubicBezTo>
                  <a:cubicBezTo>
                    <a:pt x="929" y="102"/>
                    <a:pt x="824" y="103"/>
                    <a:pt x="718" y="103"/>
                  </a:cubicBezTo>
                  <a:cubicBezTo>
                    <a:pt x="507" y="103"/>
                    <a:pt x="297" y="98"/>
                    <a:pt x="86" y="98"/>
                  </a:cubicBezTo>
                  <a:lnTo>
                    <a:pt x="49" y="98"/>
                  </a:lnTo>
                  <a:cubicBezTo>
                    <a:pt x="25" y="98"/>
                    <a:pt x="13" y="73"/>
                    <a:pt x="13" y="62"/>
                  </a:cubicBezTo>
                  <a:cubicBezTo>
                    <a:pt x="13" y="37"/>
                    <a:pt x="25" y="25"/>
                    <a:pt x="49" y="25"/>
                  </a:cubicBezTo>
                  <a:lnTo>
                    <a:pt x="86" y="25"/>
                  </a:lnTo>
                  <a:cubicBezTo>
                    <a:pt x="256" y="25"/>
                    <a:pt x="426" y="13"/>
                    <a:pt x="597" y="13"/>
                  </a:cubicBezTo>
                  <a:close/>
                  <a:moveTo>
                    <a:pt x="49" y="0"/>
                  </a:moveTo>
                  <a:cubicBezTo>
                    <a:pt x="13" y="0"/>
                    <a:pt x="0" y="37"/>
                    <a:pt x="0" y="62"/>
                  </a:cubicBezTo>
                  <a:cubicBezTo>
                    <a:pt x="0" y="86"/>
                    <a:pt x="13" y="110"/>
                    <a:pt x="49" y="110"/>
                  </a:cubicBezTo>
                  <a:lnTo>
                    <a:pt x="86" y="110"/>
                  </a:lnTo>
                  <a:cubicBezTo>
                    <a:pt x="256" y="122"/>
                    <a:pt x="426" y="122"/>
                    <a:pt x="597" y="122"/>
                  </a:cubicBezTo>
                  <a:cubicBezTo>
                    <a:pt x="743" y="122"/>
                    <a:pt x="888" y="122"/>
                    <a:pt x="1034" y="110"/>
                  </a:cubicBezTo>
                  <a:cubicBezTo>
                    <a:pt x="1070" y="110"/>
                    <a:pt x="1095" y="86"/>
                    <a:pt x="1095" y="62"/>
                  </a:cubicBezTo>
                  <a:cubicBezTo>
                    <a:pt x="1095" y="37"/>
                    <a:pt x="1070" y="13"/>
                    <a:pt x="10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8" name="Google Shape;3588;p39"/>
            <p:cNvSpPr/>
            <p:nvPr/>
          </p:nvSpPr>
          <p:spPr>
            <a:xfrm>
              <a:off x="7732207" y="3498654"/>
              <a:ext cx="4824" cy="39671"/>
            </a:xfrm>
            <a:custGeom>
              <a:avLst/>
              <a:gdLst/>
              <a:ahLst/>
              <a:cxnLst/>
              <a:rect l="l" t="t" r="r" b="b"/>
              <a:pathLst>
                <a:path w="98" h="806" extrusionOk="0">
                  <a:moveTo>
                    <a:pt x="59" y="1"/>
                  </a:moveTo>
                  <a:cubicBezTo>
                    <a:pt x="37" y="1"/>
                    <a:pt x="13" y="16"/>
                    <a:pt x="13" y="42"/>
                  </a:cubicBezTo>
                  <a:cubicBezTo>
                    <a:pt x="0" y="285"/>
                    <a:pt x="0" y="529"/>
                    <a:pt x="13" y="759"/>
                  </a:cubicBezTo>
                  <a:cubicBezTo>
                    <a:pt x="13" y="790"/>
                    <a:pt x="34" y="805"/>
                    <a:pt x="55" y="805"/>
                  </a:cubicBezTo>
                  <a:cubicBezTo>
                    <a:pt x="76" y="805"/>
                    <a:pt x="98" y="790"/>
                    <a:pt x="98" y="759"/>
                  </a:cubicBezTo>
                  <a:lnTo>
                    <a:pt x="98" y="42"/>
                  </a:lnTo>
                  <a:cubicBezTo>
                    <a:pt x="98" y="13"/>
                    <a:pt x="79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9" name="Google Shape;3589;p39"/>
            <p:cNvSpPr/>
            <p:nvPr/>
          </p:nvSpPr>
          <p:spPr>
            <a:xfrm>
              <a:off x="7732207" y="3498309"/>
              <a:ext cx="5463" cy="40754"/>
            </a:xfrm>
            <a:custGeom>
              <a:avLst/>
              <a:gdLst/>
              <a:ahLst/>
              <a:cxnLst/>
              <a:rect l="l" t="t" r="r" b="b"/>
              <a:pathLst>
                <a:path w="111" h="828" extrusionOk="0">
                  <a:moveTo>
                    <a:pt x="62" y="12"/>
                  </a:moveTo>
                  <a:cubicBezTo>
                    <a:pt x="73" y="12"/>
                    <a:pt x="98" y="25"/>
                    <a:pt x="98" y="49"/>
                  </a:cubicBezTo>
                  <a:cubicBezTo>
                    <a:pt x="86" y="304"/>
                    <a:pt x="86" y="547"/>
                    <a:pt x="86" y="766"/>
                  </a:cubicBezTo>
                  <a:cubicBezTo>
                    <a:pt x="86" y="790"/>
                    <a:pt x="73" y="803"/>
                    <a:pt x="62" y="803"/>
                  </a:cubicBezTo>
                  <a:cubicBezTo>
                    <a:pt x="37" y="803"/>
                    <a:pt x="25" y="790"/>
                    <a:pt x="25" y="766"/>
                  </a:cubicBezTo>
                  <a:cubicBezTo>
                    <a:pt x="13" y="523"/>
                    <a:pt x="13" y="280"/>
                    <a:pt x="25" y="49"/>
                  </a:cubicBezTo>
                  <a:cubicBezTo>
                    <a:pt x="25" y="25"/>
                    <a:pt x="37" y="12"/>
                    <a:pt x="62" y="12"/>
                  </a:cubicBezTo>
                  <a:close/>
                  <a:moveTo>
                    <a:pt x="62" y="0"/>
                  </a:moveTo>
                  <a:cubicBezTo>
                    <a:pt x="37" y="0"/>
                    <a:pt x="13" y="12"/>
                    <a:pt x="0" y="49"/>
                  </a:cubicBezTo>
                  <a:lnTo>
                    <a:pt x="0" y="766"/>
                  </a:lnTo>
                  <a:cubicBezTo>
                    <a:pt x="0" y="803"/>
                    <a:pt x="25" y="827"/>
                    <a:pt x="62" y="827"/>
                  </a:cubicBezTo>
                  <a:cubicBezTo>
                    <a:pt x="86" y="827"/>
                    <a:pt x="110" y="803"/>
                    <a:pt x="110" y="766"/>
                  </a:cubicBezTo>
                  <a:lnTo>
                    <a:pt x="110" y="49"/>
                  </a:lnTo>
                  <a:cubicBezTo>
                    <a:pt x="110" y="12"/>
                    <a:pt x="86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0" name="Google Shape;3590;p39"/>
            <p:cNvSpPr/>
            <p:nvPr/>
          </p:nvSpPr>
          <p:spPr>
            <a:xfrm>
              <a:off x="7738163" y="3501459"/>
              <a:ext cx="7235" cy="55372"/>
            </a:xfrm>
            <a:custGeom>
              <a:avLst/>
              <a:gdLst/>
              <a:ahLst/>
              <a:cxnLst/>
              <a:rect l="l" t="t" r="r" b="b"/>
              <a:pathLst>
                <a:path w="147" h="1125" extrusionOk="0">
                  <a:moveTo>
                    <a:pt x="50" y="0"/>
                  </a:moveTo>
                  <a:cubicBezTo>
                    <a:pt x="25" y="0"/>
                    <a:pt x="1" y="15"/>
                    <a:pt x="1" y="45"/>
                  </a:cubicBezTo>
                  <a:cubicBezTo>
                    <a:pt x="1" y="386"/>
                    <a:pt x="14" y="739"/>
                    <a:pt x="50" y="1080"/>
                  </a:cubicBezTo>
                  <a:cubicBezTo>
                    <a:pt x="56" y="1110"/>
                    <a:pt x="80" y="1125"/>
                    <a:pt x="103" y="1125"/>
                  </a:cubicBezTo>
                  <a:cubicBezTo>
                    <a:pt x="126" y="1125"/>
                    <a:pt x="147" y="1110"/>
                    <a:pt x="147" y="1080"/>
                  </a:cubicBezTo>
                  <a:cubicBezTo>
                    <a:pt x="111" y="739"/>
                    <a:pt x="98" y="386"/>
                    <a:pt x="98" y="45"/>
                  </a:cubicBezTo>
                  <a:cubicBezTo>
                    <a:pt x="98" y="15"/>
                    <a:pt x="74" y="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1" name="Google Shape;3591;p39"/>
            <p:cNvSpPr/>
            <p:nvPr/>
          </p:nvSpPr>
          <p:spPr>
            <a:xfrm>
              <a:off x="7737621" y="3501262"/>
              <a:ext cx="8417" cy="55766"/>
            </a:xfrm>
            <a:custGeom>
              <a:avLst/>
              <a:gdLst/>
              <a:ahLst/>
              <a:cxnLst/>
              <a:rect l="l" t="t" r="r" b="b"/>
              <a:pathLst>
                <a:path w="171" h="1133" extrusionOk="0">
                  <a:moveTo>
                    <a:pt x="61" y="13"/>
                  </a:moveTo>
                  <a:cubicBezTo>
                    <a:pt x="73" y="13"/>
                    <a:pt x="98" y="25"/>
                    <a:pt x="98" y="49"/>
                  </a:cubicBezTo>
                  <a:cubicBezTo>
                    <a:pt x="98" y="366"/>
                    <a:pt x="109" y="706"/>
                    <a:pt x="146" y="1084"/>
                  </a:cubicBezTo>
                  <a:cubicBezTo>
                    <a:pt x="146" y="1108"/>
                    <a:pt x="134" y="1120"/>
                    <a:pt x="122" y="1120"/>
                  </a:cubicBezTo>
                  <a:cubicBezTo>
                    <a:pt x="98" y="1120"/>
                    <a:pt x="73" y="1108"/>
                    <a:pt x="73" y="1084"/>
                  </a:cubicBezTo>
                  <a:cubicBezTo>
                    <a:pt x="36" y="755"/>
                    <a:pt x="25" y="414"/>
                    <a:pt x="25" y="49"/>
                  </a:cubicBezTo>
                  <a:cubicBezTo>
                    <a:pt x="25" y="25"/>
                    <a:pt x="36" y="13"/>
                    <a:pt x="61" y="13"/>
                  </a:cubicBezTo>
                  <a:close/>
                  <a:moveTo>
                    <a:pt x="61" y="1"/>
                  </a:moveTo>
                  <a:cubicBezTo>
                    <a:pt x="36" y="1"/>
                    <a:pt x="0" y="13"/>
                    <a:pt x="0" y="49"/>
                  </a:cubicBezTo>
                  <a:cubicBezTo>
                    <a:pt x="0" y="414"/>
                    <a:pt x="25" y="755"/>
                    <a:pt x="49" y="1084"/>
                  </a:cubicBezTo>
                  <a:cubicBezTo>
                    <a:pt x="61" y="1120"/>
                    <a:pt x="85" y="1132"/>
                    <a:pt x="109" y="1132"/>
                  </a:cubicBezTo>
                  <a:lnTo>
                    <a:pt x="122" y="1132"/>
                  </a:lnTo>
                  <a:cubicBezTo>
                    <a:pt x="146" y="1132"/>
                    <a:pt x="171" y="1120"/>
                    <a:pt x="158" y="1084"/>
                  </a:cubicBezTo>
                  <a:cubicBezTo>
                    <a:pt x="134" y="706"/>
                    <a:pt x="122" y="366"/>
                    <a:pt x="109" y="49"/>
                  </a:cubicBezTo>
                  <a:cubicBezTo>
                    <a:pt x="109" y="13"/>
                    <a:pt x="85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2" name="Google Shape;3592;p39"/>
            <p:cNvSpPr/>
            <p:nvPr/>
          </p:nvSpPr>
          <p:spPr>
            <a:xfrm>
              <a:off x="7722215" y="3508597"/>
              <a:ext cx="45381" cy="9549"/>
            </a:xfrm>
            <a:custGeom>
              <a:avLst/>
              <a:gdLst/>
              <a:ahLst/>
              <a:cxnLst/>
              <a:rect l="l" t="t" r="r" b="b"/>
              <a:pathLst>
                <a:path w="922" h="194" extrusionOk="0">
                  <a:moveTo>
                    <a:pt x="780" y="0"/>
                  </a:moveTo>
                  <a:cubicBezTo>
                    <a:pt x="716" y="0"/>
                    <a:pt x="648" y="15"/>
                    <a:pt x="593" y="22"/>
                  </a:cubicBezTo>
                  <a:cubicBezTo>
                    <a:pt x="411" y="46"/>
                    <a:pt x="228" y="71"/>
                    <a:pt x="46" y="108"/>
                  </a:cubicBezTo>
                  <a:cubicBezTo>
                    <a:pt x="0" y="108"/>
                    <a:pt x="8" y="193"/>
                    <a:pt x="49" y="193"/>
                  </a:cubicBezTo>
                  <a:cubicBezTo>
                    <a:pt x="52" y="193"/>
                    <a:pt x="54" y="193"/>
                    <a:pt x="57" y="192"/>
                  </a:cubicBezTo>
                  <a:cubicBezTo>
                    <a:pt x="143" y="192"/>
                    <a:pt x="824" y="132"/>
                    <a:pt x="824" y="83"/>
                  </a:cubicBezTo>
                  <a:cubicBezTo>
                    <a:pt x="824" y="110"/>
                    <a:pt x="847" y="126"/>
                    <a:pt x="869" y="126"/>
                  </a:cubicBezTo>
                  <a:cubicBezTo>
                    <a:pt x="887" y="126"/>
                    <a:pt x="904" y="116"/>
                    <a:pt x="909" y="95"/>
                  </a:cubicBezTo>
                  <a:cubicBezTo>
                    <a:pt x="921" y="95"/>
                    <a:pt x="921" y="83"/>
                    <a:pt x="921" y="83"/>
                  </a:cubicBezTo>
                  <a:cubicBezTo>
                    <a:pt x="921" y="71"/>
                    <a:pt x="921" y="46"/>
                    <a:pt x="909" y="35"/>
                  </a:cubicBezTo>
                  <a:cubicBezTo>
                    <a:pt x="873" y="9"/>
                    <a:pt x="828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3" name="Google Shape;3593;p39"/>
            <p:cNvSpPr/>
            <p:nvPr/>
          </p:nvSpPr>
          <p:spPr>
            <a:xfrm>
              <a:off x="7722067" y="3508301"/>
              <a:ext cx="46119" cy="10385"/>
            </a:xfrm>
            <a:custGeom>
              <a:avLst/>
              <a:gdLst/>
              <a:ahLst/>
              <a:cxnLst/>
              <a:rect l="l" t="t" r="r" b="b"/>
              <a:pathLst>
                <a:path w="937" h="211" extrusionOk="0">
                  <a:moveTo>
                    <a:pt x="778" y="16"/>
                  </a:moveTo>
                  <a:cubicBezTo>
                    <a:pt x="827" y="16"/>
                    <a:pt x="876" y="28"/>
                    <a:pt x="900" y="52"/>
                  </a:cubicBezTo>
                  <a:cubicBezTo>
                    <a:pt x="912" y="52"/>
                    <a:pt x="912" y="77"/>
                    <a:pt x="912" y="89"/>
                  </a:cubicBezTo>
                  <a:lnTo>
                    <a:pt x="912" y="101"/>
                  </a:lnTo>
                  <a:cubicBezTo>
                    <a:pt x="900" y="114"/>
                    <a:pt x="887" y="125"/>
                    <a:pt x="863" y="125"/>
                  </a:cubicBezTo>
                  <a:cubicBezTo>
                    <a:pt x="863" y="114"/>
                    <a:pt x="839" y="114"/>
                    <a:pt x="839" y="89"/>
                  </a:cubicBezTo>
                  <a:lnTo>
                    <a:pt x="827" y="89"/>
                  </a:lnTo>
                  <a:cubicBezTo>
                    <a:pt x="803" y="114"/>
                    <a:pt x="584" y="138"/>
                    <a:pt x="133" y="187"/>
                  </a:cubicBezTo>
                  <a:cubicBezTo>
                    <a:pt x="97" y="187"/>
                    <a:pt x="73" y="187"/>
                    <a:pt x="60" y="198"/>
                  </a:cubicBezTo>
                  <a:cubicBezTo>
                    <a:pt x="36" y="198"/>
                    <a:pt x="24" y="174"/>
                    <a:pt x="24" y="162"/>
                  </a:cubicBezTo>
                  <a:cubicBezTo>
                    <a:pt x="24" y="138"/>
                    <a:pt x="36" y="125"/>
                    <a:pt x="49" y="114"/>
                  </a:cubicBezTo>
                  <a:cubicBezTo>
                    <a:pt x="219" y="89"/>
                    <a:pt x="401" y="65"/>
                    <a:pt x="596" y="41"/>
                  </a:cubicBezTo>
                  <a:cubicBezTo>
                    <a:pt x="620" y="41"/>
                    <a:pt x="632" y="28"/>
                    <a:pt x="657" y="28"/>
                  </a:cubicBezTo>
                  <a:cubicBezTo>
                    <a:pt x="693" y="28"/>
                    <a:pt x="741" y="16"/>
                    <a:pt x="778" y="16"/>
                  </a:cubicBezTo>
                  <a:close/>
                  <a:moveTo>
                    <a:pt x="792" y="1"/>
                  </a:moveTo>
                  <a:cubicBezTo>
                    <a:pt x="745" y="1"/>
                    <a:pt x="693" y="10"/>
                    <a:pt x="644" y="16"/>
                  </a:cubicBezTo>
                  <a:lnTo>
                    <a:pt x="596" y="16"/>
                  </a:lnTo>
                  <a:cubicBezTo>
                    <a:pt x="401" y="52"/>
                    <a:pt x="219" y="77"/>
                    <a:pt x="49" y="101"/>
                  </a:cubicBezTo>
                  <a:cubicBezTo>
                    <a:pt x="24" y="101"/>
                    <a:pt x="0" y="138"/>
                    <a:pt x="12" y="162"/>
                  </a:cubicBezTo>
                  <a:cubicBezTo>
                    <a:pt x="12" y="187"/>
                    <a:pt x="24" y="211"/>
                    <a:pt x="60" y="211"/>
                  </a:cubicBezTo>
                  <a:cubicBezTo>
                    <a:pt x="73" y="211"/>
                    <a:pt x="109" y="211"/>
                    <a:pt x="146" y="198"/>
                  </a:cubicBezTo>
                  <a:cubicBezTo>
                    <a:pt x="608" y="162"/>
                    <a:pt x="778" y="125"/>
                    <a:pt x="827" y="101"/>
                  </a:cubicBezTo>
                  <a:cubicBezTo>
                    <a:pt x="827" y="125"/>
                    <a:pt x="839" y="138"/>
                    <a:pt x="863" y="138"/>
                  </a:cubicBezTo>
                  <a:cubicBezTo>
                    <a:pt x="887" y="138"/>
                    <a:pt x="912" y="138"/>
                    <a:pt x="924" y="101"/>
                  </a:cubicBezTo>
                  <a:lnTo>
                    <a:pt x="924" y="89"/>
                  </a:lnTo>
                  <a:cubicBezTo>
                    <a:pt x="936" y="77"/>
                    <a:pt x="936" y="52"/>
                    <a:pt x="912" y="41"/>
                  </a:cubicBezTo>
                  <a:cubicBezTo>
                    <a:pt x="882" y="10"/>
                    <a:pt x="839" y="1"/>
                    <a:pt x="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4" name="Google Shape;3594;p39"/>
            <p:cNvSpPr/>
            <p:nvPr/>
          </p:nvSpPr>
          <p:spPr>
            <a:xfrm>
              <a:off x="7395186" y="3474338"/>
              <a:ext cx="377173" cy="409067"/>
            </a:xfrm>
            <a:custGeom>
              <a:avLst/>
              <a:gdLst/>
              <a:ahLst/>
              <a:cxnLst/>
              <a:rect l="l" t="t" r="r" b="b"/>
              <a:pathLst>
                <a:path w="7663" h="8311" extrusionOk="0">
                  <a:moveTo>
                    <a:pt x="3494" y="104"/>
                  </a:moveTo>
                  <a:cubicBezTo>
                    <a:pt x="3810" y="104"/>
                    <a:pt x="4150" y="301"/>
                    <a:pt x="4063" y="609"/>
                  </a:cubicBezTo>
                  <a:cubicBezTo>
                    <a:pt x="3994" y="838"/>
                    <a:pt x="3741" y="938"/>
                    <a:pt x="3508" y="938"/>
                  </a:cubicBezTo>
                  <a:cubicBezTo>
                    <a:pt x="3494" y="938"/>
                    <a:pt x="3480" y="938"/>
                    <a:pt x="3466" y="937"/>
                  </a:cubicBezTo>
                  <a:cubicBezTo>
                    <a:pt x="3223" y="925"/>
                    <a:pt x="3090" y="791"/>
                    <a:pt x="3004" y="585"/>
                  </a:cubicBezTo>
                  <a:cubicBezTo>
                    <a:pt x="3017" y="585"/>
                    <a:pt x="3029" y="560"/>
                    <a:pt x="3017" y="548"/>
                  </a:cubicBezTo>
                  <a:cubicBezTo>
                    <a:pt x="2995" y="236"/>
                    <a:pt x="3237" y="104"/>
                    <a:pt x="3494" y="104"/>
                  </a:cubicBezTo>
                  <a:close/>
                  <a:moveTo>
                    <a:pt x="705" y="529"/>
                  </a:moveTo>
                  <a:cubicBezTo>
                    <a:pt x="1123" y="529"/>
                    <a:pt x="1541" y="560"/>
                    <a:pt x="1958" y="560"/>
                  </a:cubicBezTo>
                  <a:cubicBezTo>
                    <a:pt x="2275" y="560"/>
                    <a:pt x="2579" y="572"/>
                    <a:pt x="2883" y="572"/>
                  </a:cubicBezTo>
                  <a:cubicBezTo>
                    <a:pt x="3001" y="856"/>
                    <a:pt x="3188" y="1047"/>
                    <a:pt x="3522" y="1047"/>
                  </a:cubicBezTo>
                  <a:cubicBezTo>
                    <a:pt x="3532" y="1047"/>
                    <a:pt x="3542" y="1047"/>
                    <a:pt x="3552" y="1047"/>
                  </a:cubicBezTo>
                  <a:cubicBezTo>
                    <a:pt x="3831" y="1034"/>
                    <a:pt x="4136" y="864"/>
                    <a:pt x="4172" y="572"/>
                  </a:cubicBezTo>
                  <a:cubicBezTo>
                    <a:pt x="4665" y="578"/>
                    <a:pt x="5161" y="583"/>
                    <a:pt x="5657" y="583"/>
                  </a:cubicBezTo>
                  <a:cubicBezTo>
                    <a:pt x="6273" y="583"/>
                    <a:pt x="6891" y="575"/>
                    <a:pt x="7504" y="548"/>
                  </a:cubicBezTo>
                  <a:lnTo>
                    <a:pt x="7504" y="548"/>
                  </a:lnTo>
                  <a:cubicBezTo>
                    <a:pt x="7504" y="1837"/>
                    <a:pt x="7577" y="3139"/>
                    <a:pt x="7480" y="4415"/>
                  </a:cubicBezTo>
                  <a:cubicBezTo>
                    <a:pt x="7395" y="5680"/>
                    <a:pt x="7517" y="6933"/>
                    <a:pt x="7468" y="8198"/>
                  </a:cubicBezTo>
                  <a:cubicBezTo>
                    <a:pt x="6376" y="8187"/>
                    <a:pt x="5274" y="8159"/>
                    <a:pt x="4179" y="8159"/>
                  </a:cubicBezTo>
                  <a:cubicBezTo>
                    <a:pt x="4006" y="8159"/>
                    <a:pt x="3833" y="8159"/>
                    <a:pt x="3661" y="8161"/>
                  </a:cubicBezTo>
                  <a:cubicBezTo>
                    <a:pt x="3358" y="8161"/>
                    <a:pt x="3066" y="8209"/>
                    <a:pt x="2774" y="8209"/>
                  </a:cubicBezTo>
                  <a:cubicBezTo>
                    <a:pt x="2506" y="8209"/>
                    <a:pt x="2239" y="8149"/>
                    <a:pt x="1971" y="8149"/>
                  </a:cubicBezTo>
                  <a:cubicBezTo>
                    <a:pt x="1945" y="8149"/>
                    <a:pt x="1918" y="8148"/>
                    <a:pt x="1891" y="8148"/>
                  </a:cubicBezTo>
                  <a:cubicBezTo>
                    <a:pt x="1444" y="8148"/>
                    <a:pt x="996" y="8226"/>
                    <a:pt x="548" y="8226"/>
                  </a:cubicBezTo>
                  <a:cubicBezTo>
                    <a:pt x="439" y="8226"/>
                    <a:pt x="329" y="8221"/>
                    <a:pt x="220" y="8209"/>
                  </a:cubicBezTo>
                  <a:lnTo>
                    <a:pt x="220" y="8185"/>
                  </a:lnTo>
                  <a:cubicBezTo>
                    <a:pt x="86" y="6920"/>
                    <a:pt x="183" y="5644"/>
                    <a:pt x="196" y="4379"/>
                  </a:cubicBezTo>
                  <a:cubicBezTo>
                    <a:pt x="220" y="3102"/>
                    <a:pt x="220" y="1825"/>
                    <a:pt x="207" y="548"/>
                  </a:cubicBezTo>
                  <a:cubicBezTo>
                    <a:pt x="373" y="534"/>
                    <a:pt x="539" y="529"/>
                    <a:pt x="705" y="529"/>
                  </a:cubicBezTo>
                  <a:close/>
                  <a:moveTo>
                    <a:pt x="3513" y="0"/>
                  </a:moveTo>
                  <a:cubicBezTo>
                    <a:pt x="3212" y="0"/>
                    <a:pt x="2919" y="150"/>
                    <a:pt x="2907" y="463"/>
                  </a:cubicBezTo>
                  <a:cubicBezTo>
                    <a:pt x="2895" y="463"/>
                    <a:pt x="2883" y="475"/>
                    <a:pt x="2871" y="475"/>
                  </a:cubicBezTo>
                  <a:lnTo>
                    <a:pt x="1958" y="475"/>
                  </a:lnTo>
                  <a:cubicBezTo>
                    <a:pt x="1539" y="475"/>
                    <a:pt x="1114" y="439"/>
                    <a:pt x="690" y="439"/>
                  </a:cubicBezTo>
                  <a:cubicBezTo>
                    <a:pt x="512" y="439"/>
                    <a:pt x="335" y="445"/>
                    <a:pt x="159" y="463"/>
                  </a:cubicBezTo>
                  <a:cubicBezTo>
                    <a:pt x="147" y="463"/>
                    <a:pt x="134" y="475"/>
                    <a:pt x="134" y="487"/>
                  </a:cubicBezTo>
                  <a:cubicBezTo>
                    <a:pt x="123" y="487"/>
                    <a:pt x="123" y="499"/>
                    <a:pt x="123" y="512"/>
                  </a:cubicBezTo>
                  <a:cubicBezTo>
                    <a:pt x="134" y="1801"/>
                    <a:pt x="123" y="3090"/>
                    <a:pt x="110" y="4379"/>
                  </a:cubicBezTo>
                  <a:cubicBezTo>
                    <a:pt x="86" y="5644"/>
                    <a:pt x="1" y="6920"/>
                    <a:pt x="123" y="8185"/>
                  </a:cubicBezTo>
                  <a:cubicBezTo>
                    <a:pt x="123" y="8198"/>
                    <a:pt x="134" y="8198"/>
                    <a:pt x="134" y="8209"/>
                  </a:cubicBezTo>
                  <a:cubicBezTo>
                    <a:pt x="98" y="8222"/>
                    <a:pt x="98" y="8282"/>
                    <a:pt x="134" y="8282"/>
                  </a:cubicBezTo>
                  <a:cubicBezTo>
                    <a:pt x="278" y="8303"/>
                    <a:pt x="422" y="8311"/>
                    <a:pt x="565" y="8311"/>
                  </a:cubicBezTo>
                  <a:cubicBezTo>
                    <a:pt x="1014" y="8311"/>
                    <a:pt x="1458" y="8234"/>
                    <a:pt x="1910" y="8234"/>
                  </a:cubicBezTo>
                  <a:cubicBezTo>
                    <a:pt x="2153" y="8234"/>
                    <a:pt x="2396" y="8282"/>
                    <a:pt x="2639" y="8295"/>
                  </a:cubicBezTo>
                  <a:cubicBezTo>
                    <a:pt x="2673" y="8296"/>
                    <a:pt x="2706" y="8297"/>
                    <a:pt x="2740" y="8297"/>
                  </a:cubicBezTo>
                  <a:cubicBezTo>
                    <a:pt x="3023" y="8297"/>
                    <a:pt x="3305" y="8257"/>
                    <a:pt x="3588" y="8246"/>
                  </a:cubicBezTo>
                  <a:cubicBezTo>
                    <a:pt x="3770" y="8245"/>
                    <a:pt x="3952" y="8244"/>
                    <a:pt x="4134" y="8244"/>
                  </a:cubicBezTo>
                  <a:cubicBezTo>
                    <a:pt x="5257" y="8244"/>
                    <a:pt x="6385" y="8274"/>
                    <a:pt x="7504" y="8295"/>
                  </a:cubicBezTo>
                  <a:cubicBezTo>
                    <a:pt x="7517" y="8295"/>
                    <a:pt x="7528" y="8282"/>
                    <a:pt x="7541" y="8271"/>
                  </a:cubicBezTo>
                  <a:cubicBezTo>
                    <a:pt x="7565" y="8258"/>
                    <a:pt x="7565" y="8234"/>
                    <a:pt x="7565" y="8209"/>
                  </a:cubicBezTo>
                  <a:cubicBezTo>
                    <a:pt x="7601" y="6945"/>
                    <a:pt x="7480" y="5680"/>
                    <a:pt x="7577" y="4415"/>
                  </a:cubicBezTo>
                  <a:cubicBezTo>
                    <a:pt x="7663" y="3126"/>
                    <a:pt x="7601" y="1813"/>
                    <a:pt x="7590" y="512"/>
                  </a:cubicBezTo>
                  <a:cubicBezTo>
                    <a:pt x="7590" y="487"/>
                    <a:pt x="7577" y="475"/>
                    <a:pt x="7553" y="475"/>
                  </a:cubicBezTo>
                  <a:cubicBezTo>
                    <a:pt x="7553" y="463"/>
                    <a:pt x="7541" y="450"/>
                    <a:pt x="7517" y="450"/>
                  </a:cubicBezTo>
                  <a:cubicBezTo>
                    <a:pt x="6769" y="483"/>
                    <a:pt x="6015" y="489"/>
                    <a:pt x="5260" y="489"/>
                  </a:cubicBezTo>
                  <a:cubicBezTo>
                    <a:pt x="4898" y="489"/>
                    <a:pt x="4535" y="487"/>
                    <a:pt x="4172" y="487"/>
                  </a:cubicBezTo>
                  <a:cubicBezTo>
                    <a:pt x="4159" y="168"/>
                    <a:pt x="3831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5" name="Google Shape;3595;p39"/>
            <p:cNvSpPr/>
            <p:nvPr/>
          </p:nvSpPr>
          <p:spPr>
            <a:xfrm>
              <a:off x="7396416" y="3473748"/>
              <a:ext cx="375302" cy="410101"/>
            </a:xfrm>
            <a:custGeom>
              <a:avLst/>
              <a:gdLst/>
              <a:ahLst/>
              <a:cxnLst/>
              <a:rect l="l" t="t" r="r" b="b"/>
              <a:pathLst>
                <a:path w="7625" h="8332" extrusionOk="0">
                  <a:moveTo>
                    <a:pt x="3458" y="123"/>
                  </a:moveTo>
                  <a:cubicBezTo>
                    <a:pt x="3618" y="123"/>
                    <a:pt x="3790" y="176"/>
                    <a:pt x="3904" y="268"/>
                  </a:cubicBezTo>
                  <a:cubicBezTo>
                    <a:pt x="3989" y="329"/>
                    <a:pt x="4074" y="451"/>
                    <a:pt x="4025" y="621"/>
                  </a:cubicBezTo>
                  <a:cubicBezTo>
                    <a:pt x="3978" y="785"/>
                    <a:pt x="3796" y="950"/>
                    <a:pt x="3477" y="950"/>
                  </a:cubicBezTo>
                  <a:cubicBezTo>
                    <a:pt x="3465" y="950"/>
                    <a:pt x="3453" y="949"/>
                    <a:pt x="3441" y="949"/>
                  </a:cubicBezTo>
                  <a:cubicBezTo>
                    <a:pt x="3187" y="937"/>
                    <a:pt x="3065" y="767"/>
                    <a:pt x="2979" y="608"/>
                  </a:cubicBezTo>
                  <a:cubicBezTo>
                    <a:pt x="3004" y="597"/>
                    <a:pt x="3004" y="572"/>
                    <a:pt x="3004" y="560"/>
                  </a:cubicBezTo>
                  <a:cubicBezTo>
                    <a:pt x="2992" y="341"/>
                    <a:pt x="3101" y="232"/>
                    <a:pt x="3198" y="183"/>
                  </a:cubicBezTo>
                  <a:cubicBezTo>
                    <a:pt x="3271" y="142"/>
                    <a:pt x="3362" y="123"/>
                    <a:pt x="3458" y="123"/>
                  </a:cubicBezTo>
                  <a:close/>
                  <a:moveTo>
                    <a:pt x="3467" y="108"/>
                  </a:moveTo>
                  <a:cubicBezTo>
                    <a:pt x="3365" y="108"/>
                    <a:pt x="3266" y="128"/>
                    <a:pt x="3187" y="171"/>
                  </a:cubicBezTo>
                  <a:cubicBezTo>
                    <a:pt x="3089" y="219"/>
                    <a:pt x="2968" y="329"/>
                    <a:pt x="2992" y="560"/>
                  </a:cubicBezTo>
                  <a:cubicBezTo>
                    <a:pt x="2992" y="572"/>
                    <a:pt x="2979" y="584"/>
                    <a:pt x="2968" y="597"/>
                  </a:cubicBezTo>
                  <a:lnTo>
                    <a:pt x="2968" y="608"/>
                  </a:lnTo>
                  <a:cubicBezTo>
                    <a:pt x="3052" y="779"/>
                    <a:pt x="3162" y="949"/>
                    <a:pt x="3441" y="962"/>
                  </a:cubicBezTo>
                  <a:lnTo>
                    <a:pt x="3478" y="962"/>
                  </a:lnTo>
                  <a:cubicBezTo>
                    <a:pt x="3600" y="962"/>
                    <a:pt x="3709" y="937"/>
                    <a:pt x="3806" y="889"/>
                  </a:cubicBezTo>
                  <a:cubicBezTo>
                    <a:pt x="3928" y="827"/>
                    <a:pt x="4014" y="743"/>
                    <a:pt x="4050" y="621"/>
                  </a:cubicBezTo>
                  <a:cubicBezTo>
                    <a:pt x="4087" y="487"/>
                    <a:pt x="4038" y="353"/>
                    <a:pt x="3916" y="256"/>
                  </a:cubicBezTo>
                  <a:cubicBezTo>
                    <a:pt x="3797" y="159"/>
                    <a:pt x="3627" y="108"/>
                    <a:pt x="3467" y="108"/>
                  </a:cubicBezTo>
                  <a:close/>
                  <a:moveTo>
                    <a:pt x="616" y="547"/>
                  </a:moveTo>
                  <a:cubicBezTo>
                    <a:pt x="850" y="547"/>
                    <a:pt x="1087" y="557"/>
                    <a:pt x="1314" y="572"/>
                  </a:cubicBezTo>
                  <a:cubicBezTo>
                    <a:pt x="1520" y="572"/>
                    <a:pt x="1727" y="584"/>
                    <a:pt x="1933" y="584"/>
                  </a:cubicBezTo>
                  <a:lnTo>
                    <a:pt x="2858" y="584"/>
                  </a:lnTo>
                  <a:cubicBezTo>
                    <a:pt x="2987" y="912"/>
                    <a:pt x="3195" y="1071"/>
                    <a:pt x="3492" y="1071"/>
                  </a:cubicBezTo>
                  <a:cubicBezTo>
                    <a:pt x="3504" y="1071"/>
                    <a:pt x="3515" y="1071"/>
                    <a:pt x="3527" y="1071"/>
                  </a:cubicBezTo>
                  <a:cubicBezTo>
                    <a:pt x="3806" y="1059"/>
                    <a:pt x="4111" y="889"/>
                    <a:pt x="4159" y="597"/>
                  </a:cubicBezTo>
                  <a:lnTo>
                    <a:pt x="4244" y="597"/>
                  </a:lnTo>
                  <a:cubicBezTo>
                    <a:pt x="4628" y="601"/>
                    <a:pt x="5017" y="604"/>
                    <a:pt x="5408" y="604"/>
                  </a:cubicBezTo>
                  <a:cubicBezTo>
                    <a:pt x="6094" y="604"/>
                    <a:pt x="6786" y="595"/>
                    <a:pt x="7467" y="572"/>
                  </a:cubicBezTo>
                  <a:cubicBezTo>
                    <a:pt x="7467" y="986"/>
                    <a:pt x="7479" y="1399"/>
                    <a:pt x="7479" y="1800"/>
                  </a:cubicBezTo>
                  <a:cubicBezTo>
                    <a:pt x="7503" y="2664"/>
                    <a:pt x="7516" y="3564"/>
                    <a:pt x="7455" y="4427"/>
                  </a:cubicBezTo>
                  <a:cubicBezTo>
                    <a:pt x="7394" y="5145"/>
                    <a:pt x="7419" y="5875"/>
                    <a:pt x="7430" y="6580"/>
                  </a:cubicBezTo>
                  <a:cubicBezTo>
                    <a:pt x="7443" y="7115"/>
                    <a:pt x="7455" y="7662"/>
                    <a:pt x="7443" y="8197"/>
                  </a:cubicBezTo>
                  <a:cubicBezTo>
                    <a:pt x="6944" y="8197"/>
                    <a:pt x="6446" y="8185"/>
                    <a:pt x="5959" y="8185"/>
                  </a:cubicBezTo>
                  <a:cubicBezTo>
                    <a:pt x="5193" y="8173"/>
                    <a:pt x="4403" y="8161"/>
                    <a:pt x="3636" y="8161"/>
                  </a:cubicBezTo>
                  <a:cubicBezTo>
                    <a:pt x="3490" y="8173"/>
                    <a:pt x="3344" y="8173"/>
                    <a:pt x="3198" y="8185"/>
                  </a:cubicBezTo>
                  <a:cubicBezTo>
                    <a:pt x="3052" y="8197"/>
                    <a:pt x="2895" y="8210"/>
                    <a:pt x="2749" y="8210"/>
                  </a:cubicBezTo>
                  <a:cubicBezTo>
                    <a:pt x="2603" y="8210"/>
                    <a:pt x="2469" y="8197"/>
                    <a:pt x="2335" y="8185"/>
                  </a:cubicBezTo>
                  <a:cubicBezTo>
                    <a:pt x="2201" y="8173"/>
                    <a:pt x="2079" y="8148"/>
                    <a:pt x="1946" y="8148"/>
                  </a:cubicBezTo>
                  <a:cubicBezTo>
                    <a:pt x="1703" y="8148"/>
                    <a:pt x="1447" y="8173"/>
                    <a:pt x="1204" y="8185"/>
                  </a:cubicBezTo>
                  <a:cubicBezTo>
                    <a:pt x="990" y="8209"/>
                    <a:pt x="770" y="8228"/>
                    <a:pt x="552" y="8228"/>
                  </a:cubicBezTo>
                  <a:cubicBezTo>
                    <a:pt x="436" y="8228"/>
                    <a:pt x="321" y="8222"/>
                    <a:pt x="207" y="8210"/>
                  </a:cubicBezTo>
                  <a:lnTo>
                    <a:pt x="207" y="8197"/>
                  </a:lnTo>
                  <a:cubicBezTo>
                    <a:pt x="109" y="7249"/>
                    <a:pt x="134" y="6276"/>
                    <a:pt x="158" y="5327"/>
                  </a:cubicBezTo>
                  <a:cubicBezTo>
                    <a:pt x="171" y="5023"/>
                    <a:pt x="182" y="4707"/>
                    <a:pt x="182" y="4391"/>
                  </a:cubicBezTo>
                  <a:cubicBezTo>
                    <a:pt x="207" y="3102"/>
                    <a:pt x="207" y="1813"/>
                    <a:pt x="195" y="560"/>
                  </a:cubicBezTo>
                  <a:cubicBezTo>
                    <a:pt x="333" y="551"/>
                    <a:pt x="474" y="547"/>
                    <a:pt x="616" y="547"/>
                  </a:cubicBezTo>
                  <a:close/>
                  <a:moveTo>
                    <a:pt x="668" y="534"/>
                  </a:moveTo>
                  <a:cubicBezTo>
                    <a:pt x="506" y="534"/>
                    <a:pt x="343" y="538"/>
                    <a:pt x="182" y="548"/>
                  </a:cubicBezTo>
                  <a:lnTo>
                    <a:pt x="171" y="548"/>
                  </a:lnTo>
                  <a:lnTo>
                    <a:pt x="171" y="560"/>
                  </a:lnTo>
                  <a:cubicBezTo>
                    <a:pt x="182" y="1813"/>
                    <a:pt x="182" y="3102"/>
                    <a:pt x="171" y="4391"/>
                  </a:cubicBezTo>
                  <a:cubicBezTo>
                    <a:pt x="158" y="4695"/>
                    <a:pt x="158" y="5023"/>
                    <a:pt x="146" y="5327"/>
                  </a:cubicBezTo>
                  <a:cubicBezTo>
                    <a:pt x="122" y="6276"/>
                    <a:pt x="85" y="7249"/>
                    <a:pt x="182" y="8197"/>
                  </a:cubicBezTo>
                  <a:lnTo>
                    <a:pt x="182" y="8221"/>
                  </a:lnTo>
                  <a:lnTo>
                    <a:pt x="182" y="8234"/>
                  </a:lnTo>
                  <a:lnTo>
                    <a:pt x="195" y="8234"/>
                  </a:lnTo>
                  <a:cubicBezTo>
                    <a:pt x="304" y="8246"/>
                    <a:pt x="414" y="8246"/>
                    <a:pt x="523" y="8246"/>
                  </a:cubicBezTo>
                  <a:cubicBezTo>
                    <a:pt x="754" y="8246"/>
                    <a:pt x="985" y="8221"/>
                    <a:pt x="1204" y="8210"/>
                  </a:cubicBezTo>
                  <a:cubicBezTo>
                    <a:pt x="1447" y="8185"/>
                    <a:pt x="1703" y="8173"/>
                    <a:pt x="1946" y="8173"/>
                  </a:cubicBezTo>
                  <a:cubicBezTo>
                    <a:pt x="2079" y="8173"/>
                    <a:pt x="2201" y="8185"/>
                    <a:pt x="2335" y="8197"/>
                  </a:cubicBezTo>
                  <a:cubicBezTo>
                    <a:pt x="2469" y="8210"/>
                    <a:pt x="2603" y="8221"/>
                    <a:pt x="2749" y="8221"/>
                  </a:cubicBezTo>
                  <a:cubicBezTo>
                    <a:pt x="2906" y="8221"/>
                    <a:pt x="3052" y="8221"/>
                    <a:pt x="3198" y="8210"/>
                  </a:cubicBezTo>
                  <a:cubicBezTo>
                    <a:pt x="3344" y="8197"/>
                    <a:pt x="3490" y="8185"/>
                    <a:pt x="3636" y="8185"/>
                  </a:cubicBezTo>
                  <a:cubicBezTo>
                    <a:pt x="3862" y="8182"/>
                    <a:pt x="4091" y="8180"/>
                    <a:pt x="4320" y="8180"/>
                  </a:cubicBezTo>
                  <a:cubicBezTo>
                    <a:pt x="4867" y="8180"/>
                    <a:pt x="5419" y="8189"/>
                    <a:pt x="5959" y="8197"/>
                  </a:cubicBezTo>
                  <a:cubicBezTo>
                    <a:pt x="6446" y="8210"/>
                    <a:pt x="6957" y="8221"/>
                    <a:pt x="7443" y="8221"/>
                  </a:cubicBezTo>
                  <a:lnTo>
                    <a:pt x="7455" y="8221"/>
                  </a:lnTo>
                  <a:lnTo>
                    <a:pt x="7455" y="8210"/>
                  </a:lnTo>
                  <a:cubicBezTo>
                    <a:pt x="7467" y="7662"/>
                    <a:pt x="7455" y="7115"/>
                    <a:pt x="7443" y="6580"/>
                  </a:cubicBezTo>
                  <a:cubicBezTo>
                    <a:pt x="7430" y="5875"/>
                    <a:pt x="7419" y="5145"/>
                    <a:pt x="7467" y="4427"/>
                  </a:cubicBezTo>
                  <a:cubicBezTo>
                    <a:pt x="7528" y="3564"/>
                    <a:pt x="7516" y="2664"/>
                    <a:pt x="7503" y="1800"/>
                  </a:cubicBezTo>
                  <a:cubicBezTo>
                    <a:pt x="7492" y="1399"/>
                    <a:pt x="7492" y="973"/>
                    <a:pt x="7492" y="560"/>
                  </a:cubicBezTo>
                  <a:lnTo>
                    <a:pt x="7492" y="548"/>
                  </a:lnTo>
                  <a:lnTo>
                    <a:pt x="7479" y="548"/>
                  </a:lnTo>
                  <a:cubicBezTo>
                    <a:pt x="6767" y="580"/>
                    <a:pt x="6050" y="586"/>
                    <a:pt x="5341" y="586"/>
                  </a:cubicBezTo>
                  <a:cubicBezTo>
                    <a:pt x="4973" y="586"/>
                    <a:pt x="4606" y="584"/>
                    <a:pt x="4244" y="584"/>
                  </a:cubicBezTo>
                  <a:lnTo>
                    <a:pt x="4135" y="584"/>
                  </a:lnTo>
                  <a:cubicBezTo>
                    <a:pt x="4098" y="876"/>
                    <a:pt x="3795" y="1035"/>
                    <a:pt x="3527" y="1046"/>
                  </a:cubicBezTo>
                  <a:cubicBezTo>
                    <a:pt x="3515" y="1047"/>
                    <a:pt x="3502" y="1047"/>
                    <a:pt x="3490" y="1047"/>
                  </a:cubicBezTo>
                  <a:cubicBezTo>
                    <a:pt x="3195" y="1047"/>
                    <a:pt x="2998" y="899"/>
                    <a:pt x="2870" y="572"/>
                  </a:cubicBezTo>
                  <a:lnTo>
                    <a:pt x="1933" y="572"/>
                  </a:lnTo>
                  <a:cubicBezTo>
                    <a:pt x="1727" y="560"/>
                    <a:pt x="1520" y="560"/>
                    <a:pt x="1314" y="548"/>
                  </a:cubicBezTo>
                  <a:cubicBezTo>
                    <a:pt x="1104" y="541"/>
                    <a:pt x="887" y="534"/>
                    <a:pt x="668" y="534"/>
                  </a:cubicBezTo>
                  <a:close/>
                  <a:moveTo>
                    <a:pt x="3490" y="13"/>
                  </a:moveTo>
                  <a:cubicBezTo>
                    <a:pt x="3806" y="13"/>
                    <a:pt x="4123" y="183"/>
                    <a:pt x="4147" y="499"/>
                  </a:cubicBezTo>
                  <a:lnTo>
                    <a:pt x="4281" y="511"/>
                  </a:lnTo>
                  <a:cubicBezTo>
                    <a:pt x="4643" y="511"/>
                    <a:pt x="5008" y="513"/>
                    <a:pt x="5374" y="513"/>
                  </a:cubicBezTo>
                  <a:cubicBezTo>
                    <a:pt x="6078" y="513"/>
                    <a:pt x="6788" y="507"/>
                    <a:pt x="7492" y="475"/>
                  </a:cubicBezTo>
                  <a:cubicBezTo>
                    <a:pt x="7516" y="475"/>
                    <a:pt x="7516" y="487"/>
                    <a:pt x="7528" y="487"/>
                  </a:cubicBezTo>
                  <a:lnTo>
                    <a:pt x="7528" y="499"/>
                  </a:lnTo>
                  <a:cubicBezTo>
                    <a:pt x="7540" y="499"/>
                    <a:pt x="7552" y="499"/>
                    <a:pt x="7552" y="524"/>
                  </a:cubicBezTo>
                  <a:cubicBezTo>
                    <a:pt x="7552" y="827"/>
                    <a:pt x="7565" y="1132"/>
                    <a:pt x="7565" y="1435"/>
                  </a:cubicBezTo>
                  <a:cubicBezTo>
                    <a:pt x="7589" y="2421"/>
                    <a:pt x="7613" y="3442"/>
                    <a:pt x="7540" y="4427"/>
                  </a:cubicBezTo>
                  <a:cubicBezTo>
                    <a:pt x="7492" y="5145"/>
                    <a:pt x="7503" y="5862"/>
                    <a:pt x="7516" y="6568"/>
                  </a:cubicBezTo>
                  <a:cubicBezTo>
                    <a:pt x="7540" y="7103"/>
                    <a:pt x="7552" y="7662"/>
                    <a:pt x="7528" y="8221"/>
                  </a:cubicBezTo>
                  <a:cubicBezTo>
                    <a:pt x="7540" y="8234"/>
                    <a:pt x="7528" y="8258"/>
                    <a:pt x="7516" y="8270"/>
                  </a:cubicBezTo>
                  <a:lnTo>
                    <a:pt x="7503" y="8270"/>
                  </a:lnTo>
                  <a:cubicBezTo>
                    <a:pt x="7503" y="8283"/>
                    <a:pt x="7492" y="8294"/>
                    <a:pt x="7479" y="8294"/>
                  </a:cubicBezTo>
                  <a:cubicBezTo>
                    <a:pt x="7151" y="8294"/>
                    <a:pt x="6822" y="8283"/>
                    <a:pt x="6519" y="8283"/>
                  </a:cubicBezTo>
                  <a:cubicBezTo>
                    <a:pt x="5831" y="8266"/>
                    <a:pt x="5131" y="8248"/>
                    <a:pt x="4431" y="8248"/>
                  </a:cubicBezTo>
                  <a:cubicBezTo>
                    <a:pt x="4141" y="8248"/>
                    <a:pt x="3852" y="8251"/>
                    <a:pt x="3563" y="8258"/>
                  </a:cubicBezTo>
                  <a:cubicBezTo>
                    <a:pt x="3430" y="8258"/>
                    <a:pt x="3308" y="8270"/>
                    <a:pt x="3174" y="8283"/>
                  </a:cubicBezTo>
                  <a:cubicBezTo>
                    <a:pt x="3046" y="8291"/>
                    <a:pt x="2911" y="8300"/>
                    <a:pt x="2779" y="8300"/>
                  </a:cubicBezTo>
                  <a:cubicBezTo>
                    <a:pt x="2724" y="8300"/>
                    <a:pt x="2669" y="8298"/>
                    <a:pt x="2614" y="8294"/>
                  </a:cubicBezTo>
                  <a:cubicBezTo>
                    <a:pt x="2506" y="8294"/>
                    <a:pt x="2408" y="8283"/>
                    <a:pt x="2298" y="8270"/>
                  </a:cubicBezTo>
                  <a:cubicBezTo>
                    <a:pt x="2165" y="8258"/>
                    <a:pt x="2031" y="8246"/>
                    <a:pt x="1885" y="8246"/>
                  </a:cubicBezTo>
                  <a:cubicBezTo>
                    <a:pt x="1654" y="8246"/>
                    <a:pt x="1435" y="8258"/>
                    <a:pt x="1216" y="8283"/>
                  </a:cubicBezTo>
                  <a:cubicBezTo>
                    <a:pt x="984" y="8298"/>
                    <a:pt x="751" y="8319"/>
                    <a:pt x="515" y="8319"/>
                  </a:cubicBezTo>
                  <a:cubicBezTo>
                    <a:pt x="381" y="8319"/>
                    <a:pt x="246" y="8312"/>
                    <a:pt x="109" y="8294"/>
                  </a:cubicBezTo>
                  <a:cubicBezTo>
                    <a:pt x="98" y="8283"/>
                    <a:pt x="98" y="8270"/>
                    <a:pt x="98" y="8258"/>
                  </a:cubicBezTo>
                  <a:cubicBezTo>
                    <a:pt x="85" y="8246"/>
                    <a:pt x="98" y="8234"/>
                    <a:pt x="109" y="8221"/>
                  </a:cubicBezTo>
                  <a:lnTo>
                    <a:pt x="122" y="8221"/>
                  </a:lnTo>
                  <a:lnTo>
                    <a:pt x="122" y="8210"/>
                  </a:lnTo>
                  <a:cubicBezTo>
                    <a:pt x="109" y="8210"/>
                    <a:pt x="109" y="8210"/>
                    <a:pt x="109" y="8197"/>
                  </a:cubicBezTo>
                  <a:cubicBezTo>
                    <a:pt x="12" y="7249"/>
                    <a:pt x="36" y="6264"/>
                    <a:pt x="73" y="5327"/>
                  </a:cubicBezTo>
                  <a:cubicBezTo>
                    <a:pt x="73" y="5011"/>
                    <a:pt x="85" y="4695"/>
                    <a:pt x="98" y="4391"/>
                  </a:cubicBezTo>
                  <a:cubicBezTo>
                    <a:pt x="109" y="3162"/>
                    <a:pt x="109" y="1898"/>
                    <a:pt x="109" y="524"/>
                  </a:cubicBezTo>
                  <a:lnTo>
                    <a:pt x="109" y="499"/>
                  </a:lnTo>
                  <a:cubicBezTo>
                    <a:pt x="122" y="499"/>
                    <a:pt x="122" y="487"/>
                    <a:pt x="146" y="487"/>
                  </a:cubicBezTo>
                  <a:cubicBezTo>
                    <a:pt x="316" y="462"/>
                    <a:pt x="498" y="462"/>
                    <a:pt x="669" y="462"/>
                  </a:cubicBezTo>
                  <a:cubicBezTo>
                    <a:pt x="900" y="462"/>
                    <a:pt x="1119" y="462"/>
                    <a:pt x="1338" y="475"/>
                  </a:cubicBezTo>
                  <a:cubicBezTo>
                    <a:pt x="1533" y="487"/>
                    <a:pt x="1739" y="487"/>
                    <a:pt x="1933" y="499"/>
                  </a:cubicBezTo>
                  <a:lnTo>
                    <a:pt x="2858" y="499"/>
                  </a:lnTo>
                  <a:cubicBezTo>
                    <a:pt x="2858" y="487"/>
                    <a:pt x="2870" y="487"/>
                    <a:pt x="2882" y="487"/>
                  </a:cubicBezTo>
                  <a:lnTo>
                    <a:pt x="2895" y="487"/>
                  </a:lnTo>
                  <a:lnTo>
                    <a:pt x="2895" y="475"/>
                  </a:lnTo>
                  <a:cubicBezTo>
                    <a:pt x="2906" y="159"/>
                    <a:pt x="3198" y="25"/>
                    <a:pt x="3490" y="13"/>
                  </a:cubicBezTo>
                  <a:close/>
                  <a:moveTo>
                    <a:pt x="3490" y="0"/>
                  </a:moveTo>
                  <a:cubicBezTo>
                    <a:pt x="3198" y="0"/>
                    <a:pt x="2895" y="146"/>
                    <a:pt x="2870" y="462"/>
                  </a:cubicBezTo>
                  <a:cubicBezTo>
                    <a:pt x="2858" y="475"/>
                    <a:pt x="2858" y="475"/>
                    <a:pt x="2846" y="475"/>
                  </a:cubicBezTo>
                  <a:lnTo>
                    <a:pt x="1933" y="475"/>
                  </a:lnTo>
                  <a:cubicBezTo>
                    <a:pt x="1739" y="475"/>
                    <a:pt x="1533" y="462"/>
                    <a:pt x="1338" y="462"/>
                  </a:cubicBezTo>
                  <a:cubicBezTo>
                    <a:pt x="1125" y="449"/>
                    <a:pt x="905" y="440"/>
                    <a:pt x="683" y="440"/>
                  </a:cubicBezTo>
                  <a:cubicBezTo>
                    <a:pt x="500" y="440"/>
                    <a:pt x="316" y="446"/>
                    <a:pt x="134" y="462"/>
                  </a:cubicBezTo>
                  <a:cubicBezTo>
                    <a:pt x="122" y="462"/>
                    <a:pt x="109" y="475"/>
                    <a:pt x="98" y="487"/>
                  </a:cubicBezTo>
                  <a:cubicBezTo>
                    <a:pt x="85" y="499"/>
                    <a:pt x="85" y="511"/>
                    <a:pt x="85" y="524"/>
                  </a:cubicBezTo>
                  <a:cubicBezTo>
                    <a:pt x="98" y="1898"/>
                    <a:pt x="98" y="3162"/>
                    <a:pt x="73" y="4391"/>
                  </a:cubicBezTo>
                  <a:cubicBezTo>
                    <a:pt x="73" y="4695"/>
                    <a:pt x="61" y="5011"/>
                    <a:pt x="49" y="5327"/>
                  </a:cubicBezTo>
                  <a:cubicBezTo>
                    <a:pt x="25" y="6264"/>
                    <a:pt x="0" y="7249"/>
                    <a:pt x="98" y="8197"/>
                  </a:cubicBezTo>
                  <a:lnTo>
                    <a:pt x="98" y="8210"/>
                  </a:lnTo>
                  <a:cubicBezTo>
                    <a:pt x="73" y="8221"/>
                    <a:pt x="73" y="8246"/>
                    <a:pt x="73" y="8270"/>
                  </a:cubicBezTo>
                  <a:cubicBezTo>
                    <a:pt x="73" y="8283"/>
                    <a:pt x="85" y="8307"/>
                    <a:pt x="109" y="8307"/>
                  </a:cubicBezTo>
                  <a:cubicBezTo>
                    <a:pt x="255" y="8331"/>
                    <a:pt x="401" y="8331"/>
                    <a:pt x="547" y="8331"/>
                  </a:cubicBezTo>
                  <a:cubicBezTo>
                    <a:pt x="766" y="8331"/>
                    <a:pt x="998" y="8319"/>
                    <a:pt x="1216" y="8294"/>
                  </a:cubicBezTo>
                  <a:cubicBezTo>
                    <a:pt x="1435" y="8283"/>
                    <a:pt x="1654" y="8258"/>
                    <a:pt x="1885" y="8258"/>
                  </a:cubicBezTo>
                  <a:cubicBezTo>
                    <a:pt x="2019" y="8258"/>
                    <a:pt x="2165" y="8270"/>
                    <a:pt x="2298" y="8283"/>
                  </a:cubicBezTo>
                  <a:cubicBezTo>
                    <a:pt x="2396" y="8294"/>
                    <a:pt x="2506" y="8307"/>
                    <a:pt x="2614" y="8319"/>
                  </a:cubicBezTo>
                  <a:cubicBezTo>
                    <a:pt x="2797" y="8319"/>
                    <a:pt x="2992" y="8307"/>
                    <a:pt x="3174" y="8294"/>
                  </a:cubicBezTo>
                  <a:cubicBezTo>
                    <a:pt x="3308" y="8283"/>
                    <a:pt x="3430" y="8270"/>
                    <a:pt x="3563" y="8270"/>
                  </a:cubicBezTo>
                  <a:cubicBezTo>
                    <a:pt x="3825" y="8267"/>
                    <a:pt x="4089" y="8266"/>
                    <a:pt x="4352" y="8266"/>
                  </a:cubicBezTo>
                  <a:cubicBezTo>
                    <a:pt x="5078" y="8266"/>
                    <a:pt x="5805" y="8277"/>
                    <a:pt x="6519" y="8294"/>
                  </a:cubicBezTo>
                  <a:cubicBezTo>
                    <a:pt x="6822" y="8294"/>
                    <a:pt x="7151" y="8307"/>
                    <a:pt x="7479" y="8307"/>
                  </a:cubicBezTo>
                  <a:cubicBezTo>
                    <a:pt x="7492" y="8307"/>
                    <a:pt x="7516" y="8307"/>
                    <a:pt x="7516" y="8283"/>
                  </a:cubicBezTo>
                  <a:cubicBezTo>
                    <a:pt x="7552" y="8270"/>
                    <a:pt x="7552" y="8246"/>
                    <a:pt x="7552" y="8221"/>
                  </a:cubicBezTo>
                  <a:cubicBezTo>
                    <a:pt x="7565" y="7662"/>
                    <a:pt x="7552" y="7103"/>
                    <a:pt x="7540" y="6568"/>
                  </a:cubicBezTo>
                  <a:cubicBezTo>
                    <a:pt x="7528" y="5862"/>
                    <a:pt x="7503" y="5145"/>
                    <a:pt x="7552" y="4427"/>
                  </a:cubicBezTo>
                  <a:cubicBezTo>
                    <a:pt x="7625" y="3442"/>
                    <a:pt x="7601" y="2421"/>
                    <a:pt x="7589" y="1435"/>
                  </a:cubicBezTo>
                  <a:cubicBezTo>
                    <a:pt x="7576" y="1132"/>
                    <a:pt x="7576" y="827"/>
                    <a:pt x="7576" y="524"/>
                  </a:cubicBezTo>
                  <a:cubicBezTo>
                    <a:pt x="7576" y="499"/>
                    <a:pt x="7565" y="487"/>
                    <a:pt x="7540" y="475"/>
                  </a:cubicBezTo>
                  <a:cubicBezTo>
                    <a:pt x="7528" y="462"/>
                    <a:pt x="7516" y="462"/>
                    <a:pt x="7492" y="462"/>
                  </a:cubicBezTo>
                  <a:cubicBezTo>
                    <a:pt x="6816" y="486"/>
                    <a:pt x="6136" y="494"/>
                    <a:pt x="5460" y="494"/>
                  </a:cubicBezTo>
                  <a:cubicBezTo>
                    <a:pt x="5065" y="494"/>
                    <a:pt x="4671" y="491"/>
                    <a:pt x="4281" y="487"/>
                  </a:cubicBezTo>
                  <a:lnTo>
                    <a:pt x="4159" y="487"/>
                  </a:lnTo>
                  <a:cubicBezTo>
                    <a:pt x="4135" y="171"/>
                    <a:pt x="3806" y="0"/>
                    <a:pt x="3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596" name="Google Shape;3596;p39"/>
          <p:cNvGrpSpPr/>
          <p:nvPr/>
        </p:nvGrpSpPr>
        <p:grpSpPr>
          <a:xfrm>
            <a:off x="2609399" y="1629142"/>
            <a:ext cx="1193442" cy="1438759"/>
            <a:chOff x="7890110" y="3444313"/>
            <a:chExt cx="395878" cy="477253"/>
          </a:xfrm>
        </p:grpSpPr>
        <p:sp>
          <p:nvSpPr>
            <p:cNvPr id="3597" name="Google Shape;3597;p39"/>
            <p:cNvSpPr/>
            <p:nvPr/>
          </p:nvSpPr>
          <p:spPr>
            <a:xfrm>
              <a:off x="7890849" y="3516275"/>
              <a:ext cx="375352" cy="404441"/>
            </a:xfrm>
            <a:custGeom>
              <a:avLst/>
              <a:gdLst/>
              <a:ahLst/>
              <a:cxnLst/>
              <a:rect l="l" t="t" r="r" b="b"/>
              <a:pathLst>
                <a:path w="7626" h="8217" extrusionOk="0">
                  <a:moveTo>
                    <a:pt x="536" y="0"/>
                  </a:moveTo>
                  <a:cubicBezTo>
                    <a:pt x="401" y="0"/>
                    <a:pt x="256" y="12"/>
                    <a:pt x="122" y="12"/>
                  </a:cubicBezTo>
                  <a:cubicBezTo>
                    <a:pt x="98" y="12"/>
                    <a:pt x="74" y="36"/>
                    <a:pt x="74" y="61"/>
                  </a:cubicBezTo>
                  <a:cubicBezTo>
                    <a:pt x="220" y="1216"/>
                    <a:pt x="122" y="2384"/>
                    <a:pt x="61" y="3551"/>
                  </a:cubicBezTo>
                  <a:cubicBezTo>
                    <a:pt x="1" y="4706"/>
                    <a:pt x="1" y="5874"/>
                    <a:pt x="25" y="7041"/>
                  </a:cubicBezTo>
                  <a:cubicBezTo>
                    <a:pt x="25" y="7321"/>
                    <a:pt x="25" y="7613"/>
                    <a:pt x="37" y="7893"/>
                  </a:cubicBezTo>
                  <a:cubicBezTo>
                    <a:pt x="37" y="8027"/>
                    <a:pt x="25" y="8100"/>
                    <a:pt x="147" y="8160"/>
                  </a:cubicBezTo>
                  <a:cubicBezTo>
                    <a:pt x="217" y="8195"/>
                    <a:pt x="319" y="8206"/>
                    <a:pt x="429" y="8206"/>
                  </a:cubicBezTo>
                  <a:cubicBezTo>
                    <a:pt x="586" y="8206"/>
                    <a:pt x="756" y="8184"/>
                    <a:pt x="864" y="8184"/>
                  </a:cubicBezTo>
                  <a:cubicBezTo>
                    <a:pt x="1168" y="8197"/>
                    <a:pt x="1484" y="8209"/>
                    <a:pt x="1788" y="8209"/>
                  </a:cubicBezTo>
                  <a:cubicBezTo>
                    <a:pt x="2219" y="8213"/>
                    <a:pt x="2648" y="8216"/>
                    <a:pt x="3077" y="8216"/>
                  </a:cubicBezTo>
                  <a:cubicBezTo>
                    <a:pt x="3810" y="8216"/>
                    <a:pt x="4542" y="8208"/>
                    <a:pt x="5279" y="8184"/>
                  </a:cubicBezTo>
                  <a:cubicBezTo>
                    <a:pt x="5887" y="8160"/>
                    <a:pt x="6543" y="8197"/>
                    <a:pt x="7139" y="8100"/>
                  </a:cubicBezTo>
                  <a:cubicBezTo>
                    <a:pt x="7370" y="8063"/>
                    <a:pt x="7625" y="7857"/>
                    <a:pt x="7406" y="7625"/>
                  </a:cubicBezTo>
                  <a:cubicBezTo>
                    <a:pt x="7393" y="7612"/>
                    <a:pt x="7378" y="7606"/>
                    <a:pt x="7364" y="7606"/>
                  </a:cubicBezTo>
                  <a:cubicBezTo>
                    <a:pt x="7315" y="7606"/>
                    <a:pt x="7274" y="7675"/>
                    <a:pt x="7322" y="7722"/>
                  </a:cubicBezTo>
                  <a:cubicBezTo>
                    <a:pt x="7528" y="7954"/>
                    <a:pt x="6847" y="7978"/>
                    <a:pt x="6811" y="7978"/>
                  </a:cubicBezTo>
                  <a:cubicBezTo>
                    <a:pt x="6641" y="7990"/>
                    <a:pt x="6482" y="7990"/>
                    <a:pt x="6312" y="8003"/>
                  </a:cubicBezTo>
                  <a:cubicBezTo>
                    <a:pt x="5996" y="8014"/>
                    <a:pt x="5668" y="8027"/>
                    <a:pt x="5339" y="8039"/>
                  </a:cubicBezTo>
                  <a:cubicBezTo>
                    <a:pt x="4731" y="8063"/>
                    <a:pt x="4111" y="8075"/>
                    <a:pt x="3503" y="8075"/>
                  </a:cubicBezTo>
                  <a:cubicBezTo>
                    <a:pt x="2895" y="8075"/>
                    <a:pt x="2274" y="8075"/>
                    <a:pt x="1666" y="8063"/>
                  </a:cubicBezTo>
                  <a:cubicBezTo>
                    <a:pt x="1338" y="8063"/>
                    <a:pt x="1010" y="8051"/>
                    <a:pt x="682" y="8039"/>
                  </a:cubicBezTo>
                  <a:cubicBezTo>
                    <a:pt x="618" y="8039"/>
                    <a:pt x="545" y="8047"/>
                    <a:pt x="473" y="8047"/>
                  </a:cubicBezTo>
                  <a:cubicBezTo>
                    <a:pt x="352" y="8047"/>
                    <a:pt x="236" y="8023"/>
                    <a:pt x="183" y="7893"/>
                  </a:cubicBezTo>
                  <a:cubicBezTo>
                    <a:pt x="134" y="7795"/>
                    <a:pt x="171" y="7576"/>
                    <a:pt x="171" y="7467"/>
                  </a:cubicBezTo>
                  <a:cubicBezTo>
                    <a:pt x="147" y="6227"/>
                    <a:pt x="134" y="4974"/>
                    <a:pt x="183" y="3733"/>
                  </a:cubicBezTo>
                  <a:cubicBezTo>
                    <a:pt x="243" y="2526"/>
                    <a:pt x="338" y="1317"/>
                    <a:pt x="179" y="109"/>
                  </a:cubicBezTo>
                  <a:lnTo>
                    <a:pt x="179" y="109"/>
                  </a:lnTo>
                  <a:cubicBezTo>
                    <a:pt x="296" y="109"/>
                    <a:pt x="420" y="108"/>
                    <a:pt x="536" y="98"/>
                  </a:cubicBezTo>
                  <a:cubicBezTo>
                    <a:pt x="596" y="98"/>
                    <a:pt x="596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8" name="Google Shape;3598;p39"/>
            <p:cNvSpPr/>
            <p:nvPr/>
          </p:nvSpPr>
          <p:spPr>
            <a:xfrm>
              <a:off x="7890209" y="3516275"/>
              <a:ext cx="370627" cy="404687"/>
            </a:xfrm>
            <a:custGeom>
              <a:avLst/>
              <a:gdLst/>
              <a:ahLst/>
              <a:cxnLst/>
              <a:rect l="l" t="t" r="r" b="b"/>
              <a:pathLst>
                <a:path w="7530" h="8222" extrusionOk="0">
                  <a:moveTo>
                    <a:pt x="184" y="73"/>
                  </a:moveTo>
                  <a:lnTo>
                    <a:pt x="184" y="109"/>
                  </a:lnTo>
                  <a:lnTo>
                    <a:pt x="160" y="109"/>
                  </a:lnTo>
                  <a:lnTo>
                    <a:pt x="184" y="73"/>
                  </a:lnTo>
                  <a:close/>
                  <a:moveTo>
                    <a:pt x="549" y="12"/>
                  </a:moveTo>
                  <a:cubicBezTo>
                    <a:pt x="573" y="12"/>
                    <a:pt x="585" y="36"/>
                    <a:pt x="585" y="49"/>
                  </a:cubicBezTo>
                  <a:cubicBezTo>
                    <a:pt x="585" y="73"/>
                    <a:pt x="573" y="85"/>
                    <a:pt x="549" y="85"/>
                  </a:cubicBezTo>
                  <a:cubicBezTo>
                    <a:pt x="427" y="98"/>
                    <a:pt x="317" y="98"/>
                    <a:pt x="208" y="98"/>
                  </a:cubicBezTo>
                  <a:cubicBezTo>
                    <a:pt x="196" y="85"/>
                    <a:pt x="196" y="61"/>
                    <a:pt x="196" y="49"/>
                  </a:cubicBezTo>
                  <a:lnTo>
                    <a:pt x="196" y="25"/>
                  </a:lnTo>
                  <a:lnTo>
                    <a:pt x="123" y="122"/>
                  </a:lnTo>
                  <a:lnTo>
                    <a:pt x="184" y="122"/>
                  </a:lnTo>
                  <a:cubicBezTo>
                    <a:pt x="317" y="1155"/>
                    <a:pt x="269" y="2201"/>
                    <a:pt x="220" y="3223"/>
                  </a:cubicBezTo>
                  <a:cubicBezTo>
                    <a:pt x="208" y="3393"/>
                    <a:pt x="196" y="3563"/>
                    <a:pt x="196" y="3733"/>
                  </a:cubicBezTo>
                  <a:cubicBezTo>
                    <a:pt x="135" y="4998"/>
                    <a:pt x="147" y="6263"/>
                    <a:pt x="171" y="7467"/>
                  </a:cubicBezTo>
                  <a:lnTo>
                    <a:pt x="171" y="7589"/>
                  </a:lnTo>
                  <a:cubicBezTo>
                    <a:pt x="160" y="7698"/>
                    <a:pt x="147" y="7832"/>
                    <a:pt x="184" y="7905"/>
                  </a:cubicBezTo>
                  <a:cubicBezTo>
                    <a:pt x="238" y="8032"/>
                    <a:pt x="352" y="8057"/>
                    <a:pt x="467" y="8057"/>
                  </a:cubicBezTo>
                  <a:cubicBezTo>
                    <a:pt x="507" y="8057"/>
                    <a:pt x="547" y="8054"/>
                    <a:pt x="585" y="8051"/>
                  </a:cubicBezTo>
                  <a:lnTo>
                    <a:pt x="695" y="8051"/>
                  </a:lnTo>
                  <a:cubicBezTo>
                    <a:pt x="1035" y="8063"/>
                    <a:pt x="1363" y="8063"/>
                    <a:pt x="1679" y="8075"/>
                  </a:cubicBezTo>
                  <a:cubicBezTo>
                    <a:pt x="2324" y="8087"/>
                    <a:pt x="2932" y="8087"/>
                    <a:pt x="3516" y="8087"/>
                  </a:cubicBezTo>
                  <a:cubicBezTo>
                    <a:pt x="4148" y="8075"/>
                    <a:pt x="4768" y="8063"/>
                    <a:pt x="5352" y="8051"/>
                  </a:cubicBezTo>
                  <a:lnTo>
                    <a:pt x="6338" y="8014"/>
                  </a:lnTo>
                  <a:cubicBezTo>
                    <a:pt x="6495" y="8003"/>
                    <a:pt x="6665" y="7990"/>
                    <a:pt x="6824" y="7990"/>
                  </a:cubicBezTo>
                  <a:lnTo>
                    <a:pt x="6824" y="7978"/>
                  </a:lnTo>
                  <a:cubicBezTo>
                    <a:pt x="7019" y="7978"/>
                    <a:pt x="7335" y="7941"/>
                    <a:pt x="7371" y="7832"/>
                  </a:cubicBezTo>
                  <a:cubicBezTo>
                    <a:pt x="7383" y="7795"/>
                    <a:pt x="7371" y="7759"/>
                    <a:pt x="7335" y="7711"/>
                  </a:cubicBezTo>
                  <a:cubicBezTo>
                    <a:pt x="7310" y="7686"/>
                    <a:pt x="7322" y="7649"/>
                    <a:pt x="7335" y="7625"/>
                  </a:cubicBezTo>
                  <a:cubicBezTo>
                    <a:pt x="7349" y="7618"/>
                    <a:pt x="7367" y="7611"/>
                    <a:pt x="7384" y="7611"/>
                  </a:cubicBezTo>
                  <a:cubicBezTo>
                    <a:pt x="7397" y="7611"/>
                    <a:pt x="7409" y="7615"/>
                    <a:pt x="7419" y="7625"/>
                  </a:cubicBezTo>
                  <a:cubicBezTo>
                    <a:pt x="7492" y="7711"/>
                    <a:pt x="7517" y="7784"/>
                    <a:pt x="7492" y="7857"/>
                  </a:cubicBezTo>
                  <a:cubicBezTo>
                    <a:pt x="7444" y="7978"/>
                    <a:pt x="7286" y="8063"/>
                    <a:pt x="7152" y="8087"/>
                  </a:cubicBezTo>
                  <a:cubicBezTo>
                    <a:pt x="6714" y="8160"/>
                    <a:pt x="6240" y="8160"/>
                    <a:pt x="5790" y="8173"/>
                  </a:cubicBezTo>
                  <a:lnTo>
                    <a:pt x="5292" y="8173"/>
                  </a:lnTo>
                  <a:cubicBezTo>
                    <a:pt x="4590" y="8196"/>
                    <a:pt x="3862" y="8210"/>
                    <a:pt x="3093" y="8210"/>
                  </a:cubicBezTo>
                  <a:cubicBezTo>
                    <a:pt x="2676" y="8210"/>
                    <a:pt x="2246" y="8206"/>
                    <a:pt x="1801" y="8197"/>
                  </a:cubicBezTo>
                  <a:cubicBezTo>
                    <a:pt x="1509" y="8197"/>
                    <a:pt x="1193" y="8184"/>
                    <a:pt x="877" y="8184"/>
                  </a:cubicBezTo>
                  <a:lnTo>
                    <a:pt x="682" y="8184"/>
                  </a:lnTo>
                  <a:cubicBezTo>
                    <a:pt x="608" y="8190"/>
                    <a:pt x="527" y="8195"/>
                    <a:pt x="450" y="8195"/>
                  </a:cubicBezTo>
                  <a:cubicBezTo>
                    <a:pt x="337" y="8195"/>
                    <a:pt x="231" y="8184"/>
                    <a:pt x="160" y="8148"/>
                  </a:cubicBezTo>
                  <a:cubicBezTo>
                    <a:pt x="62" y="8100"/>
                    <a:pt x="62" y="8039"/>
                    <a:pt x="62" y="7941"/>
                  </a:cubicBezTo>
                  <a:lnTo>
                    <a:pt x="62" y="7893"/>
                  </a:lnTo>
                  <a:cubicBezTo>
                    <a:pt x="50" y="7649"/>
                    <a:pt x="50" y="7394"/>
                    <a:pt x="50" y="7163"/>
                  </a:cubicBezTo>
                  <a:lnTo>
                    <a:pt x="38" y="7041"/>
                  </a:lnTo>
                  <a:cubicBezTo>
                    <a:pt x="25" y="5995"/>
                    <a:pt x="25" y="4755"/>
                    <a:pt x="87" y="3551"/>
                  </a:cubicBezTo>
                  <a:cubicBezTo>
                    <a:pt x="98" y="3405"/>
                    <a:pt x="98" y="3260"/>
                    <a:pt x="111" y="3114"/>
                  </a:cubicBezTo>
                  <a:cubicBezTo>
                    <a:pt x="171" y="2116"/>
                    <a:pt x="220" y="1082"/>
                    <a:pt x="98" y="61"/>
                  </a:cubicBezTo>
                  <a:lnTo>
                    <a:pt x="98" y="36"/>
                  </a:lnTo>
                  <a:cubicBezTo>
                    <a:pt x="111" y="25"/>
                    <a:pt x="123" y="25"/>
                    <a:pt x="135" y="25"/>
                  </a:cubicBezTo>
                  <a:cubicBezTo>
                    <a:pt x="269" y="12"/>
                    <a:pt x="414" y="12"/>
                    <a:pt x="549" y="12"/>
                  </a:cubicBezTo>
                  <a:close/>
                  <a:moveTo>
                    <a:pt x="135" y="0"/>
                  </a:moveTo>
                  <a:cubicBezTo>
                    <a:pt x="123" y="0"/>
                    <a:pt x="98" y="12"/>
                    <a:pt x="87" y="25"/>
                  </a:cubicBezTo>
                  <a:cubicBezTo>
                    <a:pt x="74" y="36"/>
                    <a:pt x="74" y="49"/>
                    <a:pt x="74" y="61"/>
                  </a:cubicBezTo>
                  <a:cubicBezTo>
                    <a:pt x="208" y="1082"/>
                    <a:pt x="147" y="2116"/>
                    <a:pt x="87" y="3114"/>
                  </a:cubicBezTo>
                  <a:cubicBezTo>
                    <a:pt x="87" y="3260"/>
                    <a:pt x="74" y="3405"/>
                    <a:pt x="74" y="3551"/>
                  </a:cubicBezTo>
                  <a:cubicBezTo>
                    <a:pt x="1" y="4755"/>
                    <a:pt x="14" y="5995"/>
                    <a:pt x="25" y="7041"/>
                  </a:cubicBezTo>
                  <a:lnTo>
                    <a:pt x="25" y="7163"/>
                  </a:lnTo>
                  <a:cubicBezTo>
                    <a:pt x="25" y="7394"/>
                    <a:pt x="38" y="7649"/>
                    <a:pt x="38" y="7893"/>
                  </a:cubicBezTo>
                  <a:lnTo>
                    <a:pt x="38" y="7941"/>
                  </a:lnTo>
                  <a:cubicBezTo>
                    <a:pt x="38" y="8039"/>
                    <a:pt x="50" y="8111"/>
                    <a:pt x="147" y="8173"/>
                  </a:cubicBezTo>
                  <a:cubicBezTo>
                    <a:pt x="226" y="8208"/>
                    <a:pt x="335" y="8219"/>
                    <a:pt x="449" y="8219"/>
                  </a:cubicBezTo>
                  <a:cubicBezTo>
                    <a:pt x="527" y="8219"/>
                    <a:pt x="608" y="8214"/>
                    <a:pt x="682" y="8209"/>
                  </a:cubicBezTo>
                  <a:cubicBezTo>
                    <a:pt x="755" y="8197"/>
                    <a:pt x="828" y="8197"/>
                    <a:pt x="877" y="8197"/>
                  </a:cubicBezTo>
                  <a:cubicBezTo>
                    <a:pt x="1193" y="8209"/>
                    <a:pt x="1509" y="8209"/>
                    <a:pt x="1801" y="8221"/>
                  </a:cubicBezTo>
                  <a:lnTo>
                    <a:pt x="3103" y="8221"/>
                  </a:lnTo>
                  <a:cubicBezTo>
                    <a:pt x="3868" y="8221"/>
                    <a:pt x="4598" y="8221"/>
                    <a:pt x="5292" y="8197"/>
                  </a:cubicBezTo>
                  <a:cubicBezTo>
                    <a:pt x="5449" y="8184"/>
                    <a:pt x="5632" y="8184"/>
                    <a:pt x="5790" y="8184"/>
                  </a:cubicBezTo>
                  <a:cubicBezTo>
                    <a:pt x="6240" y="8184"/>
                    <a:pt x="6714" y="8173"/>
                    <a:pt x="7152" y="8100"/>
                  </a:cubicBezTo>
                  <a:cubicBezTo>
                    <a:pt x="7298" y="8075"/>
                    <a:pt x="7468" y="7990"/>
                    <a:pt x="7505" y="7857"/>
                  </a:cubicBezTo>
                  <a:cubicBezTo>
                    <a:pt x="7529" y="7784"/>
                    <a:pt x="7505" y="7698"/>
                    <a:pt x="7432" y="7613"/>
                  </a:cubicBezTo>
                  <a:cubicBezTo>
                    <a:pt x="7415" y="7597"/>
                    <a:pt x="7396" y="7590"/>
                    <a:pt x="7378" y="7590"/>
                  </a:cubicBezTo>
                  <a:cubicBezTo>
                    <a:pt x="7356" y="7590"/>
                    <a:pt x="7336" y="7600"/>
                    <a:pt x="7322" y="7613"/>
                  </a:cubicBezTo>
                  <a:cubicBezTo>
                    <a:pt x="7298" y="7649"/>
                    <a:pt x="7286" y="7686"/>
                    <a:pt x="7322" y="7722"/>
                  </a:cubicBezTo>
                  <a:cubicBezTo>
                    <a:pt x="7359" y="7759"/>
                    <a:pt x="7371" y="7795"/>
                    <a:pt x="7359" y="7820"/>
                  </a:cubicBezTo>
                  <a:cubicBezTo>
                    <a:pt x="7335" y="7893"/>
                    <a:pt x="7128" y="7954"/>
                    <a:pt x="6824" y="7966"/>
                  </a:cubicBezTo>
                  <a:cubicBezTo>
                    <a:pt x="6665" y="7978"/>
                    <a:pt x="6495" y="7990"/>
                    <a:pt x="6325" y="7990"/>
                  </a:cubicBezTo>
                  <a:cubicBezTo>
                    <a:pt x="6009" y="8003"/>
                    <a:pt x="5681" y="8027"/>
                    <a:pt x="5352" y="8027"/>
                  </a:cubicBezTo>
                  <a:cubicBezTo>
                    <a:pt x="4768" y="8051"/>
                    <a:pt x="4148" y="8063"/>
                    <a:pt x="3516" y="8063"/>
                  </a:cubicBezTo>
                  <a:cubicBezTo>
                    <a:pt x="2932" y="8063"/>
                    <a:pt x="2324" y="8063"/>
                    <a:pt x="1679" y="8051"/>
                  </a:cubicBezTo>
                  <a:cubicBezTo>
                    <a:pt x="1363" y="8051"/>
                    <a:pt x="1035" y="8039"/>
                    <a:pt x="695" y="8039"/>
                  </a:cubicBezTo>
                  <a:lnTo>
                    <a:pt x="585" y="8039"/>
                  </a:lnTo>
                  <a:cubicBezTo>
                    <a:pt x="565" y="8039"/>
                    <a:pt x="544" y="8039"/>
                    <a:pt x="523" y="8039"/>
                  </a:cubicBezTo>
                  <a:cubicBezTo>
                    <a:pt x="394" y="8039"/>
                    <a:pt x="258" y="8029"/>
                    <a:pt x="196" y="7893"/>
                  </a:cubicBezTo>
                  <a:cubicBezTo>
                    <a:pt x="171" y="7820"/>
                    <a:pt x="171" y="7698"/>
                    <a:pt x="184" y="7589"/>
                  </a:cubicBezTo>
                  <a:cubicBezTo>
                    <a:pt x="184" y="7540"/>
                    <a:pt x="196" y="7503"/>
                    <a:pt x="196" y="7467"/>
                  </a:cubicBezTo>
                  <a:cubicBezTo>
                    <a:pt x="171" y="6263"/>
                    <a:pt x="147" y="4998"/>
                    <a:pt x="208" y="3733"/>
                  </a:cubicBezTo>
                  <a:cubicBezTo>
                    <a:pt x="220" y="3563"/>
                    <a:pt x="220" y="3393"/>
                    <a:pt x="233" y="3223"/>
                  </a:cubicBezTo>
                  <a:cubicBezTo>
                    <a:pt x="281" y="2201"/>
                    <a:pt x="341" y="1155"/>
                    <a:pt x="208" y="122"/>
                  </a:cubicBezTo>
                  <a:cubicBezTo>
                    <a:pt x="317" y="122"/>
                    <a:pt x="439" y="109"/>
                    <a:pt x="549" y="109"/>
                  </a:cubicBezTo>
                  <a:cubicBezTo>
                    <a:pt x="585" y="109"/>
                    <a:pt x="609" y="73"/>
                    <a:pt x="597" y="49"/>
                  </a:cubicBezTo>
                  <a:cubicBezTo>
                    <a:pt x="597" y="25"/>
                    <a:pt x="585" y="0"/>
                    <a:pt x="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9" name="Google Shape;3599;p39"/>
            <p:cNvSpPr/>
            <p:nvPr/>
          </p:nvSpPr>
          <p:spPr>
            <a:xfrm>
              <a:off x="7900152" y="3518096"/>
              <a:ext cx="17276" cy="18950"/>
            </a:xfrm>
            <a:custGeom>
              <a:avLst/>
              <a:gdLst/>
              <a:ahLst/>
              <a:cxnLst/>
              <a:rect l="l" t="t" r="r" b="b"/>
              <a:pathLst>
                <a:path w="351" h="385" extrusionOk="0">
                  <a:moveTo>
                    <a:pt x="287" y="0"/>
                  </a:moveTo>
                  <a:cubicBezTo>
                    <a:pt x="278" y="0"/>
                    <a:pt x="269" y="4"/>
                    <a:pt x="261" y="12"/>
                  </a:cubicBezTo>
                  <a:cubicBezTo>
                    <a:pt x="164" y="97"/>
                    <a:pt x="79" y="206"/>
                    <a:pt x="18" y="315"/>
                  </a:cubicBezTo>
                  <a:cubicBezTo>
                    <a:pt x="1" y="350"/>
                    <a:pt x="32" y="384"/>
                    <a:pt x="61" y="384"/>
                  </a:cubicBezTo>
                  <a:cubicBezTo>
                    <a:pt x="72" y="384"/>
                    <a:pt x="84" y="378"/>
                    <a:pt x="91" y="364"/>
                  </a:cubicBezTo>
                  <a:cubicBezTo>
                    <a:pt x="164" y="255"/>
                    <a:pt x="237" y="158"/>
                    <a:pt x="322" y="72"/>
                  </a:cubicBezTo>
                  <a:cubicBezTo>
                    <a:pt x="351" y="44"/>
                    <a:pt x="320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0" name="Google Shape;3600;p39"/>
            <p:cNvSpPr/>
            <p:nvPr/>
          </p:nvSpPr>
          <p:spPr>
            <a:xfrm>
              <a:off x="7899807" y="3517358"/>
              <a:ext cx="17424" cy="19885"/>
            </a:xfrm>
            <a:custGeom>
              <a:avLst/>
              <a:gdLst/>
              <a:ahLst/>
              <a:cxnLst/>
              <a:rect l="l" t="t" r="r" b="b"/>
              <a:pathLst>
                <a:path w="354" h="404" extrusionOk="0">
                  <a:moveTo>
                    <a:pt x="297" y="17"/>
                  </a:moveTo>
                  <a:cubicBezTo>
                    <a:pt x="305" y="17"/>
                    <a:pt x="311" y="21"/>
                    <a:pt x="317" y="27"/>
                  </a:cubicBezTo>
                  <a:cubicBezTo>
                    <a:pt x="329" y="39"/>
                    <a:pt x="341" y="63"/>
                    <a:pt x="317" y="76"/>
                  </a:cubicBezTo>
                  <a:cubicBezTo>
                    <a:pt x="244" y="160"/>
                    <a:pt x="171" y="257"/>
                    <a:pt x="98" y="379"/>
                  </a:cubicBezTo>
                  <a:cubicBezTo>
                    <a:pt x="92" y="385"/>
                    <a:pt x="83" y="389"/>
                    <a:pt x="74" y="389"/>
                  </a:cubicBezTo>
                  <a:cubicBezTo>
                    <a:pt x="65" y="389"/>
                    <a:pt x="56" y="385"/>
                    <a:pt x="49" y="379"/>
                  </a:cubicBezTo>
                  <a:cubicBezTo>
                    <a:pt x="38" y="379"/>
                    <a:pt x="25" y="355"/>
                    <a:pt x="38" y="343"/>
                  </a:cubicBezTo>
                  <a:cubicBezTo>
                    <a:pt x="98" y="233"/>
                    <a:pt x="171" y="136"/>
                    <a:pt x="268" y="27"/>
                  </a:cubicBezTo>
                  <a:cubicBezTo>
                    <a:pt x="280" y="21"/>
                    <a:pt x="289" y="17"/>
                    <a:pt x="297" y="17"/>
                  </a:cubicBezTo>
                  <a:close/>
                  <a:moveTo>
                    <a:pt x="291" y="0"/>
                  </a:moveTo>
                  <a:cubicBezTo>
                    <a:pt x="279" y="0"/>
                    <a:pt x="267" y="4"/>
                    <a:pt x="256" y="14"/>
                  </a:cubicBezTo>
                  <a:cubicBezTo>
                    <a:pt x="159" y="124"/>
                    <a:pt x="86" y="221"/>
                    <a:pt x="13" y="330"/>
                  </a:cubicBezTo>
                  <a:cubicBezTo>
                    <a:pt x="1" y="355"/>
                    <a:pt x="13" y="392"/>
                    <a:pt x="38" y="403"/>
                  </a:cubicBezTo>
                  <a:lnTo>
                    <a:pt x="62" y="403"/>
                  </a:lnTo>
                  <a:cubicBezTo>
                    <a:pt x="86" y="403"/>
                    <a:pt x="98" y="403"/>
                    <a:pt x="110" y="379"/>
                  </a:cubicBezTo>
                  <a:cubicBezTo>
                    <a:pt x="183" y="270"/>
                    <a:pt x="256" y="173"/>
                    <a:pt x="329" y="87"/>
                  </a:cubicBezTo>
                  <a:cubicBezTo>
                    <a:pt x="354" y="63"/>
                    <a:pt x="354" y="39"/>
                    <a:pt x="329" y="14"/>
                  </a:cubicBezTo>
                  <a:cubicBezTo>
                    <a:pt x="322" y="7"/>
                    <a:pt x="307" y="0"/>
                    <a:pt x="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1" name="Google Shape;3601;p39"/>
            <p:cNvSpPr/>
            <p:nvPr/>
          </p:nvSpPr>
          <p:spPr>
            <a:xfrm>
              <a:off x="7899659" y="3526612"/>
              <a:ext cx="18211" cy="20229"/>
            </a:xfrm>
            <a:custGeom>
              <a:avLst/>
              <a:gdLst/>
              <a:ahLst/>
              <a:cxnLst/>
              <a:rect l="l" t="t" r="r" b="b"/>
              <a:pathLst>
                <a:path w="370" h="411" extrusionOk="0">
                  <a:moveTo>
                    <a:pt x="305" y="0"/>
                  </a:moveTo>
                  <a:cubicBezTo>
                    <a:pt x="291" y="0"/>
                    <a:pt x="278" y="6"/>
                    <a:pt x="271" y="21"/>
                  </a:cubicBezTo>
                  <a:cubicBezTo>
                    <a:pt x="186" y="131"/>
                    <a:pt x="101" y="228"/>
                    <a:pt x="28" y="337"/>
                  </a:cubicBezTo>
                  <a:cubicBezTo>
                    <a:pt x="1" y="374"/>
                    <a:pt x="36" y="411"/>
                    <a:pt x="70" y="411"/>
                  </a:cubicBezTo>
                  <a:cubicBezTo>
                    <a:pt x="81" y="411"/>
                    <a:pt x="92" y="407"/>
                    <a:pt x="101" y="398"/>
                  </a:cubicBezTo>
                  <a:cubicBezTo>
                    <a:pt x="186" y="288"/>
                    <a:pt x="259" y="179"/>
                    <a:pt x="344" y="58"/>
                  </a:cubicBezTo>
                  <a:cubicBezTo>
                    <a:pt x="370" y="32"/>
                    <a:pt x="336" y="0"/>
                    <a:pt x="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2" name="Google Shape;3602;p39"/>
            <p:cNvSpPr/>
            <p:nvPr/>
          </p:nvSpPr>
          <p:spPr>
            <a:xfrm>
              <a:off x="7899807" y="3526021"/>
              <a:ext cx="18015" cy="21411"/>
            </a:xfrm>
            <a:custGeom>
              <a:avLst/>
              <a:gdLst/>
              <a:ahLst/>
              <a:cxnLst/>
              <a:rect l="l" t="t" r="r" b="b"/>
              <a:pathLst>
                <a:path w="366" h="435" extrusionOk="0">
                  <a:moveTo>
                    <a:pt x="294" y="24"/>
                  </a:moveTo>
                  <a:cubicBezTo>
                    <a:pt x="305" y="24"/>
                    <a:pt x="317" y="27"/>
                    <a:pt x="329" y="33"/>
                  </a:cubicBezTo>
                  <a:cubicBezTo>
                    <a:pt x="329" y="33"/>
                    <a:pt x="354" y="45"/>
                    <a:pt x="329" y="70"/>
                  </a:cubicBezTo>
                  <a:cubicBezTo>
                    <a:pt x="317" y="94"/>
                    <a:pt x="292" y="118"/>
                    <a:pt x="281" y="143"/>
                  </a:cubicBezTo>
                  <a:cubicBezTo>
                    <a:pt x="219" y="227"/>
                    <a:pt x="159" y="325"/>
                    <a:pt x="86" y="398"/>
                  </a:cubicBezTo>
                  <a:cubicBezTo>
                    <a:pt x="80" y="410"/>
                    <a:pt x="70" y="413"/>
                    <a:pt x="61" y="413"/>
                  </a:cubicBezTo>
                  <a:cubicBezTo>
                    <a:pt x="52" y="413"/>
                    <a:pt x="43" y="410"/>
                    <a:pt x="38" y="410"/>
                  </a:cubicBezTo>
                  <a:cubicBezTo>
                    <a:pt x="25" y="398"/>
                    <a:pt x="13" y="373"/>
                    <a:pt x="25" y="362"/>
                  </a:cubicBezTo>
                  <a:cubicBezTo>
                    <a:pt x="86" y="276"/>
                    <a:pt x="146" y="191"/>
                    <a:pt x="219" y="106"/>
                  </a:cubicBezTo>
                  <a:cubicBezTo>
                    <a:pt x="232" y="81"/>
                    <a:pt x="256" y="57"/>
                    <a:pt x="268" y="33"/>
                  </a:cubicBezTo>
                  <a:cubicBezTo>
                    <a:pt x="274" y="27"/>
                    <a:pt x="284" y="24"/>
                    <a:pt x="294" y="24"/>
                  </a:cubicBezTo>
                  <a:close/>
                  <a:moveTo>
                    <a:pt x="307" y="1"/>
                  </a:moveTo>
                  <a:cubicBezTo>
                    <a:pt x="289" y="1"/>
                    <a:pt x="271" y="7"/>
                    <a:pt x="256" y="21"/>
                  </a:cubicBezTo>
                  <a:cubicBezTo>
                    <a:pt x="232" y="45"/>
                    <a:pt x="219" y="70"/>
                    <a:pt x="195" y="94"/>
                  </a:cubicBezTo>
                  <a:lnTo>
                    <a:pt x="13" y="349"/>
                  </a:lnTo>
                  <a:cubicBezTo>
                    <a:pt x="1" y="373"/>
                    <a:pt x="13" y="398"/>
                    <a:pt x="38" y="422"/>
                  </a:cubicBezTo>
                  <a:cubicBezTo>
                    <a:pt x="38" y="422"/>
                    <a:pt x="49" y="435"/>
                    <a:pt x="62" y="435"/>
                  </a:cubicBezTo>
                  <a:cubicBezTo>
                    <a:pt x="74" y="435"/>
                    <a:pt x="86" y="422"/>
                    <a:pt x="98" y="410"/>
                  </a:cubicBezTo>
                  <a:cubicBezTo>
                    <a:pt x="171" y="325"/>
                    <a:pt x="232" y="240"/>
                    <a:pt x="292" y="154"/>
                  </a:cubicBezTo>
                  <a:cubicBezTo>
                    <a:pt x="317" y="130"/>
                    <a:pt x="329" y="106"/>
                    <a:pt x="341" y="81"/>
                  </a:cubicBezTo>
                  <a:cubicBezTo>
                    <a:pt x="365" y="57"/>
                    <a:pt x="354" y="33"/>
                    <a:pt x="341" y="9"/>
                  </a:cubicBezTo>
                  <a:cubicBezTo>
                    <a:pt x="331" y="4"/>
                    <a:pt x="319" y="1"/>
                    <a:pt x="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3" name="Google Shape;3603;p39"/>
            <p:cNvSpPr/>
            <p:nvPr/>
          </p:nvSpPr>
          <p:spPr>
            <a:xfrm>
              <a:off x="7899561" y="3537244"/>
              <a:ext cx="19048" cy="20672"/>
            </a:xfrm>
            <a:custGeom>
              <a:avLst/>
              <a:gdLst/>
              <a:ahLst/>
              <a:cxnLst/>
              <a:rect l="l" t="t" r="r" b="b"/>
              <a:pathLst>
                <a:path w="387" h="420" extrusionOk="0">
                  <a:moveTo>
                    <a:pt x="313" y="1"/>
                  </a:moveTo>
                  <a:cubicBezTo>
                    <a:pt x="303" y="1"/>
                    <a:pt x="294" y="4"/>
                    <a:pt x="286" y="12"/>
                  </a:cubicBezTo>
                  <a:cubicBezTo>
                    <a:pt x="200" y="121"/>
                    <a:pt x="103" y="231"/>
                    <a:pt x="18" y="353"/>
                  </a:cubicBezTo>
                  <a:cubicBezTo>
                    <a:pt x="0" y="379"/>
                    <a:pt x="28" y="419"/>
                    <a:pt x="59" y="419"/>
                  </a:cubicBezTo>
                  <a:cubicBezTo>
                    <a:pt x="70" y="419"/>
                    <a:pt x="81" y="414"/>
                    <a:pt x="91" y="401"/>
                  </a:cubicBezTo>
                  <a:cubicBezTo>
                    <a:pt x="188" y="304"/>
                    <a:pt x="273" y="182"/>
                    <a:pt x="359" y="72"/>
                  </a:cubicBezTo>
                  <a:cubicBezTo>
                    <a:pt x="387" y="44"/>
                    <a:pt x="348" y="1"/>
                    <a:pt x="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4" name="Google Shape;3604;p39"/>
            <p:cNvSpPr/>
            <p:nvPr/>
          </p:nvSpPr>
          <p:spPr>
            <a:xfrm>
              <a:off x="7899216" y="3536899"/>
              <a:ext cx="19245" cy="21312"/>
            </a:xfrm>
            <a:custGeom>
              <a:avLst/>
              <a:gdLst/>
              <a:ahLst/>
              <a:cxnLst/>
              <a:rect l="l" t="t" r="r" b="b"/>
              <a:pathLst>
                <a:path w="391" h="433" extrusionOk="0">
                  <a:moveTo>
                    <a:pt x="329" y="22"/>
                  </a:moveTo>
                  <a:cubicBezTo>
                    <a:pt x="338" y="22"/>
                    <a:pt x="347" y="25"/>
                    <a:pt x="353" y="31"/>
                  </a:cubicBezTo>
                  <a:cubicBezTo>
                    <a:pt x="366" y="43"/>
                    <a:pt x="366" y="55"/>
                    <a:pt x="353" y="68"/>
                  </a:cubicBezTo>
                  <a:lnTo>
                    <a:pt x="317" y="128"/>
                  </a:lnTo>
                  <a:cubicBezTo>
                    <a:pt x="244" y="214"/>
                    <a:pt x="171" y="311"/>
                    <a:pt x="86" y="408"/>
                  </a:cubicBezTo>
                  <a:cubicBezTo>
                    <a:pt x="80" y="414"/>
                    <a:pt x="74" y="417"/>
                    <a:pt x="66" y="417"/>
                  </a:cubicBezTo>
                  <a:cubicBezTo>
                    <a:pt x="58" y="417"/>
                    <a:pt x="49" y="414"/>
                    <a:pt x="37" y="408"/>
                  </a:cubicBezTo>
                  <a:cubicBezTo>
                    <a:pt x="25" y="396"/>
                    <a:pt x="25" y="384"/>
                    <a:pt x="37" y="360"/>
                  </a:cubicBezTo>
                  <a:cubicBezTo>
                    <a:pt x="110" y="262"/>
                    <a:pt x="195" y="165"/>
                    <a:pt x="268" y="68"/>
                  </a:cubicBezTo>
                  <a:lnTo>
                    <a:pt x="304" y="31"/>
                  </a:lnTo>
                  <a:cubicBezTo>
                    <a:pt x="311" y="25"/>
                    <a:pt x="320" y="22"/>
                    <a:pt x="329" y="22"/>
                  </a:cubicBezTo>
                  <a:close/>
                  <a:moveTo>
                    <a:pt x="329" y="1"/>
                  </a:moveTo>
                  <a:cubicBezTo>
                    <a:pt x="317" y="1"/>
                    <a:pt x="305" y="7"/>
                    <a:pt x="293" y="19"/>
                  </a:cubicBezTo>
                  <a:lnTo>
                    <a:pt x="256" y="55"/>
                  </a:lnTo>
                  <a:cubicBezTo>
                    <a:pt x="171" y="152"/>
                    <a:pt x="98" y="250"/>
                    <a:pt x="25" y="347"/>
                  </a:cubicBezTo>
                  <a:cubicBezTo>
                    <a:pt x="1" y="384"/>
                    <a:pt x="13" y="408"/>
                    <a:pt x="37" y="420"/>
                  </a:cubicBezTo>
                  <a:cubicBezTo>
                    <a:pt x="37" y="433"/>
                    <a:pt x="50" y="433"/>
                    <a:pt x="74" y="433"/>
                  </a:cubicBezTo>
                  <a:cubicBezTo>
                    <a:pt x="86" y="433"/>
                    <a:pt x="98" y="433"/>
                    <a:pt x="98" y="420"/>
                  </a:cubicBezTo>
                  <a:cubicBezTo>
                    <a:pt x="183" y="323"/>
                    <a:pt x="256" y="225"/>
                    <a:pt x="329" y="141"/>
                  </a:cubicBezTo>
                  <a:lnTo>
                    <a:pt x="377" y="79"/>
                  </a:lnTo>
                  <a:cubicBezTo>
                    <a:pt x="390" y="55"/>
                    <a:pt x="377" y="31"/>
                    <a:pt x="366" y="19"/>
                  </a:cubicBezTo>
                  <a:cubicBezTo>
                    <a:pt x="354" y="7"/>
                    <a:pt x="341" y="1"/>
                    <a:pt x="3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5" name="Google Shape;3605;p39"/>
            <p:cNvSpPr/>
            <p:nvPr/>
          </p:nvSpPr>
          <p:spPr>
            <a:xfrm>
              <a:off x="7899019" y="3547925"/>
              <a:ext cx="19688" cy="21608"/>
            </a:xfrm>
            <a:custGeom>
              <a:avLst/>
              <a:gdLst/>
              <a:ahLst/>
              <a:cxnLst/>
              <a:rect l="l" t="t" r="r" b="b"/>
              <a:pathLst>
                <a:path w="400" h="439" extrusionOk="0">
                  <a:moveTo>
                    <a:pt x="344" y="1"/>
                  </a:moveTo>
                  <a:cubicBezTo>
                    <a:pt x="336" y="1"/>
                    <a:pt x="327" y="5"/>
                    <a:pt x="321" y="14"/>
                  </a:cubicBezTo>
                  <a:cubicBezTo>
                    <a:pt x="211" y="123"/>
                    <a:pt x="114" y="245"/>
                    <a:pt x="29" y="366"/>
                  </a:cubicBezTo>
                  <a:cubicBezTo>
                    <a:pt x="0" y="395"/>
                    <a:pt x="39" y="439"/>
                    <a:pt x="75" y="439"/>
                  </a:cubicBezTo>
                  <a:cubicBezTo>
                    <a:pt x="85" y="439"/>
                    <a:pt x="94" y="435"/>
                    <a:pt x="102" y="427"/>
                  </a:cubicBezTo>
                  <a:cubicBezTo>
                    <a:pt x="199" y="306"/>
                    <a:pt x="297" y="184"/>
                    <a:pt x="381" y="63"/>
                  </a:cubicBezTo>
                  <a:cubicBezTo>
                    <a:pt x="400" y="35"/>
                    <a:pt x="370" y="1"/>
                    <a:pt x="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6" name="Google Shape;3606;p39"/>
            <p:cNvSpPr/>
            <p:nvPr/>
          </p:nvSpPr>
          <p:spPr>
            <a:xfrm>
              <a:off x="7899216" y="3547285"/>
              <a:ext cx="19786" cy="22297"/>
            </a:xfrm>
            <a:custGeom>
              <a:avLst/>
              <a:gdLst/>
              <a:ahLst/>
              <a:cxnLst/>
              <a:rect l="l" t="t" r="r" b="b"/>
              <a:pathLst>
                <a:path w="402" h="453" extrusionOk="0">
                  <a:moveTo>
                    <a:pt x="341" y="14"/>
                  </a:moveTo>
                  <a:cubicBezTo>
                    <a:pt x="353" y="14"/>
                    <a:pt x="353" y="27"/>
                    <a:pt x="366" y="27"/>
                  </a:cubicBezTo>
                  <a:cubicBezTo>
                    <a:pt x="377" y="39"/>
                    <a:pt x="377" y="51"/>
                    <a:pt x="366" y="76"/>
                  </a:cubicBezTo>
                  <a:cubicBezTo>
                    <a:pt x="280" y="209"/>
                    <a:pt x="171" y="331"/>
                    <a:pt x="86" y="428"/>
                  </a:cubicBezTo>
                  <a:cubicBezTo>
                    <a:pt x="80" y="434"/>
                    <a:pt x="71" y="437"/>
                    <a:pt x="62" y="437"/>
                  </a:cubicBezTo>
                  <a:cubicBezTo>
                    <a:pt x="52" y="437"/>
                    <a:pt x="43" y="434"/>
                    <a:pt x="37" y="428"/>
                  </a:cubicBezTo>
                  <a:cubicBezTo>
                    <a:pt x="25" y="416"/>
                    <a:pt x="13" y="404"/>
                    <a:pt x="25" y="379"/>
                  </a:cubicBezTo>
                  <a:cubicBezTo>
                    <a:pt x="110" y="270"/>
                    <a:pt x="207" y="149"/>
                    <a:pt x="317" y="27"/>
                  </a:cubicBezTo>
                  <a:cubicBezTo>
                    <a:pt x="329" y="27"/>
                    <a:pt x="329" y="14"/>
                    <a:pt x="341" y="14"/>
                  </a:cubicBezTo>
                  <a:close/>
                  <a:moveTo>
                    <a:pt x="335" y="0"/>
                  </a:moveTo>
                  <a:cubicBezTo>
                    <a:pt x="325" y="0"/>
                    <a:pt x="315" y="4"/>
                    <a:pt x="304" y="14"/>
                  </a:cubicBezTo>
                  <a:cubicBezTo>
                    <a:pt x="195" y="136"/>
                    <a:pt x="98" y="258"/>
                    <a:pt x="13" y="379"/>
                  </a:cubicBezTo>
                  <a:cubicBezTo>
                    <a:pt x="1" y="404"/>
                    <a:pt x="13" y="428"/>
                    <a:pt x="25" y="440"/>
                  </a:cubicBezTo>
                  <a:cubicBezTo>
                    <a:pt x="37" y="452"/>
                    <a:pt x="50" y="452"/>
                    <a:pt x="61" y="452"/>
                  </a:cubicBezTo>
                  <a:cubicBezTo>
                    <a:pt x="74" y="452"/>
                    <a:pt x="86" y="452"/>
                    <a:pt x="98" y="440"/>
                  </a:cubicBezTo>
                  <a:cubicBezTo>
                    <a:pt x="183" y="343"/>
                    <a:pt x="293" y="222"/>
                    <a:pt x="390" y="76"/>
                  </a:cubicBezTo>
                  <a:cubicBezTo>
                    <a:pt x="402" y="51"/>
                    <a:pt x="390" y="27"/>
                    <a:pt x="377" y="14"/>
                  </a:cubicBezTo>
                  <a:cubicBezTo>
                    <a:pt x="363" y="8"/>
                    <a:pt x="349" y="0"/>
                    <a:pt x="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7" name="Google Shape;3607;p39"/>
            <p:cNvSpPr/>
            <p:nvPr/>
          </p:nvSpPr>
          <p:spPr>
            <a:xfrm>
              <a:off x="7901382" y="3560279"/>
              <a:ext cx="17768" cy="18211"/>
            </a:xfrm>
            <a:custGeom>
              <a:avLst/>
              <a:gdLst/>
              <a:ahLst/>
              <a:cxnLst/>
              <a:rect l="l" t="t" r="r" b="b"/>
              <a:pathLst>
                <a:path w="361" h="370" extrusionOk="0">
                  <a:moveTo>
                    <a:pt x="304" y="0"/>
                  </a:moveTo>
                  <a:cubicBezTo>
                    <a:pt x="293" y="0"/>
                    <a:pt x="282" y="5"/>
                    <a:pt x="273" y="18"/>
                  </a:cubicBezTo>
                  <a:cubicBezTo>
                    <a:pt x="187" y="104"/>
                    <a:pt x="103" y="201"/>
                    <a:pt x="30" y="285"/>
                  </a:cubicBezTo>
                  <a:cubicBezTo>
                    <a:pt x="1" y="324"/>
                    <a:pt x="32" y="370"/>
                    <a:pt x="65" y="370"/>
                  </a:cubicBezTo>
                  <a:cubicBezTo>
                    <a:pt x="74" y="370"/>
                    <a:pt x="82" y="366"/>
                    <a:pt x="90" y="358"/>
                  </a:cubicBezTo>
                  <a:cubicBezTo>
                    <a:pt x="176" y="261"/>
                    <a:pt x="260" y="176"/>
                    <a:pt x="333" y="79"/>
                  </a:cubicBezTo>
                  <a:cubicBezTo>
                    <a:pt x="361" y="43"/>
                    <a:pt x="334" y="0"/>
                    <a:pt x="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8" name="Google Shape;3608;p39"/>
            <p:cNvSpPr/>
            <p:nvPr/>
          </p:nvSpPr>
          <p:spPr>
            <a:xfrm>
              <a:off x="7900988" y="3559886"/>
              <a:ext cx="18654" cy="19245"/>
            </a:xfrm>
            <a:custGeom>
              <a:avLst/>
              <a:gdLst/>
              <a:ahLst/>
              <a:cxnLst/>
              <a:rect l="l" t="t" r="r" b="b"/>
              <a:pathLst>
                <a:path w="379" h="391" extrusionOk="0">
                  <a:moveTo>
                    <a:pt x="317" y="14"/>
                  </a:moveTo>
                  <a:lnTo>
                    <a:pt x="330" y="26"/>
                  </a:lnTo>
                  <a:cubicBezTo>
                    <a:pt x="354" y="39"/>
                    <a:pt x="354" y="63"/>
                    <a:pt x="341" y="75"/>
                  </a:cubicBezTo>
                  <a:cubicBezTo>
                    <a:pt x="257" y="172"/>
                    <a:pt x="184" y="269"/>
                    <a:pt x="98" y="355"/>
                  </a:cubicBezTo>
                  <a:cubicBezTo>
                    <a:pt x="88" y="365"/>
                    <a:pt x="80" y="369"/>
                    <a:pt x="73" y="369"/>
                  </a:cubicBezTo>
                  <a:cubicBezTo>
                    <a:pt x="64" y="369"/>
                    <a:pt x="57" y="362"/>
                    <a:pt x="50" y="355"/>
                  </a:cubicBezTo>
                  <a:cubicBezTo>
                    <a:pt x="38" y="342"/>
                    <a:pt x="25" y="318"/>
                    <a:pt x="38" y="306"/>
                  </a:cubicBezTo>
                  <a:cubicBezTo>
                    <a:pt x="122" y="209"/>
                    <a:pt x="208" y="123"/>
                    <a:pt x="293" y="26"/>
                  </a:cubicBezTo>
                  <a:cubicBezTo>
                    <a:pt x="293" y="26"/>
                    <a:pt x="305" y="14"/>
                    <a:pt x="317" y="14"/>
                  </a:cubicBezTo>
                  <a:close/>
                  <a:moveTo>
                    <a:pt x="311" y="0"/>
                  </a:moveTo>
                  <a:cubicBezTo>
                    <a:pt x="302" y="0"/>
                    <a:pt x="291" y="4"/>
                    <a:pt x="281" y="14"/>
                  </a:cubicBezTo>
                  <a:cubicBezTo>
                    <a:pt x="195" y="112"/>
                    <a:pt x="111" y="196"/>
                    <a:pt x="25" y="293"/>
                  </a:cubicBezTo>
                  <a:cubicBezTo>
                    <a:pt x="1" y="318"/>
                    <a:pt x="14" y="355"/>
                    <a:pt x="38" y="366"/>
                  </a:cubicBezTo>
                  <a:cubicBezTo>
                    <a:pt x="50" y="379"/>
                    <a:pt x="62" y="391"/>
                    <a:pt x="74" y="391"/>
                  </a:cubicBezTo>
                  <a:cubicBezTo>
                    <a:pt x="86" y="391"/>
                    <a:pt x="98" y="379"/>
                    <a:pt x="111" y="366"/>
                  </a:cubicBezTo>
                  <a:cubicBezTo>
                    <a:pt x="195" y="282"/>
                    <a:pt x="268" y="184"/>
                    <a:pt x="354" y="87"/>
                  </a:cubicBezTo>
                  <a:cubicBezTo>
                    <a:pt x="378" y="63"/>
                    <a:pt x="366" y="26"/>
                    <a:pt x="341" y="14"/>
                  </a:cubicBezTo>
                  <a:cubicBezTo>
                    <a:pt x="335" y="7"/>
                    <a:pt x="324" y="0"/>
                    <a:pt x="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9" name="Google Shape;3609;p39"/>
            <p:cNvSpPr/>
            <p:nvPr/>
          </p:nvSpPr>
          <p:spPr>
            <a:xfrm>
              <a:off x="7901382" y="3570764"/>
              <a:ext cx="19048" cy="17325"/>
            </a:xfrm>
            <a:custGeom>
              <a:avLst/>
              <a:gdLst/>
              <a:ahLst/>
              <a:cxnLst/>
              <a:rect l="l" t="t" r="r" b="b"/>
              <a:pathLst>
                <a:path w="387" h="352" extrusionOk="0">
                  <a:moveTo>
                    <a:pt x="317" y="1"/>
                  </a:moveTo>
                  <a:cubicBezTo>
                    <a:pt x="307" y="1"/>
                    <a:pt x="295" y="4"/>
                    <a:pt x="285" y="12"/>
                  </a:cubicBezTo>
                  <a:cubicBezTo>
                    <a:pt x="200" y="97"/>
                    <a:pt x="114" y="182"/>
                    <a:pt x="30" y="280"/>
                  </a:cubicBezTo>
                  <a:cubicBezTo>
                    <a:pt x="1" y="308"/>
                    <a:pt x="32" y="351"/>
                    <a:pt x="64" y="351"/>
                  </a:cubicBezTo>
                  <a:cubicBezTo>
                    <a:pt x="73" y="351"/>
                    <a:pt x="82" y="348"/>
                    <a:pt x="90" y="340"/>
                  </a:cubicBezTo>
                  <a:cubicBezTo>
                    <a:pt x="187" y="255"/>
                    <a:pt x="273" y="170"/>
                    <a:pt x="358" y="72"/>
                  </a:cubicBezTo>
                  <a:cubicBezTo>
                    <a:pt x="387" y="44"/>
                    <a:pt x="355" y="1"/>
                    <a:pt x="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0" name="Google Shape;3610;p39"/>
            <p:cNvSpPr/>
            <p:nvPr/>
          </p:nvSpPr>
          <p:spPr>
            <a:xfrm>
              <a:off x="7900988" y="3570419"/>
              <a:ext cx="19245" cy="18310"/>
            </a:xfrm>
            <a:custGeom>
              <a:avLst/>
              <a:gdLst/>
              <a:ahLst/>
              <a:cxnLst/>
              <a:rect l="l" t="t" r="r" b="b"/>
              <a:pathLst>
                <a:path w="391" h="372" extrusionOk="0">
                  <a:moveTo>
                    <a:pt x="325" y="17"/>
                  </a:moveTo>
                  <a:cubicBezTo>
                    <a:pt x="335" y="17"/>
                    <a:pt x="347" y="24"/>
                    <a:pt x="354" y="31"/>
                  </a:cubicBezTo>
                  <a:cubicBezTo>
                    <a:pt x="366" y="43"/>
                    <a:pt x="366" y="55"/>
                    <a:pt x="354" y="79"/>
                  </a:cubicBezTo>
                  <a:lnTo>
                    <a:pt x="305" y="128"/>
                  </a:lnTo>
                  <a:cubicBezTo>
                    <a:pt x="232" y="201"/>
                    <a:pt x="171" y="274"/>
                    <a:pt x="98" y="335"/>
                  </a:cubicBezTo>
                  <a:cubicBezTo>
                    <a:pt x="88" y="346"/>
                    <a:pt x="78" y="349"/>
                    <a:pt x="69" y="349"/>
                  </a:cubicBezTo>
                  <a:cubicBezTo>
                    <a:pt x="56" y="349"/>
                    <a:pt x="45" y="342"/>
                    <a:pt x="38" y="335"/>
                  </a:cubicBezTo>
                  <a:cubicBezTo>
                    <a:pt x="25" y="323"/>
                    <a:pt x="25" y="311"/>
                    <a:pt x="38" y="287"/>
                  </a:cubicBezTo>
                  <a:cubicBezTo>
                    <a:pt x="111" y="214"/>
                    <a:pt x="184" y="152"/>
                    <a:pt x="244" y="79"/>
                  </a:cubicBezTo>
                  <a:cubicBezTo>
                    <a:pt x="268" y="68"/>
                    <a:pt x="281" y="43"/>
                    <a:pt x="305" y="31"/>
                  </a:cubicBezTo>
                  <a:cubicBezTo>
                    <a:pt x="310" y="21"/>
                    <a:pt x="317" y="17"/>
                    <a:pt x="325" y="17"/>
                  </a:cubicBezTo>
                  <a:close/>
                  <a:moveTo>
                    <a:pt x="329" y="1"/>
                  </a:moveTo>
                  <a:cubicBezTo>
                    <a:pt x="317" y="1"/>
                    <a:pt x="305" y="7"/>
                    <a:pt x="293" y="19"/>
                  </a:cubicBezTo>
                  <a:cubicBezTo>
                    <a:pt x="268" y="31"/>
                    <a:pt x="257" y="55"/>
                    <a:pt x="232" y="68"/>
                  </a:cubicBezTo>
                  <a:lnTo>
                    <a:pt x="25" y="274"/>
                  </a:lnTo>
                  <a:cubicBezTo>
                    <a:pt x="1" y="298"/>
                    <a:pt x="14" y="335"/>
                    <a:pt x="25" y="347"/>
                  </a:cubicBezTo>
                  <a:cubicBezTo>
                    <a:pt x="38" y="360"/>
                    <a:pt x="50" y="371"/>
                    <a:pt x="74" y="371"/>
                  </a:cubicBezTo>
                  <a:cubicBezTo>
                    <a:pt x="86" y="371"/>
                    <a:pt x="98" y="360"/>
                    <a:pt x="111" y="347"/>
                  </a:cubicBezTo>
                  <a:cubicBezTo>
                    <a:pt x="184" y="287"/>
                    <a:pt x="244" y="214"/>
                    <a:pt x="317" y="141"/>
                  </a:cubicBezTo>
                  <a:lnTo>
                    <a:pt x="366" y="92"/>
                  </a:lnTo>
                  <a:cubicBezTo>
                    <a:pt x="390" y="68"/>
                    <a:pt x="378" y="31"/>
                    <a:pt x="366" y="19"/>
                  </a:cubicBezTo>
                  <a:cubicBezTo>
                    <a:pt x="354" y="7"/>
                    <a:pt x="341" y="1"/>
                    <a:pt x="3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1" name="Google Shape;3611;p39"/>
            <p:cNvSpPr/>
            <p:nvPr/>
          </p:nvSpPr>
          <p:spPr>
            <a:xfrm>
              <a:off x="7900348" y="3582675"/>
              <a:ext cx="18211" cy="16784"/>
            </a:xfrm>
            <a:custGeom>
              <a:avLst/>
              <a:gdLst/>
              <a:ahLst/>
              <a:cxnLst/>
              <a:rect l="l" t="t" r="r" b="b"/>
              <a:pathLst>
                <a:path w="370" h="341" extrusionOk="0">
                  <a:moveTo>
                    <a:pt x="307" y="0"/>
                  </a:moveTo>
                  <a:cubicBezTo>
                    <a:pt x="297" y="0"/>
                    <a:pt x="288" y="4"/>
                    <a:pt x="281" y="13"/>
                  </a:cubicBezTo>
                  <a:cubicBezTo>
                    <a:pt x="197" y="98"/>
                    <a:pt x="124" y="184"/>
                    <a:pt x="38" y="268"/>
                  </a:cubicBezTo>
                  <a:cubicBezTo>
                    <a:pt x="0" y="297"/>
                    <a:pt x="30" y="341"/>
                    <a:pt x="67" y="341"/>
                  </a:cubicBezTo>
                  <a:cubicBezTo>
                    <a:pt x="78" y="341"/>
                    <a:pt x="89" y="337"/>
                    <a:pt x="99" y="330"/>
                  </a:cubicBezTo>
                  <a:cubicBezTo>
                    <a:pt x="197" y="257"/>
                    <a:pt x="270" y="159"/>
                    <a:pt x="343" y="62"/>
                  </a:cubicBezTo>
                  <a:cubicBezTo>
                    <a:pt x="370" y="34"/>
                    <a:pt x="336" y="0"/>
                    <a:pt x="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2" name="Google Shape;3612;p39"/>
            <p:cNvSpPr/>
            <p:nvPr/>
          </p:nvSpPr>
          <p:spPr>
            <a:xfrm>
              <a:off x="7900447" y="3581986"/>
              <a:ext cx="18015" cy="18113"/>
            </a:xfrm>
            <a:custGeom>
              <a:avLst/>
              <a:gdLst/>
              <a:ahLst/>
              <a:cxnLst/>
              <a:rect l="l" t="t" r="r" b="b"/>
              <a:pathLst>
                <a:path w="366" h="368" extrusionOk="0">
                  <a:moveTo>
                    <a:pt x="304" y="18"/>
                  </a:moveTo>
                  <a:cubicBezTo>
                    <a:pt x="313" y="18"/>
                    <a:pt x="322" y="21"/>
                    <a:pt x="328" y="27"/>
                  </a:cubicBezTo>
                  <a:cubicBezTo>
                    <a:pt x="341" y="39"/>
                    <a:pt x="352" y="63"/>
                    <a:pt x="341" y="76"/>
                  </a:cubicBezTo>
                  <a:cubicBezTo>
                    <a:pt x="268" y="173"/>
                    <a:pt x="182" y="258"/>
                    <a:pt x="97" y="344"/>
                  </a:cubicBezTo>
                  <a:cubicBezTo>
                    <a:pt x="90" y="347"/>
                    <a:pt x="83" y="348"/>
                    <a:pt x="77" y="348"/>
                  </a:cubicBezTo>
                  <a:cubicBezTo>
                    <a:pt x="60" y="348"/>
                    <a:pt x="45" y="340"/>
                    <a:pt x="36" y="331"/>
                  </a:cubicBezTo>
                  <a:cubicBezTo>
                    <a:pt x="25" y="319"/>
                    <a:pt x="25" y="307"/>
                    <a:pt x="36" y="282"/>
                  </a:cubicBezTo>
                  <a:cubicBezTo>
                    <a:pt x="122" y="209"/>
                    <a:pt x="206" y="125"/>
                    <a:pt x="279" y="27"/>
                  </a:cubicBezTo>
                  <a:cubicBezTo>
                    <a:pt x="286" y="21"/>
                    <a:pt x="295" y="18"/>
                    <a:pt x="304" y="18"/>
                  </a:cubicBezTo>
                  <a:close/>
                  <a:moveTo>
                    <a:pt x="298" y="1"/>
                  </a:moveTo>
                  <a:cubicBezTo>
                    <a:pt x="288" y="1"/>
                    <a:pt x="278" y="5"/>
                    <a:pt x="268" y="15"/>
                  </a:cubicBezTo>
                  <a:cubicBezTo>
                    <a:pt x="195" y="112"/>
                    <a:pt x="109" y="198"/>
                    <a:pt x="25" y="271"/>
                  </a:cubicBezTo>
                  <a:cubicBezTo>
                    <a:pt x="0" y="295"/>
                    <a:pt x="0" y="331"/>
                    <a:pt x="25" y="344"/>
                  </a:cubicBezTo>
                  <a:cubicBezTo>
                    <a:pt x="36" y="355"/>
                    <a:pt x="49" y="368"/>
                    <a:pt x="73" y="368"/>
                  </a:cubicBezTo>
                  <a:cubicBezTo>
                    <a:pt x="85" y="368"/>
                    <a:pt x="97" y="368"/>
                    <a:pt x="109" y="355"/>
                  </a:cubicBezTo>
                  <a:cubicBezTo>
                    <a:pt x="195" y="271"/>
                    <a:pt x="279" y="185"/>
                    <a:pt x="352" y="88"/>
                  </a:cubicBezTo>
                  <a:cubicBezTo>
                    <a:pt x="365" y="63"/>
                    <a:pt x="352" y="27"/>
                    <a:pt x="341" y="15"/>
                  </a:cubicBezTo>
                  <a:cubicBezTo>
                    <a:pt x="327" y="8"/>
                    <a:pt x="312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3" name="Google Shape;3613;p39"/>
            <p:cNvSpPr/>
            <p:nvPr/>
          </p:nvSpPr>
          <p:spPr>
            <a:xfrm>
              <a:off x="7899118" y="3596408"/>
              <a:ext cx="21411" cy="19836"/>
            </a:xfrm>
            <a:custGeom>
              <a:avLst/>
              <a:gdLst/>
              <a:ahLst/>
              <a:cxnLst/>
              <a:rect l="l" t="t" r="r" b="b"/>
              <a:pathLst>
                <a:path w="435" h="403" extrusionOk="0">
                  <a:moveTo>
                    <a:pt x="373" y="1"/>
                  </a:moveTo>
                  <a:cubicBezTo>
                    <a:pt x="363" y="1"/>
                    <a:pt x="352" y="5"/>
                    <a:pt x="343" y="14"/>
                  </a:cubicBezTo>
                  <a:cubicBezTo>
                    <a:pt x="246" y="124"/>
                    <a:pt x="149" y="232"/>
                    <a:pt x="39" y="330"/>
                  </a:cubicBezTo>
                  <a:cubicBezTo>
                    <a:pt x="1" y="359"/>
                    <a:pt x="30" y="402"/>
                    <a:pt x="68" y="402"/>
                  </a:cubicBezTo>
                  <a:cubicBezTo>
                    <a:pt x="79" y="402"/>
                    <a:pt x="90" y="399"/>
                    <a:pt x="100" y="391"/>
                  </a:cubicBezTo>
                  <a:cubicBezTo>
                    <a:pt x="209" y="294"/>
                    <a:pt x="331" y="184"/>
                    <a:pt x="416" y="62"/>
                  </a:cubicBezTo>
                  <a:cubicBezTo>
                    <a:pt x="435" y="35"/>
                    <a:pt x="405" y="1"/>
                    <a:pt x="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4" name="Google Shape;3614;p39"/>
            <p:cNvSpPr/>
            <p:nvPr/>
          </p:nvSpPr>
          <p:spPr>
            <a:xfrm>
              <a:off x="7899216" y="3596162"/>
              <a:ext cx="21608" cy="20722"/>
            </a:xfrm>
            <a:custGeom>
              <a:avLst/>
              <a:gdLst/>
              <a:ahLst/>
              <a:cxnLst/>
              <a:rect l="l" t="t" r="r" b="b"/>
              <a:pathLst>
                <a:path w="439" h="421" extrusionOk="0">
                  <a:moveTo>
                    <a:pt x="378" y="22"/>
                  </a:moveTo>
                  <a:cubicBezTo>
                    <a:pt x="387" y="22"/>
                    <a:pt x="396" y="25"/>
                    <a:pt x="402" y="31"/>
                  </a:cubicBezTo>
                  <a:cubicBezTo>
                    <a:pt x="414" y="31"/>
                    <a:pt x="414" y="56"/>
                    <a:pt x="402" y="67"/>
                  </a:cubicBezTo>
                  <a:cubicBezTo>
                    <a:pt x="329" y="177"/>
                    <a:pt x="231" y="274"/>
                    <a:pt x="98" y="396"/>
                  </a:cubicBezTo>
                  <a:cubicBezTo>
                    <a:pt x="91" y="399"/>
                    <a:pt x="84" y="401"/>
                    <a:pt x="77" y="401"/>
                  </a:cubicBezTo>
                  <a:cubicBezTo>
                    <a:pt x="61" y="401"/>
                    <a:pt x="46" y="392"/>
                    <a:pt x="37" y="383"/>
                  </a:cubicBezTo>
                  <a:cubicBezTo>
                    <a:pt x="25" y="372"/>
                    <a:pt x="25" y="359"/>
                    <a:pt x="37" y="347"/>
                  </a:cubicBezTo>
                  <a:lnTo>
                    <a:pt x="256" y="129"/>
                  </a:lnTo>
                  <a:cubicBezTo>
                    <a:pt x="293" y="92"/>
                    <a:pt x="317" y="56"/>
                    <a:pt x="353" y="31"/>
                  </a:cubicBezTo>
                  <a:cubicBezTo>
                    <a:pt x="359" y="25"/>
                    <a:pt x="369" y="22"/>
                    <a:pt x="378" y="22"/>
                  </a:cubicBezTo>
                  <a:close/>
                  <a:moveTo>
                    <a:pt x="378" y="0"/>
                  </a:moveTo>
                  <a:cubicBezTo>
                    <a:pt x="366" y="0"/>
                    <a:pt x="354" y="6"/>
                    <a:pt x="341" y="19"/>
                  </a:cubicBezTo>
                  <a:cubicBezTo>
                    <a:pt x="304" y="43"/>
                    <a:pt x="280" y="80"/>
                    <a:pt x="244" y="116"/>
                  </a:cubicBezTo>
                  <a:lnTo>
                    <a:pt x="25" y="335"/>
                  </a:lnTo>
                  <a:cubicBezTo>
                    <a:pt x="1" y="347"/>
                    <a:pt x="13" y="383"/>
                    <a:pt x="25" y="396"/>
                  </a:cubicBezTo>
                  <a:cubicBezTo>
                    <a:pt x="37" y="408"/>
                    <a:pt x="50" y="420"/>
                    <a:pt x="74" y="420"/>
                  </a:cubicBezTo>
                  <a:cubicBezTo>
                    <a:pt x="74" y="420"/>
                    <a:pt x="98" y="420"/>
                    <a:pt x="98" y="408"/>
                  </a:cubicBezTo>
                  <a:cubicBezTo>
                    <a:pt x="244" y="286"/>
                    <a:pt x="341" y="189"/>
                    <a:pt x="426" y="80"/>
                  </a:cubicBezTo>
                  <a:cubicBezTo>
                    <a:pt x="439" y="56"/>
                    <a:pt x="426" y="31"/>
                    <a:pt x="414" y="19"/>
                  </a:cubicBezTo>
                  <a:cubicBezTo>
                    <a:pt x="402" y="6"/>
                    <a:pt x="390" y="0"/>
                    <a:pt x="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5" name="Google Shape;3615;p39"/>
            <p:cNvSpPr/>
            <p:nvPr/>
          </p:nvSpPr>
          <p:spPr>
            <a:xfrm>
              <a:off x="7899069" y="3613291"/>
              <a:ext cx="18507" cy="19786"/>
            </a:xfrm>
            <a:custGeom>
              <a:avLst/>
              <a:gdLst/>
              <a:ahLst/>
              <a:cxnLst/>
              <a:rect l="l" t="t" r="r" b="b"/>
              <a:pathLst>
                <a:path w="376" h="402" extrusionOk="0">
                  <a:moveTo>
                    <a:pt x="320" y="0"/>
                  </a:moveTo>
                  <a:cubicBezTo>
                    <a:pt x="312" y="0"/>
                    <a:pt x="303" y="3"/>
                    <a:pt x="296" y="11"/>
                  </a:cubicBezTo>
                  <a:cubicBezTo>
                    <a:pt x="186" y="108"/>
                    <a:pt x="101" y="218"/>
                    <a:pt x="28" y="327"/>
                  </a:cubicBezTo>
                  <a:cubicBezTo>
                    <a:pt x="0" y="364"/>
                    <a:pt x="35" y="401"/>
                    <a:pt x="70" y="401"/>
                  </a:cubicBezTo>
                  <a:cubicBezTo>
                    <a:pt x="81" y="401"/>
                    <a:pt x="92" y="397"/>
                    <a:pt x="101" y="389"/>
                  </a:cubicBezTo>
                  <a:cubicBezTo>
                    <a:pt x="186" y="279"/>
                    <a:pt x="271" y="181"/>
                    <a:pt x="356" y="84"/>
                  </a:cubicBezTo>
                  <a:cubicBezTo>
                    <a:pt x="375" y="46"/>
                    <a:pt x="349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6" name="Google Shape;3616;p39"/>
            <p:cNvSpPr/>
            <p:nvPr/>
          </p:nvSpPr>
          <p:spPr>
            <a:xfrm>
              <a:off x="7899216" y="3612897"/>
              <a:ext cx="18605" cy="20722"/>
            </a:xfrm>
            <a:custGeom>
              <a:avLst/>
              <a:gdLst/>
              <a:ahLst/>
              <a:cxnLst/>
              <a:rect l="l" t="t" r="r" b="b"/>
              <a:pathLst>
                <a:path w="378" h="421" extrusionOk="0">
                  <a:moveTo>
                    <a:pt x="317" y="19"/>
                  </a:moveTo>
                  <a:cubicBezTo>
                    <a:pt x="329" y="19"/>
                    <a:pt x="329" y="19"/>
                    <a:pt x="341" y="32"/>
                  </a:cubicBezTo>
                  <a:cubicBezTo>
                    <a:pt x="353" y="43"/>
                    <a:pt x="353" y="68"/>
                    <a:pt x="341" y="80"/>
                  </a:cubicBezTo>
                  <a:cubicBezTo>
                    <a:pt x="293" y="141"/>
                    <a:pt x="231" y="214"/>
                    <a:pt x="183" y="275"/>
                  </a:cubicBezTo>
                  <a:cubicBezTo>
                    <a:pt x="147" y="311"/>
                    <a:pt x="122" y="348"/>
                    <a:pt x="86" y="397"/>
                  </a:cubicBezTo>
                  <a:cubicBezTo>
                    <a:pt x="80" y="402"/>
                    <a:pt x="71" y="405"/>
                    <a:pt x="62" y="405"/>
                  </a:cubicBezTo>
                  <a:cubicBezTo>
                    <a:pt x="52" y="405"/>
                    <a:pt x="43" y="402"/>
                    <a:pt x="37" y="397"/>
                  </a:cubicBezTo>
                  <a:cubicBezTo>
                    <a:pt x="25" y="384"/>
                    <a:pt x="13" y="360"/>
                    <a:pt x="25" y="348"/>
                  </a:cubicBezTo>
                  <a:cubicBezTo>
                    <a:pt x="122" y="214"/>
                    <a:pt x="207" y="116"/>
                    <a:pt x="293" y="32"/>
                  </a:cubicBezTo>
                  <a:cubicBezTo>
                    <a:pt x="304" y="19"/>
                    <a:pt x="304" y="19"/>
                    <a:pt x="317" y="19"/>
                  </a:cubicBezTo>
                  <a:close/>
                  <a:moveTo>
                    <a:pt x="317" y="1"/>
                  </a:moveTo>
                  <a:cubicBezTo>
                    <a:pt x="304" y="1"/>
                    <a:pt x="292" y="7"/>
                    <a:pt x="280" y="19"/>
                  </a:cubicBezTo>
                  <a:cubicBezTo>
                    <a:pt x="195" y="105"/>
                    <a:pt x="110" y="202"/>
                    <a:pt x="13" y="335"/>
                  </a:cubicBezTo>
                  <a:cubicBezTo>
                    <a:pt x="1" y="360"/>
                    <a:pt x="13" y="397"/>
                    <a:pt x="25" y="408"/>
                  </a:cubicBezTo>
                  <a:cubicBezTo>
                    <a:pt x="37" y="421"/>
                    <a:pt x="50" y="421"/>
                    <a:pt x="61" y="421"/>
                  </a:cubicBezTo>
                  <a:cubicBezTo>
                    <a:pt x="74" y="421"/>
                    <a:pt x="86" y="421"/>
                    <a:pt x="98" y="397"/>
                  </a:cubicBezTo>
                  <a:cubicBezTo>
                    <a:pt x="134" y="360"/>
                    <a:pt x="171" y="324"/>
                    <a:pt x="195" y="287"/>
                  </a:cubicBezTo>
                  <a:cubicBezTo>
                    <a:pt x="256" y="226"/>
                    <a:pt x="304" y="153"/>
                    <a:pt x="353" y="92"/>
                  </a:cubicBezTo>
                  <a:cubicBezTo>
                    <a:pt x="377" y="68"/>
                    <a:pt x="366" y="32"/>
                    <a:pt x="353" y="19"/>
                  </a:cubicBezTo>
                  <a:cubicBezTo>
                    <a:pt x="341" y="7"/>
                    <a:pt x="329" y="1"/>
                    <a:pt x="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7" name="Google Shape;3617;p39"/>
            <p:cNvSpPr/>
            <p:nvPr/>
          </p:nvSpPr>
          <p:spPr>
            <a:xfrm>
              <a:off x="7899659" y="3626975"/>
              <a:ext cx="20279" cy="21214"/>
            </a:xfrm>
            <a:custGeom>
              <a:avLst/>
              <a:gdLst/>
              <a:ahLst/>
              <a:cxnLst/>
              <a:rect l="l" t="t" r="r" b="b"/>
              <a:pathLst>
                <a:path w="412" h="431" extrusionOk="0">
                  <a:moveTo>
                    <a:pt x="350" y="0"/>
                  </a:moveTo>
                  <a:cubicBezTo>
                    <a:pt x="339" y="0"/>
                    <a:pt x="329" y="4"/>
                    <a:pt x="320" y="13"/>
                  </a:cubicBezTo>
                  <a:cubicBezTo>
                    <a:pt x="211" y="122"/>
                    <a:pt x="113" y="232"/>
                    <a:pt x="28" y="354"/>
                  </a:cubicBezTo>
                  <a:cubicBezTo>
                    <a:pt x="0" y="381"/>
                    <a:pt x="29" y="430"/>
                    <a:pt x="61" y="430"/>
                  </a:cubicBezTo>
                  <a:cubicBezTo>
                    <a:pt x="70" y="430"/>
                    <a:pt x="80" y="426"/>
                    <a:pt x="89" y="414"/>
                  </a:cubicBezTo>
                  <a:cubicBezTo>
                    <a:pt x="198" y="305"/>
                    <a:pt x="295" y="184"/>
                    <a:pt x="393" y="74"/>
                  </a:cubicBezTo>
                  <a:cubicBezTo>
                    <a:pt x="411" y="37"/>
                    <a:pt x="381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8" name="Google Shape;3618;p39"/>
            <p:cNvSpPr/>
            <p:nvPr/>
          </p:nvSpPr>
          <p:spPr>
            <a:xfrm>
              <a:off x="7899216" y="3626729"/>
              <a:ext cx="21017" cy="21854"/>
            </a:xfrm>
            <a:custGeom>
              <a:avLst/>
              <a:gdLst/>
              <a:ahLst/>
              <a:cxnLst/>
              <a:rect l="l" t="t" r="r" b="b"/>
              <a:pathLst>
                <a:path w="427" h="444" extrusionOk="0">
                  <a:moveTo>
                    <a:pt x="353" y="18"/>
                  </a:moveTo>
                  <a:cubicBezTo>
                    <a:pt x="366" y="18"/>
                    <a:pt x="377" y="18"/>
                    <a:pt x="377" y="30"/>
                  </a:cubicBezTo>
                  <a:cubicBezTo>
                    <a:pt x="390" y="30"/>
                    <a:pt x="402" y="54"/>
                    <a:pt x="390" y="67"/>
                  </a:cubicBezTo>
                  <a:cubicBezTo>
                    <a:pt x="304" y="176"/>
                    <a:pt x="207" y="286"/>
                    <a:pt x="98" y="419"/>
                  </a:cubicBezTo>
                  <a:cubicBezTo>
                    <a:pt x="86" y="425"/>
                    <a:pt x="77" y="429"/>
                    <a:pt x="69" y="429"/>
                  </a:cubicBezTo>
                  <a:cubicBezTo>
                    <a:pt x="61" y="429"/>
                    <a:pt x="55" y="425"/>
                    <a:pt x="50" y="419"/>
                  </a:cubicBezTo>
                  <a:cubicBezTo>
                    <a:pt x="37" y="407"/>
                    <a:pt x="25" y="383"/>
                    <a:pt x="37" y="359"/>
                  </a:cubicBezTo>
                  <a:cubicBezTo>
                    <a:pt x="147" y="225"/>
                    <a:pt x="244" y="116"/>
                    <a:pt x="329" y="30"/>
                  </a:cubicBezTo>
                  <a:cubicBezTo>
                    <a:pt x="341" y="18"/>
                    <a:pt x="353" y="18"/>
                    <a:pt x="353" y="18"/>
                  </a:cubicBezTo>
                  <a:close/>
                  <a:moveTo>
                    <a:pt x="358" y="0"/>
                  </a:moveTo>
                  <a:cubicBezTo>
                    <a:pt x="344" y="0"/>
                    <a:pt x="329" y="6"/>
                    <a:pt x="317" y="18"/>
                  </a:cubicBezTo>
                  <a:cubicBezTo>
                    <a:pt x="231" y="103"/>
                    <a:pt x="134" y="213"/>
                    <a:pt x="25" y="346"/>
                  </a:cubicBezTo>
                  <a:cubicBezTo>
                    <a:pt x="1" y="383"/>
                    <a:pt x="13" y="419"/>
                    <a:pt x="37" y="432"/>
                  </a:cubicBezTo>
                  <a:cubicBezTo>
                    <a:pt x="50" y="443"/>
                    <a:pt x="61" y="443"/>
                    <a:pt x="74" y="443"/>
                  </a:cubicBezTo>
                  <a:cubicBezTo>
                    <a:pt x="86" y="443"/>
                    <a:pt x="98" y="443"/>
                    <a:pt x="110" y="432"/>
                  </a:cubicBezTo>
                  <a:cubicBezTo>
                    <a:pt x="220" y="298"/>
                    <a:pt x="317" y="189"/>
                    <a:pt x="402" y="79"/>
                  </a:cubicBezTo>
                  <a:cubicBezTo>
                    <a:pt x="426" y="54"/>
                    <a:pt x="414" y="30"/>
                    <a:pt x="390" y="18"/>
                  </a:cubicBezTo>
                  <a:cubicBezTo>
                    <a:pt x="384" y="6"/>
                    <a:pt x="372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9" name="Google Shape;3619;p39"/>
            <p:cNvSpPr/>
            <p:nvPr/>
          </p:nvSpPr>
          <p:spPr>
            <a:xfrm>
              <a:off x="7901333" y="3641397"/>
              <a:ext cx="18507" cy="18851"/>
            </a:xfrm>
            <a:custGeom>
              <a:avLst/>
              <a:gdLst/>
              <a:ahLst/>
              <a:cxnLst/>
              <a:rect l="l" t="t" r="r" b="b"/>
              <a:pathLst>
                <a:path w="376" h="383" extrusionOk="0">
                  <a:moveTo>
                    <a:pt x="306" y="1"/>
                  </a:moveTo>
                  <a:cubicBezTo>
                    <a:pt x="295" y="1"/>
                    <a:pt x="284" y="4"/>
                    <a:pt x="274" y="12"/>
                  </a:cubicBezTo>
                  <a:cubicBezTo>
                    <a:pt x="188" y="109"/>
                    <a:pt x="91" y="207"/>
                    <a:pt x="18" y="316"/>
                  </a:cubicBezTo>
                  <a:cubicBezTo>
                    <a:pt x="0" y="343"/>
                    <a:pt x="29" y="383"/>
                    <a:pt x="59" y="383"/>
                  </a:cubicBezTo>
                  <a:cubicBezTo>
                    <a:pt x="70" y="383"/>
                    <a:pt x="82" y="377"/>
                    <a:pt x="91" y="364"/>
                  </a:cubicBezTo>
                  <a:cubicBezTo>
                    <a:pt x="177" y="267"/>
                    <a:pt x="250" y="170"/>
                    <a:pt x="347" y="85"/>
                  </a:cubicBezTo>
                  <a:cubicBezTo>
                    <a:pt x="375" y="47"/>
                    <a:pt x="344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0" name="Google Shape;3620;p39"/>
            <p:cNvSpPr/>
            <p:nvPr/>
          </p:nvSpPr>
          <p:spPr>
            <a:xfrm>
              <a:off x="7900988" y="3641052"/>
              <a:ext cx="18654" cy="19491"/>
            </a:xfrm>
            <a:custGeom>
              <a:avLst/>
              <a:gdLst/>
              <a:ahLst/>
              <a:cxnLst/>
              <a:rect l="l" t="t" r="r" b="b"/>
              <a:pathLst>
                <a:path w="379" h="396" extrusionOk="0">
                  <a:moveTo>
                    <a:pt x="317" y="22"/>
                  </a:moveTo>
                  <a:cubicBezTo>
                    <a:pt x="327" y="22"/>
                    <a:pt x="336" y="25"/>
                    <a:pt x="341" y="31"/>
                  </a:cubicBezTo>
                  <a:cubicBezTo>
                    <a:pt x="354" y="43"/>
                    <a:pt x="354" y="68"/>
                    <a:pt x="341" y="79"/>
                  </a:cubicBezTo>
                  <a:cubicBezTo>
                    <a:pt x="257" y="177"/>
                    <a:pt x="171" y="274"/>
                    <a:pt x="98" y="371"/>
                  </a:cubicBezTo>
                  <a:cubicBezTo>
                    <a:pt x="92" y="378"/>
                    <a:pt x="83" y="381"/>
                    <a:pt x="74" y="381"/>
                  </a:cubicBezTo>
                  <a:cubicBezTo>
                    <a:pt x="65" y="381"/>
                    <a:pt x="56" y="378"/>
                    <a:pt x="50" y="371"/>
                  </a:cubicBezTo>
                  <a:cubicBezTo>
                    <a:pt x="38" y="360"/>
                    <a:pt x="25" y="347"/>
                    <a:pt x="38" y="323"/>
                  </a:cubicBezTo>
                  <a:cubicBezTo>
                    <a:pt x="98" y="225"/>
                    <a:pt x="184" y="128"/>
                    <a:pt x="293" y="31"/>
                  </a:cubicBezTo>
                  <a:cubicBezTo>
                    <a:pt x="299" y="25"/>
                    <a:pt x="308" y="22"/>
                    <a:pt x="317" y="22"/>
                  </a:cubicBezTo>
                  <a:close/>
                  <a:moveTo>
                    <a:pt x="318" y="1"/>
                  </a:moveTo>
                  <a:cubicBezTo>
                    <a:pt x="305" y="1"/>
                    <a:pt x="293" y="7"/>
                    <a:pt x="281" y="19"/>
                  </a:cubicBezTo>
                  <a:cubicBezTo>
                    <a:pt x="171" y="116"/>
                    <a:pt x="86" y="214"/>
                    <a:pt x="25" y="311"/>
                  </a:cubicBezTo>
                  <a:cubicBezTo>
                    <a:pt x="1" y="335"/>
                    <a:pt x="14" y="371"/>
                    <a:pt x="38" y="384"/>
                  </a:cubicBezTo>
                  <a:cubicBezTo>
                    <a:pt x="50" y="396"/>
                    <a:pt x="62" y="396"/>
                    <a:pt x="74" y="396"/>
                  </a:cubicBezTo>
                  <a:cubicBezTo>
                    <a:pt x="86" y="396"/>
                    <a:pt x="98" y="396"/>
                    <a:pt x="111" y="384"/>
                  </a:cubicBezTo>
                  <a:cubicBezTo>
                    <a:pt x="184" y="287"/>
                    <a:pt x="268" y="189"/>
                    <a:pt x="354" y="92"/>
                  </a:cubicBezTo>
                  <a:cubicBezTo>
                    <a:pt x="378" y="68"/>
                    <a:pt x="366" y="31"/>
                    <a:pt x="354" y="19"/>
                  </a:cubicBezTo>
                  <a:cubicBezTo>
                    <a:pt x="342" y="7"/>
                    <a:pt x="330" y="1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1" name="Google Shape;3621;p39"/>
            <p:cNvSpPr/>
            <p:nvPr/>
          </p:nvSpPr>
          <p:spPr>
            <a:xfrm>
              <a:off x="7895475" y="3653998"/>
              <a:ext cx="26185" cy="26579"/>
            </a:xfrm>
            <a:custGeom>
              <a:avLst/>
              <a:gdLst/>
              <a:ahLst/>
              <a:cxnLst/>
              <a:rect l="l" t="t" r="r" b="b"/>
              <a:pathLst>
                <a:path w="532" h="540" extrusionOk="0">
                  <a:moveTo>
                    <a:pt x="467" y="0"/>
                  </a:moveTo>
                  <a:cubicBezTo>
                    <a:pt x="458" y="0"/>
                    <a:pt x="449" y="3"/>
                    <a:pt x="442" y="11"/>
                  </a:cubicBezTo>
                  <a:cubicBezTo>
                    <a:pt x="296" y="157"/>
                    <a:pt x="162" y="316"/>
                    <a:pt x="28" y="462"/>
                  </a:cubicBezTo>
                  <a:cubicBezTo>
                    <a:pt x="1" y="497"/>
                    <a:pt x="27" y="540"/>
                    <a:pt x="57" y="540"/>
                  </a:cubicBezTo>
                  <a:cubicBezTo>
                    <a:pt x="68" y="540"/>
                    <a:pt x="79" y="535"/>
                    <a:pt x="89" y="522"/>
                  </a:cubicBezTo>
                  <a:cubicBezTo>
                    <a:pt x="234" y="376"/>
                    <a:pt x="369" y="230"/>
                    <a:pt x="502" y="72"/>
                  </a:cubicBezTo>
                  <a:cubicBezTo>
                    <a:pt x="531" y="43"/>
                    <a:pt x="500" y="0"/>
                    <a:pt x="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2" name="Google Shape;3622;p39"/>
            <p:cNvSpPr/>
            <p:nvPr/>
          </p:nvSpPr>
          <p:spPr>
            <a:xfrm>
              <a:off x="7895032" y="3653555"/>
              <a:ext cx="26382" cy="27366"/>
            </a:xfrm>
            <a:custGeom>
              <a:avLst/>
              <a:gdLst/>
              <a:ahLst/>
              <a:cxnLst/>
              <a:rect l="l" t="t" r="r" b="b"/>
              <a:pathLst>
                <a:path w="536" h="556" extrusionOk="0">
                  <a:moveTo>
                    <a:pt x="475" y="20"/>
                  </a:moveTo>
                  <a:cubicBezTo>
                    <a:pt x="487" y="20"/>
                    <a:pt x="499" y="20"/>
                    <a:pt x="499" y="33"/>
                  </a:cubicBezTo>
                  <a:cubicBezTo>
                    <a:pt x="511" y="44"/>
                    <a:pt x="524" y="57"/>
                    <a:pt x="499" y="81"/>
                  </a:cubicBezTo>
                  <a:cubicBezTo>
                    <a:pt x="378" y="227"/>
                    <a:pt x="243" y="373"/>
                    <a:pt x="98" y="531"/>
                  </a:cubicBezTo>
                  <a:cubicBezTo>
                    <a:pt x="85" y="537"/>
                    <a:pt x="76" y="540"/>
                    <a:pt x="69" y="540"/>
                  </a:cubicBezTo>
                  <a:cubicBezTo>
                    <a:pt x="61" y="540"/>
                    <a:pt x="55" y="537"/>
                    <a:pt x="49" y="531"/>
                  </a:cubicBezTo>
                  <a:cubicBezTo>
                    <a:pt x="37" y="519"/>
                    <a:pt x="25" y="495"/>
                    <a:pt x="37" y="482"/>
                  </a:cubicBezTo>
                  <a:cubicBezTo>
                    <a:pt x="183" y="325"/>
                    <a:pt x="316" y="166"/>
                    <a:pt x="451" y="33"/>
                  </a:cubicBezTo>
                  <a:cubicBezTo>
                    <a:pt x="462" y="20"/>
                    <a:pt x="475" y="20"/>
                    <a:pt x="475" y="20"/>
                  </a:cubicBezTo>
                  <a:close/>
                  <a:moveTo>
                    <a:pt x="486" y="0"/>
                  </a:moveTo>
                  <a:cubicBezTo>
                    <a:pt x="471" y="0"/>
                    <a:pt x="452" y="6"/>
                    <a:pt x="438" y="20"/>
                  </a:cubicBezTo>
                  <a:cubicBezTo>
                    <a:pt x="305" y="154"/>
                    <a:pt x="171" y="312"/>
                    <a:pt x="25" y="471"/>
                  </a:cubicBezTo>
                  <a:cubicBezTo>
                    <a:pt x="0" y="495"/>
                    <a:pt x="13" y="531"/>
                    <a:pt x="37" y="544"/>
                  </a:cubicBezTo>
                  <a:cubicBezTo>
                    <a:pt x="49" y="555"/>
                    <a:pt x="62" y="555"/>
                    <a:pt x="73" y="555"/>
                  </a:cubicBezTo>
                  <a:cubicBezTo>
                    <a:pt x="86" y="555"/>
                    <a:pt x="98" y="555"/>
                    <a:pt x="110" y="544"/>
                  </a:cubicBezTo>
                  <a:cubicBezTo>
                    <a:pt x="256" y="385"/>
                    <a:pt x="389" y="239"/>
                    <a:pt x="511" y="93"/>
                  </a:cubicBezTo>
                  <a:cubicBezTo>
                    <a:pt x="535" y="69"/>
                    <a:pt x="535" y="33"/>
                    <a:pt x="511" y="8"/>
                  </a:cubicBezTo>
                  <a:cubicBezTo>
                    <a:pt x="506" y="3"/>
                    <a:pt x="497" y="0"/>
                    <a:pt x="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3" name="Google Shape;3623;p39"/>
            <p:cNvSpPr/>
            <p:nvPr/>
          </p:nvSpPr>
          <p:spPr>
            <a:xfrm>
              <a:off x="7898035" y="3671274"/>
              <a:ext cx="23970" cy="21903"/>
            </a:xfrm>
            <a:custGeom>
              <a:avLst/>
              <a:gdLst/>
              <a:ahLst/>
              <a:cxnLst/>
              <a:rect l="l" t="t" r="r" b="b"/>
              <a:pathLst>
                <a:path w="487" h="445" extrusionOk="0">
                  <a:moveTo>
                    <a:pt x="426" y="0"/>
                  </a:moveTo>
                  <a:cubicBezTo>
                    <a:pt x="414" y="0"/>
                    <a:pt x="402" y="4"/>
                    <a:pt x="390" y="13"/>
                  </a:cubicBezTo>
                  <a:cubicBezTo>
                    <a:pt x="268" y="111"/>
                    <a:pt x="146" y="244"/>
                    <a:pt x="37" y="365"/>
                  </a:cubicBezTo>
                  <a:cubicBezTo>
                    <a:pt x="0" y="402"/>
                    <a:pt x="25" y="445"/>
                    <a:pt x="60" y="445"/>
                  </a:cubicBezTo>
                  <a:cubicBezTo>
                    <a:pt x="72" y="445"/>
                    <a:pt x="85" y="439"/>
                    <a:pt x="98" y="427"/>
                  </a:cubicBezTo>
                  <a:cubicBezTo>
                    <a:pt x="219" y="305"/>
                    <a:pt x="341" y="195"/>
                    <a:pt x="450" y="74"/>
                  </a:cubicBezTo>
                  <a:cubicBezTo>
                    <a:pt x="487" y="37"/>
                    <a:pt x="461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4" name="Google Shape;3624;p39"/>
            <p:cNvSpPr/>
            <p:nvPr/>
          </p:nvSpPr>
          <p:spPr>
            <a:xfrm>
              <a:off x="7898035" y="3670585"/>
              <a:ext cx="23970" cy="22937"/>
            </a:xfrm>
            <a:custGeom>
              <a:avLst/>
              <a:gdLst/>
              <a:ahLst/>
              <a:cxnLst/>
              <a:rect l="l" t="t" r="r" b="b"/>
              <a:pathLst>
                <a:path w="487" h="466" extrusionOk="0">
                  <a:moveTo>
                    <a:pt x="426" y="18"/>
                  </a:moveTo>
                  <a:cubicBezTo>
                    <a:pt x="435" y="18"/>
                    <a:pt x="444" y="21"/>
                    <a:pt x="450" y="27"/>
                  </a:cubicBezTo>
                  <a:cubicBezTo>
                    <a:pt x="463" y="39"/>
                    <a:pt x="463" y="63"/>
                    <a:pt x="450" y="76"/>
                  </a:cubicBezTo>
                  <a:cubicBezTo>
                    <a:pt x="353" y="185"/>
                    <a:pt x="244" y="282"/>
                    <a:pt x="146" y="392"/>
                  </a:cubicBezTo>
                  <a:lnTo>
                    <a:pt x="85" y="441"/>
                  </a:lnTo>
                  <a:cubicBezTo>
                    <a:pt x="79" y="447"/>
                    <a:pt x="70" y="449"/>
                    <a:pt x="61" y="449"/>
                  </a:cubicBezTo>
                  <a:cubicBezTo>
                    <a:pt x="52" y="449"/>
                    <a:pt x="43" y="447"/>
                    <a:pt x="37" y="441"/>
                  </a:cubicBezTo>
                  <a:cubicBezTo>
                    <a:pt x="25" y="428"/>
                    <a:pt x="25" y="404"/>
                    <a:pt x="37" y="379"/>
                  </a:cubicBezTo>
                  <a:cubicBezTo>
                    <a:pt x="158" y="246"/>
                    <a:pt x="280" y="125"/>
                    <a:pt x="401" y="27"/>
                  </a:cubicBezTo>
                  <a:cubicBezTo>
                    <a:pt x="408" y="21"/>
                    <a:pt x="417" y="18"/>
                    <a:pt x="426" y="18"/>
                  </a:cubicBezTo>
                  <a:close/>
                  <a:moveTo>
                    <a:pt x="424" y="1"/>
                  </a:moveTo>
                  <a:cubicBezTo>
                    <a:pt x="412" y="1"/>
                    <a:pt x="400" y="4"/>
                    <a:pt x="390" y="15"/>
                  </a:cubicBezTo>
                  <a:cubicBezTo>
                    <a:pt x="268" y="112"/>
                    <a:pt x="146" y="234"/>
                    <a:pt x="25" y="368"/>
                  </a:cubicBezTo>
                  <a:cubicBezTo>
                    <a:pt x="1" y="404"/>
                    <a:pt x="12" y="428"/>
                    <a:pt x="25" y="452"/>
                  </a:cubicBezTo>
                  <a:cubicBezTo>
                    <a:pt x="37" y="465"/>
                    <a:pt x="49" y="465"/>
                    <a:pt x="61" y="465"/>
                  </a:cubicBezTo>
                  <a:cubicBezTo>
                    <a:pt x="74" y="465"/>
                    <a:pt x="85" y="465"/>
                    <a:pt x="98" y="452"/>
                  </a:cubicBezTo>
                  <a:lnTo>
                    <a:pt x="158" y="404"/>
                  </a:lnTo>
                  <a:cubicBezTo>
                    <a:pt x="255" y="295"/>
                    <a:pt x="365" y="198"/>
                    <a:pt x="463" y="88"/>
                  </a:cubicBezTo>
                  <a:cubicBezTo>
                    <a:pt x="487" y="63"/>
                    <a:pt x="474" y="39"/>
                    <a:pt x="463" y="15"/>
                  </a:cubicBezTo>
                  <a:cubicBezTo>
                    <a:pt x="455" y="8"/>
                    <a:pt x="440" y="1"/>
                    <a:pt x="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5" name="Google Shape;3625;p39"/>
            <p:cNvSpPr/>
            <p:nvPr/>
          </p:nvSpPr>
          <p:spPr>
            <a:xfrm>
              <a:off x="7894836" y="3687518"/>
              <a:ext cx="24856" cy="21509"/>
            </a:xfrm>
            <a:custGeom>
              <a:avLst/>
              <a:gdLst/>
              <a:ahLst/>
              <a:cxnLst/>
              <a:rect l="l" t="t" r="r" b="b"/>
              <a:pathLst>
                <a:path w="505" h="437" extrusionOk="0">
                  <a:moveTo>
                    <a:pt x="438" y="0"/>
                  </a:moveTo>
                  <a:cubicBezTo>
                    <a:pt x="428" y="0"/>
                    <a:pt x="417" y="3"/>
                    <a:pt x="406" y="11"/>
                  </a:cubicBezTo>
                  <a:cubicBezTo>
                    <a:pt x="284" y="121"/>
                    <a:pt x="150" y="243"/>
                    <a:pt x="29" y="364"/>
                  </a:cubicBezTo>
                  <a:cubicBezTo>
                    <a:pt x="0" y="392"/>
                    <a:pt x="31" y="436"/>
                    <a:pt x="64" y="436"/>
                  </a:cubicBezTo>
                  <a:cubicBezTo>
                    <a:pt x="73" y="436"/>
                    <a:pt x="82" y="433"/>
                    <a:pt x="90" y="425"/>
                  </a:cubicBezTo>
                  <a:cubicBezTo>
                    <a:pt x="223" y="316"/>
                    <a:pt x="345" y="194"/>
                    <a:pt x="466" y="72"/>
                  </a:cubicBezTo>
                  <a:cubicBezTo>
                    <a:pt x="505" y="43"/>
                    <a:pt x="476" y="0"/>
                    <a:pt x="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6" name="Google Shape;3626;p39"/>
            <p:cNvSpPr/>
            <p:nvPr/>
          </p:nvSpPr>
          <p:spPr>
            <a:xfrm>
              <a:off x="7895032" y="3687075"/>
              <a:ext cx="24610" cy="22543"/>
            </a:xfrm>
            <a:custGeom>
              <a:avLst/>
              <a:gdLst/>
              <a:ahLst/>
              <a:cxnLst/>
              <a:rect l="l" t="t" r="r" b="b"/>
              <a:pathLst>
                <a:path w="500" h="458" extrusionOk="0">
                  <a:moveTo>
                    <a:pt x="427" y="15"/>
                  </a:moveTo>
                  <a:cubicBezTo>
                    <a:pt x="439" y="15"/>
                    <a:pt x="454" y="24"/>
                    <a:pt x="462" y="33"/>
                  </a:cubicBezTo>
                  <a:cubicBezTo>
                    <a:pt x="475" y="44"/>
                    <a:pt x="475" y="57"/>
                    <a:pt x="462" y="69"/>
                  </a:cubicBezTo>
                  <a:cubicBezTo>
                    <a:pt x="353" y="179"/>
                    <a:pt x="232" y="288"/>
                    <a:pt x="86" y="434"/>
                  </a:cubicBezTo>
                  <a:cubicBezTo>
                    <a:pt x="79" y="437"/>
                    <a:pt x="73" y="439"/>
                    <a:pt x="67" y="439"/>
                  </a:cubicBezTo>
                  <a:cubicBezTo>
                    <a:pt x="54" y="439"/>
                    <a:pt x="45" y="430"/>
                    <a:pt x="37" y="422"/>
                  </a:cubicBezTo>
                  <a:cubicBezTo>
                    <a:pt x="25" y="409"/>
                    <a:pt x="13" y="398"/>
                    <a:pt x="37" y="373"/>
                  </a:cubicBezTo>
                  <a:cubicBezTo>
                    <a:pt x="183" y="239"/>
                    <a:pt x="305" y="130"/>
                    <a:pt x="414" y="20"/>
                  </a:cubicBezTo>
                  <a:cubicBezTo>
                    <a:pt x="417" y="17"/>
                    <a:pt x="422" y="15"/>
                    <a:pt x="427" y="15"/>
                  </a:cubicBezTo>
                  <a:close/>
                  <a:moveTo>
                    <a:pt x="436" y="0"/>
                  </a:moveTo>
                  <a:cubicBezTo>
                    <a:pt x="424" y="0"/>
                    <a:pt x="412" y="3"/>
                    <a:pt x="402" y="8"/>
                  </a:cubicBezTo>
                  <a:cubicBezTo>
                    <a:pt x="292" y="106"/>
                    <a:pt x="171" y="227"/>
                    <a:pt x="25" y="361"/>
                  </a:cubicBezTo>
                  <a:cubicBezTo>
                    <a:pt x="0" y="385"/>
                    <a:pt x="0" y="422"/>
                    <a:pt x="13" y="434"/>
                  </a:cubicBezTo>
                  <a:cubicBezTo>
                    <a:pt x="25" y="446"/>
                    <a:pt x="49" y="458"/>
                    <a:pt x="62" y="458"/>
                  </a:cubicBezTo>
                  <a:cubicBezTo>
                    <a:pt x="73" y="458"/>
                    <a:pt x="86" y="446"/>
                    <a:pt x="98" y="446"/>
                  </a:cubicBezTo>
                  <a:cubicBezTo>
                    <a:pt x="243" y="300"/>
                    <a:pt x="365" y="190"/>
                    <a:pt x="475" y="81"/>
                  </a:cubicBezTo>
                  <a:cubicBezTo>
                    <a:pt x="499" y="57"/>
                    <a:pt x="487" y="33"/>
                    <a:pt x="475" y="20"/>
                  </a:cubicBezTo>
                  <a:cubicBezTo>
                    <a:pt x="468" y="6"/>
                    <a:pt x="452" y="0"/>
                    <a:pt x="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7" name="Google Shape;3627;p39"/>
            <p:cNvSpPr/>
            <p:nvPr/>
          </p:nvSpPr>
          <p:spPr>
            <a:xfrm>
              <a:off x="7894245" y="3700660"/>
              <a:ext cx="23822" cy="24118"/>
            </a:xfrm>
            <a:custGeom>
              <a:avLst/>
              <a:gdLst/>
              <a:ahLst/>
              <a:cxnLst/>
              <a:rect l="l" t="t" r="r" b="b"/>
              <a:pathLst>
                <a:path w="484" h="490" extrusionOk="0">
                  <a:moveTo>
                    <a:pt x="419" y="1"/>
                  </a:moveTo>
                  <a:cubicBezTo>
                    <a:pt x="410" y="1"/>
                    <a:pt x="402" y="4"/>
                    <a:pt x="394" y="12"/>
                  </a:cubicBezTo>
                  <a:cubicBezTo>
                    <a:pt x="259" y="133"/>
                    <a:pt x="151" y="279"/>
                    <a:pt x="29" y="413"/>
                  </a:cubicBezTo>
                  <a:cubicBezTo>
                    <a:pt x="1" y="441"/>
                    <a:pt x="30" y="490"/>
                    <a:pt x="67" y="490"/>
                  </a:cubicBezTo>
                  <a:cubicBezTo>
                    <a:pt x="78" y="490"/>
                    <a:pt x="90" y="485"/>
                    <a:pt x="102" y="474"/>
                  </a:cubicBezTo>
                  <a:cubicBezTo>
                    <a:pt x="223" y="352"/>
                    <a:pt x="345" y="219"/>
                    <a:pt x="454" y="73"/>
                  </a:cubicBezTo>
                  <a:cubicBezTo>
                    <a:pt x="483" y="44"/>
                    <a:pt x="452" y="1"/>
                    <a:pt x="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8" name="Google Shape;3628;p39"/>
            <p:cNvSpPr/>
            <p:nvPr/>
          </p:nvSpPr>
          <p:spPr>
            <a:xfrm>
              <a:off x="7894442" y="3700217"/>
              <a:ext cx="23379" cy="25004"/>
            </a:xfrm>
            <a:custGeom>
              <a:avLst/>
              <a:gdLst/>
              <a:ahLst/>
              <a:cxnLst/>
              <a:rect l="l" t="t" r="r" b="b"/>
              <a:pathLst>
                <a:path w="475" h="508" extrusionOk="0">
                  <a:moveTo>
                    <a:pt x="438" y="21"/>
                  </a:moveTo>
                  <a:cubicBezTo>
                    <a:pt x="450" y="33"/>
                    <a:pt x="463" y="58"/>
                    <a:pt x="438" y="82"/>
                  </a:cubicBezTo>
                  <a:cubicBezTo>
                    <a:pt x="328" y="215"/>
                    <a:pt x="207" y="350"/>
                    <a:pt x="85" y="483"/>
                  </a:cubicBezTo>
                  <a:cubicBezTo>
                    <a:pt x="79" y="489"/>
                    <a:pt x="70" y="492"/>
                    <a:pt x="61" y="492"/>
                  </a:cubicBezTo>
                  <a:cubicBezTo>
                    <a:pt x="52" y="492"/>
                    <a:pt x="43" y="489"/>
                    <a:pt x="37" y="483"/>
                  </a:cubicBezTo>
                  <a:cubicBezTo>
                    <a:pt x="25" y="471"/>
                    <a:pt x="12" y="447"/>
                    <a:pt x="37" y="422"/>
                  </a:cubicBezTo>
                  <a:cubicBezTo>
                    <a:pt x="147" y="288"/>
                    <a:pt x="268" y="155"/>
                    <a:pt x="390" y="33"/>
                  </a:cubicBezTo>
                  <a:cubicBezTo>
                    <a:pt x="401" y="21"/>
                    <a:pt x="414" y="21"/>
                    <a:pt x="414" y="21"/>
                  </a:cubicBezTo>
                  <a:close/>
                  <a:moveTo>
                    <a:pt x="425" y="1"/>
                  </a:moveTo>
                  <a:cubicBezTo>
                    <a:pt x="410" y="1"/>
                    <a:pt x="391" y="7"/>
                    <a:pt x="377" y="21"/>
                  </a:cubicBezTo>
                  <a:cubicBezTo>
                    <a:pt x="255" y="142"/>
                    <a:pt x="134" y="277"/>
                    <a:pt x="25" y="410"/>
                  </a:cubicBezTo>
                  <a:cubicBezTo>
                    <a:pt x="1" y="447"/>
                    <a:pt x="12" y="471"/>
                    <a:pt x="25" y="495"/>
                  </a:cubicBezTo>
                  <a:cubicBezTo>
                    <a:pt x="37" y="507"/>
                    <a:pt x="49" y="507"/>
                    <a:pt x="61" y="507"/>
                  </a:cubicBezTo>
                  <a:cubicBezTo>
                    <a:pt x="74" y="507"/>
                    <a:pt x="85" y="507"/>
                    <a:pt x="98" y="495"/>
                  </a:cubicBezTo>
                  <a:lnTo>
                    <a:pt x="463" y="94"/>
                  </a:lnTo>
                  <a:cubicBezTo>
                    <a:pt x="474" y="58"/>
                    <a:pt x="474" y="33"/>
                    <a:pt x="450" y="9"/>
                  </a:cubicBezTo>
                  <a:cubicBezTo>
                    <a:pt x="445" y="4"/>
                    <a:pt x="436" y="1"/>
                    <a:pt x="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9" name="Google Shape;3629;p39"/>
            <p:cNvSpPr/>
            <p:nvPr/>
          </p:nvSpPr>
          <p:spPr>
            <a:xfrm>
              <a:off x="7894393" y="3712571"/>
              <a:ext cx="25398" cy="24216"/>
            </a:xfrm>
            <a:custGeom>
              <a:avLst/>
              <a:gdLst/>
              <a:ahLst/>
              <a:cxnLst/>
              <a:rect l="l" t="t" r="r" b="b"/>
              <a:pathLst>
                <a:path w="516" h="492" extrusionOk="0">
                  <a:moveTo>
                    <a:pt x="451" y="0"/>
                  </a:moveTo>
                  <a:cubicBezTo>
                    <a:pt x="442" y="0"/>
                    <a:pt x="433" y="4"/>
                    <a:pt x="427" y="13"/>
                  </a:cubicBezTo>
                  <a:cubicBezTo>
                    <a:pt x="293" y="147"/>
                    <a:pt x="172" y="280"/>
                    <a:pt x="38" y="415"/>
                  </a:cubicBezTo>
                  <a:cubicBezTo>
                    <a:pt x="0" y="442"/>
                    <a:pt x="34" y="491"/>
                    <a:pt x="69" y="491"/>
                  </a:cubicBezTo>
                  <a:cubicBezTo>
                    <a:pt x="79" y="491"/>
                    <a:pt x="90" y="487"/>
                    <a:pt x="99" y="475"/>
                  </a:cubicBezTo>
                  <a:cubicBezTo>
                    <a:pt x="245" y="353"/>
                    <a:pt x="378" y="220"/>
                    <a:pt x="488" y="62"/>
                  </a:cubicBezTo>
                  <a:cubicBezTo>
                    <a:pt x="515" y="34"/>
                    <a:pt x="481" y="0"/>
                    <a:pt x="4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0" name="Google Shape;3630;p39"/>
            <p:cNvSpPr/>
            <p:nvPr/>
          </p:nvSpPr>
          <p:spPr>
            <a:xfrm>
              <a:off x="7894442" y="3712178"/>
              <a:ext cx="25201" cy="25004"/>
            </a:xfrm>
            <a:custGeom>
              <a:avLst/>
              <a:gdLst/>
              <a:ahLst/>
              <a:cxnLst/>
              <a:rect l="l" t="t" r="r" b="b"/>
              <a:pathLst>
                <a:path w="512" h="508" extrusionOk="0">
                  <a:moveTo>
                    <a:pt x="446" y="19"/>
                  </a:moveTo>
                  <a:cubicBezTo>
                    <a:pt x="457" y="19"/>
                    <a:pt x="468" y="26"/>
                    <a:pt x="474" y="34"/>
                  </a:cubicBezTo>
                  <a:cubicBezTo>
                    <a:pt x="487" y="34"/>
                    <a:pt x="499" y="58"/>
                    <a:pt x="487" y="70"/>
                  </a:cubicBezTo>
                  <a:cubicBezTo>
                    <a:pt x="377" y="204"/>
                    <a:pt x="255" y="337"/>
                    <a:pt x="98" y="483"/>
                  </a:cubicBezTo>
                  <a:cubicBezTo>
                    <a:pt x="88" y="488"/>
                    <a:pt x="77" y="491"/>
                    <a:pt x="68" y="491"/>
                  </a:cubicBezTo>
                  <a:cubicBezTo>
                    <a:pt x="55" y="491"/>
                    <a:pt x="44" y="485"/>
                    <a:pt x="37" y="471"/>
                  </a:cubicBezTo>
                  <a:cubicBezTo>
                    <a:pt x="25" y="459"/>
                    <a:pt x="25" y="447"/>
                    <a:pt x="37" y="423"/>
                  </a:cubicBezTo>
                  <a:cubicBezTo>
                    <a:pt x="171" y="313"/>
                    <a:pt x="280" y="191"/>
                    <a:pt x="390" y="58"/>
                  </a:cubicBezTo>
                  <a:lnTo>
                    <a:pt x="426" y="34"/>
                  </a:lnTo>
                  <a:cubicBezTo>
                    <a:pt x="431" y="23"/>
                    <a:pt x="439" y="19"/>
                    <a:pt x="446" y="19"/>
                  </a:cubicBezTo>
                  <a:close/>
                  <a:moveTo>
                    <a:pt x="461" y="1"/>
                  </a:moveTo>
                  <a:cubicBezTo>
                    <a:pt x="446" y="1"/>
                    <a:pt x="428" y="7"/>
                    <a:pt x="414" y="21"/>
                  </a:cubicBezTo>
                  <a:lnTo>
                    <a:pt x="377" y="58"/>
                  </a:lnTo>
                  <a:cubicBezTo>
                    <a:pt x="268" y="167"/>
                    <a:pt x="158" y="301"/>
                    <a:pt x="25" y="410"/>
                  </a:cubicBezTo>
                  <a:cubicBezTo>
                    <a:pt x="1" y="434"/>
                    <a:pt x="12" y="471"/>
                    <a:pt x="25" y="483"/>
                  </a:cubicBezTo>
                  <a:cubicBezTo>
                    <a:pt x="37" y="496"/>
                    <a:pt x="49" y="507"/>
                    <a:pt x="74" y="507"/>
                  </a:cubicBezTo>
                  <a:cubicBezTo>
                    <a:pt x="85" y="507"/>
                    <a:pt x="98" y="507"/>
                    <a:pt x="110" y="496"/>
                  </a:cubicBezTo>
                  <a:cubicBezTo>
                    <a:pt x="268" y="350"/>
                    <a:pt x="401" y="215"/>
                    <a:pt x="499" y="82"/>
                  </a:cubicBezTo>
                  <a:cubicBezTo>
                    <a:pt x="511" y="58"/>
                    <a:pt x="511" y="34"/>
                    <a:pt x="487" y="9"/>
                  </a:cubicBezTo>
                  <a:cubicBezTo>
                    <a:pt x="482" y="4"/>
                    <a:pt x="472" y="1"/>
                    <a:pt x="4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1" name="Google Shape;3631;p39"/>
            <p:cNvSpPr/>
            <p:nvPr/>
          </p:nvSpPr>
          <p:spPr>
            <a:xfrm>
              <a:off x="7891242" y="3727584"/>
              <a:ext cx="30861" cy="28695"/>
            </a:xfrm>
            <a:custGeom>
              <a:avLst/>
              <a:gdLst/>
              <a:ahLst/>
              <a:cxnLst/>
              <a:rect l="l" t="t" r="r" b="b"/>
              <a:pathLst>
                <a:path w="627" h="583" extrusionOk="0">
                  <a:moveTo>
                    <a:pt x="560" y="1"/>
                  </a:moveTo>
                  <a:cubicBezTo>
                    <a:pt x="549" y="1"/>
                    <a:pt x="538" y="4"/>
                    <a:pt x="528" y="12"/>
                  </a:cubicBezTo>
                  <a:cubicBezTo>
                    <a:pt x="357" y="170"/>
                    <a:pt x="187" y="329"/>
                    <a:pt x="29" y="499"/>
                  </a:cubicBezTo>
                  <a:cubicBezTo>
                    <a:pt x="0" y="537"/>
                    <a:pt x="32" y="583"/>
                    <a:pt x="64" y="583"/>
                  </a:cubicBezTo>
                  <a:cubicBezTo>
                    <a:pt x="73" y="583"/>
                    <a:pt x="82" y="579"/>
                    <a:pt x="90" y="572"/>
                  </a:cubicBezTo>
                  <a:cubicBezTo>
                    <a:pt x="260" y="402"/>
                    <a:pt x="418" y="231"/>
                    <a:pt x="588" y="73"/>
                  </a:cubicBezTo>
                  <a:cubicBezTo>
                    <a:pt x="626" y="45"/>
                    <a:pt x="597" y="1"/>
                    <a:pt x="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2" name="Google Shape;3632;p39"/>
            <p:cNvSpPr/>
            <p:nvPr/>
          </p:nvSpPr>
          <p:spPr>
            <a:xfrm>
              <a:off x="7890849" y="3727486"/>
              <a:ext cx="31156" cy="29483"/>
            </a:xfrm>
            <a:custGeom>
              <a:avLst/>
              <a:gdLst/>
              <a:ahLst/>
              <a:cxnLst/>
              <a:rect l="l" t="t" r="r" b="b"/>
              <a:pathLst>
                <a:path w="633" h="599" extrusionOk="0">
                  <a:moveTo>
                    <a:pt x="572" y="17"/>
                  </a:moveTo>
                  <a:cubicBezTo>
                    <a:pt x="581" y="17"/>
                    <a:pt x="590" y="20"/>
                    <a:pt x="596" y="26"/>
                  </a:cubicBezTo>
                  <a:cubicBezTo>
                    <a:pt x="609" y="39"/>
                    <a:pt x="609" y="50"/>
                    <a:pt x="596" y="75"/>
                  </a:cubicBezTo>
                  <a:cubicBezTo>
                    <a:pt x="499" y="160"/>
                    <a:pt x="401" y="269"/>
                    <a:pt x="304" y="355"/>
                  </a:cubicBezTo>
                  <a:lnTo>
                    <a:pt x="98" y="561"/>
                  </a:lnTo>
                  <a:cubicBezTo>
                    <a:pt x="88" y="572"/>
                    <a:pt x="79" y="575"/>
                    <a:pt x="72" y="575"/>
                  </a:cubicBezTo>
                  <a:cubicBezTo>
                    <a:pt x="63" y="575"/>
                    <a:pt x="56" y="568"/>
                    <a:pt x="49" y="561"/>
                  </a:cubicBezTo>
                  <a:cubicBezTo>
                    <a:pt x="25" y="550"/>
                    <a:pt x="25" y="525"/>
                    <a:pt x="37" y="513"/>
                  </a:cubicBezTo>
                  <a:cubicBezTo>
                    <a:pt x="207" y="331"/>
                    <a:pt x="390" y="172"/>
                    <a:pt x="547" y="26"/>
                  </a:cubicBezTo>
                  <a:cubicBezTo>
                    <a:pt x="554" y="20"/>
                    <a:pt x="563" y="17"/>
                    <a:pt x="572" y="17"/>
                  </a:cubicBezTo>
                  <a:close/>
                  <a:moveTo>
                    <a:pt x="570" y="0"/>
                  </a:moveTo>
                  <a:cubicBezTo>
                    <a:pt x="559" y="0"/>
                    <a:pt x="546" y="4"/>
                    <a:pt x="536" y="14"/>
                  </a:cubicBezTo>
                  <a:cubicBezTo>
                    <a:pt x="377" y="148"/>
                    <a:pt x="195" y="318"/>
                    <a:pt x="25" y="501"/>
                  </a:cubicBezTo>
                  <a:cubicBezTo>
                    <a:pt x="1" y="525"/>
                    <a:pt x="12" y="561"/>
                    <a:pt x="37" y="574"/>
                  </a:cubicBezTo>
                  <a:cubicBezTo>
                    <a:pt x="37" y="586"/>
                    <a:pt x="49" y="598"/>
                    <a:pt x="74" y="598"/>
                  </a:cubicBezTo>
                  <a:cubicBezTo>
                    <a:pt x="85" y="598"/>
                    <a:pt x="98" y="586"/>
                    <a:pt x="110" y="574"/>
                  </a:cubicBezTo>
                  <a:lnTo>
                    <a:pt x="317" y="367"/>
                  </a:lnTo>
                  <a:cubicBezTo>
                    <a:pt x="414" y="282"/>
                    <a:pt x="511" y="172"/>
                    <a:pt x="609" y="87"/>
                  </a:cubicBezTo>
                  <a:cubicBezTo>
                    <a:pt x="633" y="63"/>
                    <a:pt x="620" y="26"/>
                    <a:pt x="609" y="14"/>
                  </a:cubicBezTo>
                  <a:cubicBezTo>
                    <a:pt x="601" y="7"/>
                    <a:pt x="586" y="0"/>
                    <a:pt x="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3" name="Google Shape;3633;p39"/>
            <p:cNvSpPr/>
            <p:nvPr/>
          </p:nvSpPr>
          <p:spPr>
            <a:xfrm>
              <a:off x="7896017" y="3743827"/>
              <a:ext cx="25053" cy="21460"/>
            </a:xfrm>
            <a:custGeom>
              <a:avLst/>
              <a:gdLst/>
              <a:ahLst/>
              <a:cxnLst/>
              <a:rect l="l" t="t" r="r" b="b"/>
              <a:pathLst>
                <a:path w="509" h="436" extrusionOk="0">
                  <a:moveTo>
                    <a:pt x="445" y="1"/>
                  </a:moveTo>
                  <a:cubicBezTo>
                    <a:pt x="436" y="1"/>
                    <a:pt x="427" y="3"/>
                    <a:pt x="418" y="10"/>
                  </a:cubicBezTo>
                  <a:cubicBezTo>
                    <a:pt x="285" y="108"/>
                    <a:pt x="151" y="229"/>
                    <a:pt x="29" y="351"/>
                  </a:cubicBezTo>
                  <a:cubicBezTo>
                    <a:pt x="1" y="389"/>
                    <a:pt x="32" y="435"/>
                    <a:pt x="70" y="435"/>
                  </a:cubicBezTo>
                  <a:cubicBezTo>
                    <a:pt x="81" y="435"/>
                    <a:pt x="91" y="432"/>
                    <a:pt x="102" y="424"/>
                  </a:cubicBezTo>
                  <a:cubicBezTo>
                    <a:pt x="223" y="302"/>
                    <a:pt x="345" y="193"/>
                    <a:pt x="479" y="83"/>
                  </a:cubicBezTo>
                  <a:cubicBezTo>
                    <a:pt x="509" y="54"/>
                    <a:pt x="482" y="1"/>
                    <a:pt x="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4" name="Google Shape;3634;p39"/>
            <p:cNvSpPr/>
            <p:nvPr/>
          </p:nvSpPr>
          <p:spPr>
            <a:xfrm>
              <a:off x="7896214" y="3743483"/>
              <a:ext cx="24610" cy="22444"/>
            </a:xfrm>
            <a:custGeom>
              <a:avLst/>
              <a:gdLst/>
              <a:ahLst/>
              <a:cxnLst/>
              <a:rect l="l" t="t" r="r" b="b"/>
              <a:pathLst>
                <a:path w="500" h="456" extrusionOk="0">
                  <a:moveTo>
                    <a:pt x="438" y="17"/>
                  </a:moveTo>
                  <a:cubicBezTo>
                    <a:pt x="451" y="17"/>
                    <a:pt x="463" y="30"/>
                    <a:pt x="463" y="30"/>
                  </a:cubicBezTo>
                  <a:cubicBezTo>
                    <a:pt x="475" y="42"/>
                    <a:pt x="475" y="66"/>
                    <a:pt x="463" y="79"/>
                  </a:cubicBezTo>
                  <a:cubicBezTo>
                    <a:pt x="427" y="115"/>
                    <a:pt x="378" y="163"/>
                    <a:pt x="329" y="200"/>
                  </a:cubicBezTo>
                  <a:cubicBezTo>
                    <a:pt x="256" y="273"/>
                    <a:pt x="171" y="346"/>
                    <a:pt x="86" y="419"/>
                  </a:cubicBezTo>
                  <a:cubicBezTo>
                    <a:pt x="81" y="429"/>
                    <a:pt x="74" y="433"/>
                    <a:pt x="66" y="433"/>
                  </a:cubicBezTo>
                  <a:cubicBezTo>
                    <a:pt x="55" y="433"/>
                    <a:pt x="44" y="426"/>
                    <a:pt x="38" y="419"/>
                  </a:cubicBezTo>
                  <a:cubicBezTo>
                    <a:pt x="25" y="406"/>
                    <a:pt x="13" y="382"/>
                    <a:pt x="38" y="370"/>
                  </a:cubicBezTo>
                  <a:cubicBezTo>
                    <a:pt x="159" y="236"/>
                    <a:pt x="292" y="127"/>
                    <a:pt x="427" y="30"/>
                  </a:cubicBezTo>
                  <a:cubicBezTo>
                    <a:pt x="427" y="17"/>
                    <a:pt x="438" y="17"/>
                    <a:pt x="438" y="17"/>
                  </a:cubicBezTo>
                  <a:close/>
                  <a:moveTo>
                    <a:pt x="435" y="0"/>
                  </a:moveTo>
                  <a:cubicBezTo>
                    <a:pt x="428" y="0"/>
                    <a:pt x="421" y="2"/>
                    <a:pt x="414" y="6"/>
                  </a:cubicBezTo>
                  <a:cubicBezTo>
                    <a:pt x="281" y="115"/>
                    <a:pt x="147" y="225"/>
                    <a:pt x="25" y="358"/>
                  </a:cubicBezTo>
                  <a:cubicBezTo>
                    <a:pt x="1" y="382"/>
                    <a:pt x="1" y="419"/>
                    <a:pt x="25" y="431"/>
                  </a:cubicBezTo>
                  <a:cubicBezTo>
                    <a:pt x="38" y="443"/>
                    <a:pt x="49" y="455"/>
                    <a:pt x="62" y="455"/>
                  </a:cubicBezTo>
                  <a:cubicBezTo>
                    <a:pt x="74" y="455"/>
                    <a:pt x="86" y="443"/>
                    <a:pt x="98" y="431"/>
                  </a:cubicBezTo>
                  <a:cubicBezTo>
                    <a:pt x="183" y="358"/>
                    <a:pt x="268" y="285"/>
                    <a:pt x="341" y="212"/>
                  </a:cubicBezTo>
                  <a:cubicBezTo>
                    <a:pt x="390" y="176"/>
                    <a:pt x="438" y="127"/>
                    <a:pt x="475" y="90"/>
                  </a:cubicBezTo>
                  <a:cubicBezTo>
                    <a:pt x="500" y="66"/>
                    <a:pt x="500" y="42"/>
                    <a:pt x="475" y="17"/>
                  </a:cubicBezTo>
                  <a:cubicBezTo>
                    <a:pt x="466" y="9"/>
                    <a:pt x="452" y="0"/>
                    <a:pt x="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5" name="Google Shape;3635;p39"/>
            <p:cNvSpPr/>
            <p:nvPr/>
          </p:nvSpPr>
          <p:spPr>
            <a:xfrm>
              <a:off x="7895475" y="3758052"/>
              <a:ext cx="23724" cy="23724"/>
            </a:xfrm>
            <a:custGeom>
              <a:avLst/>
              <a:gdLst/>
              <a:ahLst/>
              <a:cxnLst/>
              <a:rect l="l" t="t" r="r" b="b"/>
              <a:pathLst>
                <a:path w="482" h="482" extrusionOk="0">
                  <a:moveTo>
                    <a:pt x="422" y="1"/>
                  </a:moveTo>
                  <a:cubicBezTo>
                    <a:pt x="412" y="1"/>
                    <a:pt x="402" y="4"/>
                    <a:pt x="393" y="13"/>
                  </a:cubicBezTo>
                  <a:cubicBezTo>
                    <a:pt x="271" y="135"/>
                    <a:pt x="150" y="269"/>
                    <a:pt x="28" y="402"/>
                  </a:cubicBezTo>
                  <a:cubicBezTo>
                    <a:pt x="1" y="438"/>
                    <a:pt x="27" y="481"/>
                    <a:pt x="58" y="481"/>
                  </a:cubicBezTo>
                  <a:cubicBezTo>
                    <a:pt x="68" y="481"/>
                    <a:pt x="79" y="476"/>
                    <a:pt x="89" y="464"/>
                  </a:cubicBezTo>
                  <a:cubicBezTo>
                    <a:pt x="223" y="342"/>
                    <a:pt x="344" y="208"/>
                    <a:pt x="453" y="74"/>
                  </a:cubicBezTo>
                  <a:cubicBezTo>
                    <a:pt x="481" y="38"/>
                    <a:pt x="453" y="1"/>
                    <a:pt x="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6" name="Google Shape;3636;p39"/>
            <p:cNvSpPr/>
            <p:nvPr/>
          </p:nvSpPr>
          <p:spPr>
            <a:xfrm>
              <a:off x="7895623" y="3757412"/>
              <a:ext cx="23379" cy="24659"/>
            </a:xfrm>
            <a:custGeom>
              <a:avLst/>
              <a:gdLst/>
              <a:ahLst/>
              <a:cxnLst/>
              <a:rect l="l" t="t" r="r" b="b"/>
              <a:pathLst>
                <a:path w="475" h="501" extrusionOk="0">
                  <a:moveTo>
                    <a:pt x="420" y="17"/>
                  </a:moveTo>
                  <a:cubicBezTo>
                    <a:pt x="426" y="17"/>
                    <a:pt x="432" y="20"/>
                    <a:pt x="439" y="26"/>
                  </a:cubicBezTo>
                  <a:cubicBezTo>
                    <a:pt x="450" y="39"/>
                    <a:pt x="463" y="63"/>
                    <a:pt x="450" y="75"/>
                  </a:cubicBezTo>
                  <a:cubicBezTo>
                    <a:pt x="329" y="221"/>
                    <a:pt x="207" y="355"/>
                    <a:pt x="86" y="477"/>
                  </a:cubicBezTo>
                  <a:cubicBezTo>
                    <a:pt x="73" y="482"/>
                    <a:pt x="64" y="485"/>
                    <a:pt x="57" y="485"/>
                  </a:cubicBezTo>
                  <a:cubicBezTo>
                    <a:pt x="49" y="485"/>
                    <a:pt x="43" y="482"/>
                    <a:pt x="37" y="477"/>
                  </a:cubicBezTo>
                  <a:cubicBezTo>
                    <a:pt x="25" y="464"/>
                    <a:pt x="13" y="440"/>
                    <a:pt x="37" y="428"/>
                  </a:cubicBezTo>
                  <a:cubicBezTo>
                    <a:pt x="147" y="294"/>
                    <a:pt x="268" y="160"/>
                    <a:pt x="402" y="26"/>
                  </a:cubicBezTo>
                  <a:cubicBezTo>
                    <a:pt x="408" y="20"/>
                    <a:pt x="414" y="17"/>
                    <a:pt x="420" y="17"/>
                  </a:cubicBezTo>
                  <a:close/>
                  <a:moveTo>
                    <a:pt x="420" y="0"/>
                  </a:moveTo>
                  <a:cubicBezTo>
                    <a:pt x="411" y="0"/>
                    <a:pt x="400" y="4"/>
                    <a:pt x="390" y="14"/>
                  </a:cubicBezTo>
                  <a:cubicBezTo>
                    <a:pt x="256" y="148"/>
                    <a:pt x="134" y="282"/>
                    <a:pt x="25" y="415"/>
                  </a:cubicBezTo>
                  <a:cubicBezTo>
                    <a:pt x="1" y="440"/>
                    <a:pt x="1" y="477"/>
                    <a:pt x="25" y="488"/>
                  </a:cubicBezTo>
                  <a:cubicBezTo>
                    <a:pt x="37" y="501"/>
                    <a:pt x="50" y="501"/>
                    <a:pt x="61" y="501"/>
                  </a:cubicBezTo>
                  <a:cubicBezTo>
                    <a:pt x="74" y="501"/>
                    <a:pt x="86" y="501"/>
                    <a:pt x="98" y="488"/>
                  </a:cubicBezTo>
                  <a:cubicBezTo>
                    <a:pt x="220" y="367"/>
                    <a:pt x="341" y="233"/>
                    <a:pt x="463" y="87"/>
                  </a:cubicBezTo>
                  <a:cubicBezTo>
                    <a:pt x="475" y="63"/>
                    <a:pt x="475" y="39"/>
                    <a:pt x="450" y="14"/>
                  </a:cubicBezTo>
                  <a:cubicBezTo>
                    <a:pt x="444" y="7"/>
                    <a:pt x="433" y="0"/>
                    <a:pt x="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7" name="Google Shape;3637;p39"/>
            <p:cNvSpPr/>
            <p:nvPr/>
          </p:nvSpPr>
          <p:spPr>
            <a:xfrm>
              <a:off x="7895426" y="3774000"/>
              <a:ext cx="26726" cy="25988"/>
            </a:xfrm>
            <a:custGeom>
              <a:avLst/>
              <a:gdLst/>
              <a:ahLst/>
              <a:cxnLst/>
              <a:rect l="l" t="t" r="r" b="b"/>
              <a:pathLst>
                <a:path w="543" h="528" extrusionOk="0">
                  <a:moveTo>
                    <a:pt x="496" y="0"/>
                  </a:moveTo>
                  <a:cubicBezTo>
                    <a:pt x="487" y="0"/>
                    <a:pt x="476" y="5"/>
                    <a:pt x="467" y="18"/>
                  </a:cubicBezTo>
                  <a:lnTo>
                    <a:pt x="29" y="456"/>
                  </a:lnTo>
                  <a:cubicBezTo>
                    <a:pt x="0" y="484"/>
                    <a:pt x="31" y="528"/>
                    <a:pt x="70" y="528"/>
                  </a:cubicBezTo>
                  <a:cubicBezTo>
                    <a:pt x="80" y="528"/>
                    <a:pt x="92" y="524"/>
                    <a:pt x="102" y="516"/>
                  </a:cubicBezTo>
                  <a:cubicBezTo>
                    <a:pt x="248" y="383"/>
                    <a:pt x="381" y="224"/>
                    <a:pt x="516" y="78"/>
                  </a:cubicBezTo>
                  <a:cubicBezTo>
                    <a:pt x="542" y="42"/>
                    <a:pt x="523" y="0"/>
                    <a:pt x="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8" name="Google Shape;3638;p39"/>
            <p:cNvSpPr/>
            <p:nvPr/>
          </p:nvSpPr>
          <p:spPr>
            <a:xfrm>
              <a:off x="7895623" y="3773557"/>
              <a:ext cx="26973" cy="27071"/>
            </a:xfrm>
            <a:custGeom>
              <a:avLst/>
              <a:gdLst/>
              <a:ahLst/>
              <a:cxnLst/>
              <a:rect l="l" t="t" r="r" b="b"/>
              <a:pathLst>
                <a:path w="548" h="550" extrusionOk="0">
                  <a:moveTo>
                    <a:pt x="487" y="18"/>
                  </a:moveTo>
                  <a:cubicBezTo>
                    <a:pt x="496" y="18"/>
                    <a:pt x="505" y="21"/>
                    <a:pt x="512" y="27"/>
                  </a:cubicBezTo>
                  <a:cubicBezTo>
                    <a:pt x="523" y="39"/>
                    <a:pt x="523" y="63"/>
                    <a:pt x="512" y="76"/>
                  </a:cubicBezTo>
                  <a:cubicBezTo>
                    <a:pt x="390" y="222"/>
                    <a:pt x="244" y="379"/>
                    <a:pt x="86" y="525"/>
                  </a:cubicBezTo>
                  <a:cubicBezTo>
                    <a:pt x="82" y="529"/>
                    <a:pt x="78" y="530"/>
                    <a:pt x="73" y="530"/>
                  </a:cubicBezTo>
                  <a:cubicBezTo>
                    <a:pt x="61" y="530"/>
                    <a:pt x="46" y="522"/>
                    <a:pt x="37" y="513"/>
                  </a:cubicBezTo>
                  <a:cubicBezTo>
                    <a:pt x="25" y="501"/>
                    <a:pt x="25" y="489"/>
                    <a:pt x="37" y="465"/>
                  </a:cubicBezTo>
                  <a:cubicBezTo>
                    <a:pt x="86" y="416"/>
                    <a:pt x="134" y="355"/>
                    <a:pt x="195" y="306"/>
                  </a:cubicBezTo>
                  <a:cubicBezTo>
                    <a:pt x="280" y="222"/>
                    <a:pt x="377" y="124"/>
                    <a:pt x="463" y="27"/>
                  </a:cubicBezTo>
                  <a:cubicBezTo>
                    <a:pt x="469" y="21"/>
                    <a:pt x="478" y="18"/>
                    <a:pt x="487" y="18"/>
                  </a:cubicBezTo>
                  <a:close/>
                  <a:moveTo>
                    <a:pt x="481" y="0"/>
                  </a:moveTo>
                  <a:cubicBezTo>
                    <a:pt x="471" y="0"/>
                    <a:pt x="461" y="4"/>
                    <a:pt x="450" y="14"/>
                  </a:cubicBezTo>
                  <a:cubicBezTo>
                    <a:pt x="366" y="112"/>
                    <a:pt x="268" y="209"/>
                    <a:pt x="183" y="295"/>
                  </a:cubicBezTo>
                  <a:cubicBezTo>
                    <a:pt x="123" y="343"/>
                    <a:pt x="74" y="404"/>
                    <a:pt x="25" y="452"/>
                  </a:cubicBezTo>
                  <a:cubicBezTo>
                    <a:pt x="1" y="477"/>
                    <a:pt x="1" y="513"/>
                    <a:pt x="25" y="525"/>
                  </a:cubicBezTo>
                  <a:cubicBezTo>
                    <a:pt x="37" y="538"/>
                    <a:pt x="50" y="549"/>
                    <a:pt x="61" y="549"/>
                  </a:cubicBezTo>
                  <a:cubicBezTo>
                    <a:pt x="74" y="549"/>
                    <a:pt x="86" y="549"/>
                    <a:pt x="98" y="538"/>
                  </a:cubicBezTo>
                  <a:cubicBezTo>
                    <a:pt x="256" y="392"/>
                    <a:pt x="402" y="233"/>
                    <a:pt x="523" y="87"/>
                  </a:cubicBezTo>
                  <a:cubicBezTo>
                    <a:pt x="548" y="63"/>
                    <a:pt x="536" y="27"/>
                    <a:pt x="523" y="14"/>
                  </a:cubicBezTo>
                  <a:cubicBezTo>
                    <a:pt x="509" y="8"/>
                    <a:pt x="495" y="0"/>
                    <a:pt x="4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9" name="Google Shape;3639;p39"/>
            <p:cNvSpPr/>
            <p:nvPr/>
          </p:nvSpPr>
          <p:spPr>
            <a:xfrm>
              <a:off x="7890701" y="3790736"/>
              <a:ext cx="30073" cy="29335"/>
            </a:xfrm>
            <a:custGeom>
              <a:avLst/>
              <a:gdLst/>
              <a:ahLst/>
              <a:cxnLst/>
              <a:rect l="l" t="t" r="r" b="b"/>
              <a:pathLst>
                <a:path w="611" h="596" extrusionOk="0">
                  <a:moveTo>
                    <a:pt x="553" y="1"/>
                  </a:moveTo>
                  <a:cubicBezTo>
                    <a:pt x="541" y="1"/>
                    <a:pt x="527" y="6"/>
                    <a:pt x="514" y="19"/>
                  </a:cubicBezTo>
                  <a:cubicBezTo>
                    <a:pt x="356" y="176"/>
                    <a:pt x="186" y="346"/>
                    <a:pt x="28" y="517"/>
                  </a:cubicBezTo>
                  <a:cubicBezTo>
                    <a:pt x="1" y="553"/>
                    <a:pt x="27" y="596"/>
                    <a:pt x="57" y="596"/>
                  </a:cubicBezTo>
                  <a:cubicBezTo>
                    <a:pt x="68" y="596"/>
                    <a:pt x="79" y="591"/>
                    <a:pt x="88" y="578"/>
                  </a:cubicBezTo>
                  <a:cubicBezTo>
                    <a:pt x="259" y="419"/>
                    <a:pt x="417" y="249"/>
                    <a:pt x="575" y="79"/>
                  </a:cubicBezTo>
                  <a:cubicBezTo>
                    <a:pt x="611" y="43"/>
                    <a:pt x="587" y="1"/>
                    <a:pt x="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0" name="Google Shape;3640;p39"/>
            <p:cNvSpPr/>
            <p:nvPr/>
          </p:nvSpPr>
          <p:spPr>
            <a:xfrm>
              <a:off x="7890209" y="3790293"/>
              <a:ext cx="30615" cy="30123"/>
            </a:xfrm>
            <a:custGeom>
              <a:avLst/>
              <a:gdLst/>
              <a:ahLst/>
              <a:cxnLst/>
              <a:rect l="l" t="t" r="r" b="b"/>
              <a:pathLst>
                <a:path w="622" h="612" extrusionOk="0">
                  <a:moveTo>
                    <a:pt x="561" y="18"/>
                  </a:moveTo>
                  <a:cubicBezTo>
                    <a:pt x="570" y="18"/>
                    <a:pt x="579" y="21"/>
                    <a:pt x="585" y="28"/>
                  </a:cubicBezTo>
                  <a:cubicBezTo>
                    <a:pt x="597" y="39"/>
                    <a:pt x="597" y="64"/>
                    <a:pt x="585" y="76"/>
                  </a:cubicBezTo>
                  <a:lnTo>
                    <a:pt x="549" y="112"/>
                  </a:lnTo>
                  <a:cubicBezTo>
                    <a:pt x="403" y="271"/>
                    <a:pt x="257" y="428"/>
                    <a:pt x="98" y="587"/>
                  </a:cubicBezTo>
                  <a:cubicBezTo>
                    <a:pt x="86" y="593"/>
                    <a:pt x="77" y="596"/>
                    <a:pt x="70" y="596"/>
                  </a:cubicBezTo>
                  <a:cubicBezTo>
                    <a:pt x="62" y="596"/>
                    <a:pt x="56" y="593"/>
                    <a:pt x="50" y="587"/>
                  </a:cubicBezTo>
                  <a:cubicBezTo>
                    <a:pt x="38" y="574"/>
                    <a:pt x="25" y="550"/>
                    <a:pt x="38" y="526"/>
                  </a:cubicBezTo>
                  <a:cubicBezTo>
                    <a:pt x="184" y="368"/>
                    <a:pt x="341" y="209"/>
                    <a:pt x="500" y="64"/>
                  </a:cubicBezTo>
                  <a:lnTo>
                    <a:pt x="536" y="28"/>
                  </a:lnTo>
                  <a:cubicBezTo>
                    <a:pt x="542" y="21"/>
                    <a:pt x="552" y="18"/>
                    <a:pt x="561" y="18"/>
                  </a:cubicBezTo>
                  <a:close/>
                  <a:moveTo>
                    <a:pt x="555" y="1"/>
                  </a:moveTo>
                  <a:cubicBezTo>
                    <a:pt x="545" y="1"/>
                    <a:pt x="535" y="5"/>
                    <a:pt x="524" y="15"/>
                  </a:cubicBezTo>
                  <a:lnTo>
                    <a:pt x="487" y="52"/>
                  </a:lnTo>
                  <a:cubicBezTo>
                    <a:pt x="330" y="198"/>
                    <a:pt x="171" y="355"/>
                    <a:pt x="25" y="514"/>
                  </a:cubicBezTo>
                  <a:cubicBezTo>
                    <a:pt x="1" y="550"/>
                    <a:pt x="14" y="574"/>
                    <a:pt x="38" y="599"/>
                  </a:cubicBezTo>
                  <a:cubicBezTo>
                    <a:pt x="38" y="611"/>
                    <a:pt x="50" y="611"/>
                    <a:pt x="74" y="611"/>
                  </a:cubicBezTo>
                  <a:cubicBezTo>
                    <a:pt x="87" y="611"/>
                    <a:pt x="98" y="611"/>
                    <a:pt x="111" y="599"/>
                  </a:cubicBezTo>
                  <a:cubicBezTo>
                    <a:pt x="269" y="441"/>
                    <a:pt x="414" y="282"/>
                    <a:pt x="560" y="125"/>
                  </a:cubicBezTo>
                  <a:lnTo>
                    <a:pt x="597" y="88"/>
                  </a:lnTo>
                  <a:cubicBezTo>
                    <a:pt x="622" y="64"/>
                    <a:pt x="609" y="39"/>
                    <a:pt x="597" y="15"/>
                  </a:cubicBezTo>
                  <a:cubicBezTo>
                    <a:pt x="583" y="8"/>
                    <a:pt x="569" y="1"/>
                    <a:pt x="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1" name="Google Shape;3641;p39"/>
            <p:cNvSpPr/>
            <p:nvPr/>
          </p:nvSpPr>
          <p:spPr>
            <a:xfrm>
              <a:off x="7890110" y="3801811"/>
              <a:ext cx="29729" cy="29384"/>
            </a:xfrm>
            <a:custGeom>
              <a:avLst/>
              <a:gdLst/>
              <a:ahLst/>
              <a:cxnLst/>
              <a:rect l="l" t="t" r="r" b="b"/>
              <a:pathLst>
                <a:path w="604" h="597" extrusionOk="0">
                  <a:moveTo>
                    <a:pt x="535" y="1"/>
                  </a:moveTo>
                  <a:cubicBezTo>
                    <a:pt x="527" y="1"/>
                    <a:pt x="519" y="4"/>
                    <a:pt x="514" y="12"/>
                  </a:cubicBezTo>
                  <a:cubicBezTo>
                    <a:pt x="356" y="194"/>
                    <a:pt x="198" y="353"/>
                    <a:pt x="27" y="523"/>
                  </a:cubicBezTo>
                  <a:cubicBezTo>
                    <a:pt x="0" y="560"/>
                    <a:pt x="28" y="597"/>
                    <a:pt x="64" y="597"/>
                  </a:cubicBezTo>
                  <a:cubicBezTo>
                    <a:pt x="76" y="597"/>
                    <a:pt x="88" y="593"/>
                    <a:pt x="100" y="584"/>
                  </a:cubicBezTo>
                  <a:cubicBezTo>
                    <a:pt x="283" y="438"/>
                    <a:pt x="441" y="256"/>
                    <a:pt x="575" y="73"/>
                  </a:cubicBezTo>
                  <a:cubicBezTo>
                    <a:pt x="603" y="45"/>
                    <a:pt x="565" y="1"/>
                    <a:pt x="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2" name="Google Shape;3642;p39"/>
            <p:cNvSpPr/>
            <p:nvPr/>
          </p:nvSpPr>
          <p:spPr>
            <a:xfrm>
              <a:off x="7890209" y="3801515"/>
              <a:ext cx="29434" cy="30221"/>
            </a:xfrm>
            <a:custGeom>
              <a:avLst/>
              <a:gdLst/>
              <a:ahLst/>
              <a:cxnLst/>
              <a:rect l="l" t="t" r="r" b="b"/>
              <a:pathLst>
                <a:path w="598" h="614" extrusionOk="0">
                  <a:moveTo>
                    <a:pt x="536" y="21"/>
                  </a:moveTo>
                  <a:cubicBezTo>
                    <a:pt x="546" y="21"/>
                    <a:pt x="555" y="24"/>
                    <a:pt x="560" y="30"/>
                  </a:cubicBezTo>
                  <a:cubicBezTo>
                    <a:pt x="573" y="43"/>
                    <a:pt x="585" y="54"/>
                    <a:pt x="573" y="67"/>
                  </a:cubicBezTo>
                  <a:cubicBezTo>
                    <a:pt x="403" y="286"/>
                    <a:pt x="244" y="456"/>
                    <a:pt x="87" y="590"/>
                  </a:cubicBezTo>
                  <a:cubicBezTo>
                    <a:pt x="80" y="596"/>
                    <a:pt x="71" y="599"/>
                    <a:pt x="62" y="599"/>
                  </a:cubicBezTo>
                  <a:cubicBezTo>
                    <a:pt x="53" y="599"/>
                    <a:pt x="44" y="596"/>
                    <a:pt x="38" y="590"/>
                  </a:cubicBezTo>
                  <a:cubicBezTo>
                    <a:pt x="25" y="578"/>
                    <a:pt x="25" y="554"/>
                    <a:pt x="38" y="529"/>
                  </a:cubicBezTo>
                  <a:cubicBezTo>
                    <a:pt x="87" y="481"/>
                    <a:pt x="147" y="432"/>
                    <a:pt x="196" y="371"/>
                  </a:cubicBezTo>
                  <a:cubicBezTo>
                    <a:pt x="305" y="262"/>
                    <a:pt x="414" y="152"/>
                    <a:pt x="512" y="30"/>
                  </a:cubicBezTo>
                  <a:cubicBezTo>
                    <a:pt x="518" y="24"/>
                    <a:pt x="527" y="21"/>
                    <a:pt x="536" y="21"/>
                  </a:cubicBezTo>
                  <a:close/>
                  <a:moveTo>
                    <a:pt x="537" y="0"/>
                  </a:moveTo>
                  <a:cubicBezTo>
                    <a:pt x="524" y="0"/>
                    <a:pt x="512" y="6"/>
                    <a:pt x="500" y="18"/>
                  </a:cubicBezTo>
                  <a:cubicBezTo>
                    <a:pt x="403" y="140"/>
                    <a:pt x="293" y="249"/>
                    <a:pt x="184" y="359"/>
                  </a:cubicBezTo>
                  <a:cubicBezTo>
                    <a:pt x="123" y="408"/>
                    <a:pt x="74" y="468"/>
                    <a:pt x="25" y="517"/>
                  </a:cubicBezTo>
                  <a:cubicBezTo>
                    <a:pt x="1" y="554"/>
                    <a:pt x="1" y="578"/>
                    <a:pt x="25" y="590"/>
                  </a:cubicBezTo>
                  <a:cubicBezTo>
                    <a:pt x="38" y="602"/>
                    <a:pt x="50" y="614"/>
                    <a:pt x="62" y="614"/>
                  </a:cubicBezTo>
                  <a:cubicBezTo>
                    <a:pt x="74" y="614"/>
                    <a:pt x="87" y="614"/>
                    <a:pt x="98" y="602"/>
                  </a:cubicBezTo>
                  <a:cubicBezTo>
                    <a:pt x="257" y="468"/>
                    <a:pt x="414" y="298"/>
                    <a:pt x="585" y="79"/>
                  </a:cubicBezTo>
                  <a:cubicBezTo>
                    <a:pt x="597" y="54"/>
                    <a:pt x="597" y="30"/>
                    <a:pt x="573" y="18"/>
                  </a:cubicBezTo>
                  <a:cubicBezTo>
                    <a:pt x="561" y="6"/>
                    <a:pt x="549" y="0"/>
                    <a:pt x="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3" name="Google Shape;3643;p39"/>
            <p:cNvSpPr/>
            <p:nvPr/>
          </p:nvSpPr>
          <p:spPr>
            <a:xfrm>
              <a:off x="7891932" y="3815593"/>
              <a:ext cx="30270" cy="26923"/>
            </a:xfrm>
            <a:custGeom>
              <a:avLst/>
              <a:gdLst/>
              <a:ahLst/>
              <a:cxnLst/>
              <a:rect l="l" t="t" r="r" b="b"/>
              <a:pathLst>
                <a:path w="615" h="547" extrusionOk="0">
                  <a:moveTo>
                    <a:pt x="551" y="1"/>
                  </a:moveTo>
                  <a:cubicBezTo>
                    <a:pt x="542" y="1"/>
                    <a:pt x="533" y="4"/>
                    <a:pt x="525" y="12"/>
                  </a:cubicBezTo>
                  <a:cubicBezTo>
                    <a:pt x="355" y="158"/>
                    <a:pt x="198" y="304"/>
                    <a:pt x="39" y="462"/>
                  </a:cubicBezTo>
                  <a:cubicBezTo>
                    <a:pt x="1" y="500"/>
                    <a:pt x="38" y="546"/>
                    <a:pt x="73" y="546"/>
                  </a:cubicBezTo>
                  <a:cubicBezTo>
                    <a:pt x="83" y="546"/>
                    <a:pt x="92" y="543"/>
                    <a:pt x="100" y="535"/>
                  </a:cubicBezTo>
                  <a:cubicBezTo>
                    <a:pt x="270" y="389"/>
                    <a:pt x="428" y="231"/>
                    <a:pt x="587" y="73"/>
                  </a:cubicBezTo>
                  <a:cubicBezTo>
                    <a:pt x="615" y="44"/>
                    <a:pt x="584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4" name="Google Shape;3644;p39"/>
            <p:cNvSpPr/>
            <p:nvPr/>
          </p:nvSpPr>
          <p:spPr>
            <a:xfrm>
              <a:off x="7892030" y="3814904"/>
              <a:ext cx="29975" cy="28252"/>
            </a:xfrm>
            <a:custGeom>
              <a:avLst/>
              <a:gdLst/>
              <a:ahLst/>
              <a:cxnLst/>
              <a:rect l="l" t="t" r="r" b="b"/>
              <a:pathLst>
                <a:path w="609" h="574" extrusionOk="0">
                  <a:moveTo>
                    <a:pt x="548" y="26"/>
                  </a:moveTo>
                  <a:cubicBezTo>
                    <a:pt x="560" y="26"/>
                    <a:pt x="572" y="26"/>
                    <a:pt x="572" y="38"/>
                  </a:cubicBezTo>
                  <a:cubicBezTo>
                    <a:pt x="585" y="50"/>
                    <a:pt x="596" y="63"/>
                    <a:pt x="572" y="74"/>
                  </a:cubicBezTo>
                  <a:lnTo>
                    <a:pt x="512" y="136"/>
                  </a:lnTo>
                  <a:cubicBezTo>
                    <a:pt x="377" y="269"/>
                    <a:pt x="244" y="415"/>
                    <a:pt x="98" y="536"/>
                  </a:cubicBezTo>
                  <a:cubicBezTo>
                    <a:pt x="88" y="547"/>
                    <a:pt x="77" y="551"/>
                    <a:pt x="68" y="551"/>
                  </a:cubicBezTo>
                  <a:cubicBezTo>
                    <a:pt x="55" y="551"/>
                    <a:pt x="44" y="544"/>
                    <a:pt x="37" y="536"/>
                  </a:cubicBezTo>
                  <a:cubicBezTo>
                    <a:pt x="25" y="525"/>
                    <a:pt x="25" y="500"/>
                    <a:pt x="37" y="488"/>
                  </a:cubicBezTo>
                  <a:cubicBezTo>
                    <a:pt x="171" y="355"/>
                    <a:pt x="317" y="220"/>
                    <a:pt x="463" y="87"/>
                  </a:cubicBezTo>
                  <a:lnTo>
                    <a:pt x="523" y="26"/>
                  </a:lnTo>
                  <a:close/>
                  <a:moveTo>
                    <a:pt x="543" y="1"/>
                  </a:moveTo>
                  <a:cubicBezTo>
                    <a:pt x="532" y="1"/>
                    <a:pt x="521" y="5"/>
                    <a:pt x="512" y="14"/>
                  </a:cubicBezTo>
                  <a:lnTo>
                    <a:pt x="450" y="74"/>
                  </a:lnTo>
                  <a:cubicBezTo>
                    <a:pt x="304" y="209"/>
                    <a:pt x="159" y="342"/>
                    <a:pt x="25" y="476"/>
                  </a:cubicBezTo>
                  <a:cubicBezTo>
                    <a:pt x="1" y="500"/>
                    <a:pt x="13" y="536"/>
                    <a:pt x="25" y="549"/>
                  </a:cubicBezTo>
                  <a:cubicBezTo>
                    <a:pt x="37" y="561"/>
                    <a:pt x="50" y="573"/>
                    <a:pt x="74" y="573"/>
                  </a:cubicBezTo>
                  <a:cubicBezTo>
                    <a:pt x="86" y="573"/>
                    <a:pt x="98" y="561"/>
                    <a:pt x="110" y="549"/>
                  </a:cubicBezTo>
                  <a:cubicBezTo>
                    <a:pt x="256" y="427"/>
                    <a:pt x="390" y="282"/>
                    <a:pt x="523" y="147"/>
                  </a:cubicBezTo>
                  <a:lnTo>
                    <a:pt x="585" y="87"/>
                  </a:lnTo>
                  <a:cubicBezTo>
                    <a:pt x="609" y="63"/>
                    <a:pt x="609" y="38"/>
                    <a:pt x="585" y="26"/>
                  </a:cubicBezTo>
                  <a:cubicBezTo>
                    <a:pt x="577" y="11"/>
                    <a:pt x="560" y="1"/>
                    <a:pt x="5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5" name="Google Shape;3645;p39"/>
            <p:cNvSpPr/>
            <p:nvPr/>
          </p:nvSpPr>
          <p:spPr>
            <a:xfrm>
              <a:off x="7890553" y="3829621"/>
              <a:ext cx="30418" cy="28400"/>
            </a:xfrm>
            <a:custGeom>
              <a:avLst/>
              <a:gdLst/>
              <a:ahLst/>
              <a:cxnLst/>
              <a:rect l="l" t="t" r="r" b="b"/>
              <a:pathLst>
                <a:path w="618" h="577" extrusionOk="0">
                  <a:moveTo>
                    <a:pt x="560" y="1"/>
                  </a:moveTo>
                  <a:cubicBezTo>
                    <a:pt x="550" y="1"/>
                    <a:pt x="539" y="6"/>
                    <a:pt x="529" y="19"/>
                  </a:cubicBezTo>
                  <a:cubicBezTo>
                    <a:pt x="371" y="177"/>
                    <a:pt x="189" y="323"/>
                    <a:pt x="31" y="493"/>
                  </a:cubicBezTo>
                  <a:cubicBezTo>
                    <a:pt x="1" y="523"/>
                    <a:pt x="36" y="576"/>
                    <a:pt x="69" y="576"/>
                  </a:cubicBezTo>
                  <a:cubicBezTo>
                    <a:pt x="77" y="576"/>
                    <a:pt x="84" y="573"/>
                    <a:pt x="91" y="566"/>
                  </a:cubicBezTo>
                  <a:cubicBezTo>
                    <a:pt x="274" y="420"/>
                    <a:pt x="444" y="250"/>
                    <a:pt x="590" y="80"/>
                  </a:cubicBezTo>
                  <a:cubicBezTo>
                    <a:pt x="617" y="44"/>
                    <a:pt x="591" y="1"/>
                    <a:pt x="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6" name="Google Shape;3646;p39"/>
            <p:cNvSpPr/>
            <p:nvPr/>
          </p:nvSpPr>
          <p:spPr>
            <a:xfrm>
              <a:off x="7890849" y="3829227"/>
              <a:ext cx="29975" cy="29483"/>
            </a:xfrm>
            <a:custGeom>
              <a:avLst/>
              <a:gdLst/>
              <a:ahLst/>
              <a:cxnLst/>
              <a:rect l="l" t="t" r="r" b="b"/>
              <a:pathLst>
                <a:path w="609" h="599" extrusionOk="0">
                  <a:moveTo>
                    <a:pt x="552" y="18"/>
                  </a:moveTo>
                  <a:cubicBezTo>
                    <a:pt x="560" y="18"/>
                    <a:pt x="566" y="21"/>
                    <a:pt x="572" y="27"/>
                  </a:cubicBezTo>
                  <a:cubicBezTo>
                    <a:pt x="584" y="39"/>
                    <a:pt x="596" y="64"/>
                    <a:pt x="572" y="75"/>
                  </a:cubicBezTo>
                  <a:cubicBezTo>
                    <a:pt x="426" y="245"/>
                    <a:pt x="268" y="428"/>
                    <a:pt x="85" y="562"/>
                  </a:cubicBezTo>
                  <a:cubicBezTo>
                    <a:pt x="75" y="572"/>
                    <a:pt x="67" y="576"/>
                    <a:pt x="60" y="576"/>
                  </a:cubicBezTo>
                  <a:cubicBezTo>
                    <a:pt x="51" y="576"/>
                    <a:pt x="44" y="569"/>
                    <a:pt x="37" y="562"/>
                  </a:cubicBezTo>
                  <a:cubicBezTo>
                    <a:pt x="25" y="550"/>
                    <a:pt x="25" y="526"/>
                    <a:pt x="37" y="501"/>
                  </a:cubicBezTo>
                  <a:cubicBezTo>
                    <a:pt x="122" y="416"/>
                    <a:pt x="220" y="331"/>
                    <a:pt x="317" y="234"/>
                  </a:cubicBezTo>
                  <a:cubicBezTo>
                    <a:pt x="377" y="172"/>
                    <a:pt x="463" y="100"/>
                    <a:pt x="523" y="27"/>
                  </a:cubicBezTo>
                  <a:cubicBezTo>
                    <a:pt x="535" y="21"/>
                    <a:pt x="544" y="18"/>
                    <a:pt x="552" y="18"/>
                  </a:cubicBezTo>
                  <a:close/>
                  <a:moveTo>
                    <a:pt x="546" y="1"/>
                  </a:moveTo>
                  <a:cubicBezTo>
                    <a:pt x="534" y="1"/>
                    <a:pt x="522" y="5"/>
                    <a:pt x="511" y="15"/>
                  </a:cubicBezTo>
                  <a:cubicBezTo>
                    <a:pt x="450" y="88"/>
                    <a:pt x="365" y="161"/>
                    <a:pt x="304" y="221"/>
                  </a:cubicBezTo>
                  <a:cubicBezTo>
                    <a:pt x="207" y="318"/>
                    <a:pt x="110" y="404"/>
                    <a:pt x="25" y="489"/>
                  </a:cubicBezTo>
                  <a:cubicBezTo>
                    <a:pt x="1" y="513"/>
                    <a:pt x="12" y="550"/>
                    <a:pt x="25" y="574"/>
                  </a:cubicBezTo>
                  <a:cubicBezTo>
                    <a:pt x="37" y="586"/>
                    <a:pt x="49" y="599"/>
                    <a:pt x="61" y="599"/>
                  </a:cubicBezTo>
                  <a:cubicBezTo>
                    <a:pt x="74" y="599"/>
                    <a:pt x="85" y="586"/>
                    <a:pt x="98" y="586"/>
                  </a:cubicBezTo>
                  <a:cubicBezTo>
                    <a:pt x="280" y="440"/>
                    <a:pt x="438" y="258"/>
                    <a:pt x="596" y="88"/>
                  </a:cubicBezTo>
                  <a:cubicBezTo>
                    <a:pt x="609" y="64"/>
                    <a:pt x="609" y="39"/>
                    <a:pt x="584" y="15"/>
                  </a:cubicBezTo>
                  <a:cubicBezTo>
                    <a:pt x="577" y="8"/>
                    <a:pt x="562" y="1"/>
                    <a:pt x="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7" name="Google Shape;3647;p39"/>
            <p:cNvSpPr/>
            <p:nvPr/>
          </p:nvSpPr>
          <p:spPr>
            <a:xfrm>
              <a:off x="7899118" y="3841877"/>
              <a:ext cx="24265" cy="23379"/>
            </a:xfrm>
            <a:custGeom>
              <a:avLst/>
              <a:gdLst/>
              <a:ahLst/>
              <a:cxnLst/>
              <a:rect l="l" t="t" r="r" b="b"/>
              <a:pathLst>
                <a:path w="493" h="475" extrusionOk="0">
                  <a:moveTo>
                    <a:pt x="428" y="0"/>
                  </a:moveTo>
                  <a:cubicBezTo>
                    <a:pt x="419" y="0"/>
                    <a:pt x="410" y="4"/>
                    <a:pt x="404" y="13"/>
                  </a:cubicBezTo>
                  <a:cubicBezTo>
                    <a:pt x="295" y="147"/>
                    <a:pt x="160" y="280"/>
                    <a:pt x="39" y="402"/>
                  </a:cubicBezTo>
                  <a:cubicBezTo>
                    <a:pt x="1" y="431"/>
                    <a:pt x="30" y="474"/>
                    <a:pt x="68" y="474"/>
                  </a:cubicBezTo>
                  <a:cubicBezTo>
                    <a:pt x="79" y="474"/>
                    <a:pt x="90" y="471"/>
                    <a:pt x="100" y="463"/>
                  </a:cubicBezTo>
                  <a:cubicBezTo>
                    <a:pt x="233" y="342"/>
                    <a:pt x="355" y="207"/>
                    <a:pt x="465" y="61"/>
                  </a:cubicBezTo>
                  <a:cubicBezTo>
                    <a:pt x="492" y="34"/>
                    <a:pt x="458" y="0"/>
                    <a:pt x="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8" name="Google Shape;3648;p39"/>
            <p:cNvSpPr/>
            <p:nvPr/>
          </p:nvSpPr>
          <p:spPr>
            <a:xfrm>
              <a:off x="7899216" y="3841483"/>
              <a:ext cx="24561" cy="24413"/>
            </a:xfrm>
            <a:custGeom>
              <a:avLst/>
              <a:gdLst/>
              <a:ahLst/>
              <a:cxnLst/>
              <a:rect l="l" t="t" r="r" b="b"/>
              <a:pathLst>
                <a:path w="499" h="496" extrusionOk="0">
                  <a:moveTo>
                    <a:pt x="417" y="16"/>
                  </a:moveTo>
                  <a:cubicBezTo>
                    <a:pt x="429" y="16"/>
                    <a:pt x="443" y="21"/>
                    <a:pt x="450" y="21"/>
                  </a:cubicBezTo>
                  <a:cubicBezTo>
                    <a:pt x="463" y="33"/>
                    <a:pt x="475" y="58"/>
                    <a:pt x="463" y="69"/>
                  </a:cubicBezTo>
                  <a:cubicBezTo>
                    <a:pt x="341" y="228"/>
                    <a:pt x="220" y="361"/>
                    <a:pt x="86" y="471"/>
                  </a:cubicBezTo>
                  <a:cubicBezTo>
                    <a:pt x="80" y="477"/>
                    <a:pt x="71" y="480"/>
                    <a:pt x="62" y="480"/>
                  </a:cubicBezTo>
                  <a:cubicBezTo>
                    <a:pt x="52" y="480"/>
                    <a:pt x="43" y="477"/>
                    <a:pt x="37" y="471"/>
                  </a:cubicBezTo>
                  <a:cubicBezTo>
                    <a:pt x="25" y="459"/>
                    <a:pt x="25" y="434"/>
                    <a:pt x="37" y="423"/>
                  </a:cubicBezTo>
                  <a:cubicBezTo>
                    <a:pt x="195" y="277"/>
                    <a:pt x="304" y="155"/>
                    <a:pt x="402" y="21"/>
                  </a:cubicBezTo>
                  <a:cubicBezTo>
                    <a:pt x="406" y="17"/>
                    <a:pt x="411" y="16"/>
                    <a:pt x="417" y="16"/>
                  </a:cubicBezTo>
                  <a:close/>
                  <a:moveTo>
                    <a:pt x="432" y="1"/>
                  </a:moveTo>
                  <a:cubicBezTo>
                    <a:pt x="418" y="1"/>
                    <a:pt x="404" y="7"/>
                    <a:pt x="390" y="21"/>
                  </a:cubicBezTo>
                  <a:cubicBezTo>
                    <a:pt x="293" y="142"/>
                    <a:pt x="183" y="264"/>
                    <a:pt x="25" y="410"/>
                  </a:cubicBezTo>
                  <a:cubicBezTo>
                    <a:pt x="1" y="434"/>
                    <a:pt x="13" y="459"/>
                    <a:pt x="25" y="471"/>
                  </a:cubicBezTo>
                  <a:cubicBezTo>
                    <a:pt x="37" y="483"/>
                    <a:pt x="50" y="496"/>
                    <a:pt x="74" y="496"/>
                  </a:cubicBezTo>
                  <a:cubicBezTo>
                    <a:pt x="74" y="496"/>
                    <a:pt x="98" y="496"/>
                    <a:pt x="98" y="483"/>
                  </a:cubicBezTo>
                  <a:cubicBezTo>
                    <a:pt x="231" y="374"/>
                    <a:pt x="353" y="240"/>
                    <a:pt x="475" y="82"/>
                  </a:cubicBezTo>
                  <a:cubicBezTo>
                    <a:pt x="499" y="58"/>
                    <a:pt x="487" y="21"/>
                    <a:pt x="463" y="9"/>
                  </a:cubicBezTo>
                  <a:cubicBezTo>
                    <a:pt x="453" y="4"/>
                    <a:pt x="443" y="1"/>
                    <a:pt x="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9" name="Google Shape;3649;p39"/>
            <p:cNvSpPr/>
            <p:nvPr/>
          </p:nvSpPr>
          <p:spPr>
            <a:xfrm>
              <a:off x="7893014" y="3858022"/>
              <a:ext cx="28449" cy="27563"/>
            </a:xfrm>
            <a:custGeom>
              <a:avLst/>
              <a:gdLst/>
              <a:ahLst/>
              <a:cxnLst/>
              <a:rect l="l" t="t" r="r" b="b"/>
              <a:pathLst>
                <a:path w="578" h="560" extrusionOk="0">
                  <a:moveTo>
                    <a:pt x="515" y="1"/>
                  </a:moveTo>
                  <a:cubicBezTo>
                    <a:pt x="504" y="1"/>
                    <a:pt x="491" y="5"/>
                    <a:pt x="479" y="14"/>
                  </a:cubicBezTo>
                  <a:cubicBezTo>
                    <a:pt x="321" y="147"/>
                    <a:pt x="163" y="306"/>
                    <a:pt x="30" y="476"/>
                  </a:cubicBezTo>
                  <a:cubicBezTo>
                    <a:pt x="0" y="514"/>
                    <a:pt x="32" y="560"/>
                    <a:pt x="65" y="560"/>
                  </a:cubicBezTo>
                  <a:cubicBezTo>
                    <a:pt x="73" y="560"/>
                    <a:pt x="82" y="556"/>
                    <a:pt x="90" y="549"/>
                  </a:cubicBezTo>
                  <a:cubicBezTo>
                    <a:pt x="236" y="378"/>
                    <a:pt x="394" y="220"/>
                    <a:pt x="540" y="74"/>
                  </a:cubicBezTo>
                  <a:cubicBezTo>
                    <a:pt x="577" y="37"/>
                    <a:pt x="551" y="1"/>
                    <a:pt x="5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0" name="Google Shape;3650;p39"/>
            <p:cNvSpPr/>
            <p:nvPr/>
          </p:nvSpPr>
          <p:spPr>
            <a:xfrm>
              <a:off x="7893260" y="3857382"/>
              <a:ext cx="28154" cy="28892"/>
            </a:xfrm>
            <a:custGeom>
              <a:avLst/>
              <a:gdLst/>
              <a:ahLst/>
              <a:cxnLst/>
              <a:rect l="l" t="t" r="r" b="b"/>
              <a:pathLst>
                <a:path w="572" h="587" extrusionOk="0">
                  <a:moveTo>
                    <a:pt x="511" y="14"/>
                  </a:moveTo>
                  <a:cubicBezTo>
                    <a:pt x="523" y="14"/>
                    <a:pt x="523" y="27"/>
                    <a:pt x="535" y="27"/>
                  </a:cubicBezTo>
                  <a:cubicBezTo>
                    <a:pt x="547" y="38"/>
                    <a:pt x="547" y="63"/>
                    <a:pt x="535" y="75"/>
                  </a:cubicBezTo>
                  <a:cubicBezTo>
                    <a:pt x="377" y="233"/>
                    <a:pt x="231" y="379"/>
                    <a:pt x="85" y="549"/>
                  </a:cubicBezTo>
                  <a:cubicBezTo>
                    <a:pt x="72" y="561"/>
                    <a:pt x="63" y="565"/>
                    <a:pt x="56" y="565"/>
                  </a:cubicBezTo>
                  <a:cubicBezTo>
                    <a:pt x="48" y="565"/>
                    <a:pt x="42" y="562"/>
                    <a:pt x="36" y="562"/>
                  </a:cubicBezTo>
                  <a:cubicBezTo>
                    <a:pt x="25" y="549"/>
                    <a:pt x="12" y="525"/>
                    <a:pt x="36" y="500"/>
                  </a:cubicBezTo>
                  <a:cubicBezTo>
                    <a:pt x="171" y="330"/>
                    <a:pt x="316" y="173"/>
                    <a:pt x="487" y="27"/>
                  </a:cubicBezTo>
                  <a:cubicBezTo>
                    <a:pt x="487" y="27"/>
                    <a:pt x="498" y="14"/>
                    <a:pt x="511" y="14"/>
                  </a:cubicBezTo>
                  <a:close/>
                  <a:moveTo>
                    <a:pt x="509" y="0"/>
                  </a:moveTo>
                  <a:cubicBezTo>
                    <a:pt x="497" y="0"/>
                    <a:pt x="484" y="4"/>
                    <a:pt x="474" y="14"/>
                  </a:cubicBezTo>
                  <a:cubicBezTo>
                    <a:pt x="304" y="160"/>
                    <a:pt x="146" y="319"/>
                    <a:pt x="12" y="489"/>
                  </a:cubicBezTo>
                  <a:cubicBezTo>
                    <a:pt x="0" y="513"/>
                    <a:pt x="0" y="549"/>
                    <a:pt x="25" y="573"/>
                  </a:cubicBezTo>
                  <a:cubicBezTo>
                    <a:pt x="36" y="573"/>
                    <a:pt x="49" y="586"/>
                    <a:pt x="61" y="586"/>
                  </a:cubicBezTo>
                  <a:cubicBezTo>
                    <a:pt x="73" y="586"/>
                    <a:pt x="85" y="573"/>
                    <a:pt x="98" y="562"/>
                  </a:cubicBezTo>
                  <a:cubicBezTo>
                    <a:pt x="243" y="391"/>
                    <a:pt x="389" y="246"/>
                    <a:pt x="547" y="87"/>
                  </a:cubicBezTo>
                  <a:cubicBezTo>
                    <a:pt x="571" y="63"/>
                    <a:pt x="560" y="38"/>
                    <a:pt x="547" y="14"/>
                  </a:cubicBezTo>
                  <a:cubicBezTo>
                    <a:pt x="540" y="7"/>
                    <a:pt x="525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1" name="Google Shape;3651;p39"/>
            <p:cNvSpPr/>
            <p:nvPr/>
          </p:nvSpPr>
          <p:spPr>
            <a:xfrm>
              <a:off x="7895918" y="3870672"/>
              <a:ext cx="23330" cy="26973"/>
            </a:xfrm>
            <a:custGeom>
              <a:avLst/>
              <a:gdLst/>
              <a:ahLst/>
              <a:cxnLst/>
              <a:rect l="l" t="t" r="r" b="b"/>
              <a:pathLst>
                <a:path w="474" h="548" extrusionOk="0">
                  <a:moveTo>
                    <a:pt x="410" y="0"/>
                  </a:moveTo>
                  <a:cubicBezTo>
                    <a:pt x="401" y="0"/>
                    <a:pt x="392" y="4"/>
                    <a:pt x="384" y="12"/>
                  </a:cubicBezTo>
                  <a:cubicBezTo>
                    <a:pt x="250" y="157"/>
                    <a:pt x="128" y="316"/>
                    <a:pt x="19" y="486"/>
                  </a:cubicBezTo>
                  <a:cubicBezTo>
                    <a:pt x="1" y="513"/>
                    <a:pt x="31" y="548"/>
                    <a:pt x="62" y="548"/>
                  </a:cubicBezTo>
                  <a:cubicBezTo>
                    <a:pt x="72" y="548"/>
                    <a:pt x="83" y="544"/>
                    <a:pt x="92" y="535"/>
                  </a:cubicBezTo>
                  <a:cubicBezTo>
                    <a:pt x="201" y="376"/>
                    <a:pt x="323" y="230"/>
                    <a:pt x="444" y="73"/>
                  </a:cubicBezTo>
                  <a:cubicBezTo>
                    <a:pt x="473" y="44"/>
                    <a:pt x="442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2" name="Google Shape;3652;p39"/>
            <p:cNvSpPr/>
            <p:nvPr/>
          </p:nvSpPr>
          <p:spPr>
            <a:xfrm>
              <a:off x="7895623" y="3870229"/>
              <a:ext cx="24019" cy="28006"/>
            </a:xfrm>
            <a:custGeom>
              <a:avLst/>
              <a:gdLst/>
              <a:ahLst/>
              <a:cxnLst/>
              <a:rect l="l" t="t" r="r" b="b"/>
              <a:pathLst>
                <a:path w="488" h="569" extrusionOk="0">
                  <a:moveTo>
                    <a:pt x="421" y="18"/>
                  </a:moveTo>
                  <a:cubicBezTo>
                    <a:pt x="427" y="18"/>
                    <a:pt x="433" y="21"/>
                    <a:pt x="439" y="21"/>
                  </a:cubicBezTo>
                  <a:cubicBezTo>
                    <a:pt x="463" y="33"/>
                    <a:pt x="463" y="58"/>
                    <a:pt x="450" y="82"/>
                  </a:cubicBezTo>
                  <a:cubicBezTo>
                    <a:pt x="353" y="191"/>
                    <a:pt x="256" y="312"/>
                    <a:pt x="171" y="422"/>
                  </a:cubicBezTo>
                  <a:cubicBezTo>
                    <a:pt x="147" y="471"/>
                    <a:pt x="110" y="507"/>
                    <a:pt x="86" y="544"/>
                  </a:cubicBezTo>
                  <a:cubicBezTo>
                    <a:pt x="80" y="550"/>
                    <a:pt x="74" y="553"/>
                    <a:pt x="68" y="553"/>
                  </a:cubicBezTo>
                  <a:cubicBezTo>
                    <a:pt x="61" y="553"/>
                    <a:pt x="55" y="550"/>
                    <a:pt x="50" y="544"/>
                  </a:cubicBezTo>
                  <a:cubicBezTo>
                    <a:pt x="25" y="531"/>
                    <a:pt x="25" y="520"/>
                    <a:pt x="25" y="495"/>
                  </a:cubicBezTo>
                  <a:cubicBezTo>
                    <a:pt x="123" y="349"/>
                    <a:pt x="244" y="203"/>
                    <a:pt x="402" y="33"/>
                  </a:cubicBezTo>
                  <a:cubicBezTo>
                    <a:pt x="408" y="21"/>
                    <a:pt x="414" y="18"/>
                    <a:pt x="421" y="18"/>
                  </a:cubicBezTo>
                  <a:close/>
                  <a:moveTo>
                    <a:pt x="430" y="0"/>
                  </a:moveTo>
                  <a:cubicBezTo>
                    <a:pt x="418" y="0"/>
                    <a:pt x="404" y="6"/>
                    <a:pt x="390" y="21"/>
                  </a:cubicBezTo>
                  <a:cubicBezTo>
                    <a:pt x="231" y="191"/>
                    <a:pt x="110" y="337"/>
                    <a:pt x="13" y="483"/>
                  </a:cubicBezTo>
                  <a:cubicBezTo>
                    <a:pt x="1" y="520"/>
                    <a:pt x="13" y="544"/>
                    <a:pt x="37" y="556"/>
                  </a:cubicBezTo>
                  <a:cubicBezTo>
                    <a:pt x="37" y="568"/>
                    <a:pt x="50" y="568"/>
                    <a:pt x="61" y="568"/>
                  </a:cubicBezTo>
                  <a:cubicBezTo>
                    <a:pt x="74" y="568"/>
                    <a:pt x="86" y="568"/>
                    <a:pt x="98" y="556"/>
                  </a:cubicBezTo>
                  <a:cubicBezTo>
                    <a:pt x="134" y="520"/>
                    <a:pt x="159" y="471"/>
                    <a:pt x="183" y="434"/>
                  </a:cubicBezTo>
                  <a:cubicBezTo>
                    <a:pt x="280" y="325"/>
                    <a:pt x="366" y="203"/>
                    <a:pt x="463" y="93"/>
                  </a:cubicBezTo>
                  <a:cubicBezTo>
                    <a:pt x="487" y="69"/>
                    <a:pt x="475" y="33"/>
                    <a:pt x="450" y="9"/>
                  </a:cubicBezTo>
                  <a:cubicBezTo>
                    <a:pt x="445" y="4"/>
                    <a:pt x="438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3" name="Google Shape;3653;p39"/>
            <p:cNvSpPr/>
            <p:nvPr/>
          </p:nvSpPr>
          <p:spPr>
            <a:xfrm>
              <a:off x="7896115" y="3881451"/>
              <a:ext cx="26087" cy="28991"/>
            </a:xfrm>
            <a:custGeom>
              <a:avLst/>
              <a:gdLst/>
              <a:ahLst/>
              <a:cxnLst/>
              <a:rect l="l" t="t" r="r" b="b"/>
              <a:pathLst>
                <a:path w="530" h="589" extrusionOk="0">
                  <a:moveTo>
                    <a:pt x="476" y="1"/>
                  </a:moveTo>
                  <a:cubicBezTo>
                    <a:pt x="462" y="1"/>
                    <a:pt x="449" y="8"/>
                    <a:pt x="440" y="24"/>
                  </a:cubicBezTo>
                  <a:cubicBezTo>
                    <a:pt x="307" y="194"/>
                    <a:pt x="173" y="352"/>
                    <a:pt x="27" y="511"/>
                  </a:cubicBezTo>
                  <a:cubicBezTo>
                    <a:pt x="0" y="546"/>
                    <a:pt x="26" y="589"/>
                    <a:pt x="57" y="589"/>
                  </a:cubicBezTo>
                  <a:cubicBezTo>
                    <a:pt x="67" y="589"/>
                    <a:pt x="79" y="584"/>
                    <a:pt x="88" y="571"/>
                  </a:cubicBezTo>
                  <a:cubicBezTo>
                    <a:pt x="246" y="425"/>
                    <a:pt x="392" y="243"/>
                    <a:pt x="513" y="60"/>
                  </a:cubicBezTo>
                  <a:cubicBezTo>
                    <a:pt x="530" y="28"/>
                    <a:pt x="503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4" name="Google Shape;3654;p39"/>
            <p:cNvSpPr/>
            <p:nvPr/>
          </p:nvSpPr>
          <p:spPr>
            <a:xfrm>
              <a:off x="7895623" y="3881008"/>
              <a:ext cx="26973" cy="29778"/>
            </a:xfrm>
            <a:custGeom>
              <a:avLst/>
              <a:gdLst/>
              <a:ahLst/>
              <a:cxnLst/>
              <a:rect l="l" t="t" r="r" b="b"/>
              <a:pathLst>
                <a:path w="548" h="605" extrusionOk="0">
                  <a:moveTo>
                    <a:pt x="512" y="20"/>
                  </a:moveTo>
                  <a:cubicBezTo>
                    <a:pt x="523" y="33"/>
                    <a:pt x="523" y="45"/>
                    <a:pt x="512" y="69"/>
                  </a:cubicBezTo>
                  <a:cubicBezTo>
                    <a:pt x="390" y="264"/>
                    <a:pt x="244" y="434"/>
                    <a:pt x="98" y="580"/>
                  </a:cubicBezTo>
                  <a:cubicBezTo>
                    <a:pt x="86" y="586"/>
                    <a:pt x="77" y="589"/>
                    <a:pt x="69" y="589"/>
                  </a:cubicBezTo>
                  <a:cubicBezTo>
                    <a:pt x="61" y="589"/>
                    <a:pt x="55" y="586"/>
                    <a:pt x="50" y="580"/>
                  </a:cubicBezTo>
                  <a:cubicBezTo>
                    <a:pt x="25" y="568"/>
                    <a:pt x="25" y="544"/>
                    <a:pt x="37" y="520"/>
                  </a:cubicBezTo>
                  <a:cubicBezTo>
                    <a:pt x="220" y="337"/>
                    <a:pt x="341" y="179"/>
                    <a:pt x="450" y="33"/>
                  </a:cubicBezTo>
                  <a:cubicBezTo>
                    <a:pt x="463" y="20"/>
                    <a:pt x="475" y="20"/>
                    <a:pt x="487" y="20"/>
                  </a:cubicBezTo>
                  <a:close/>
                  <a:moveTo>
                    <a:pt x="486" y="0"/>
                  </a:moveTo>
                  <a:cubicBezTo>
                    <a:pt x="471" y="0"/>
                    <a:pt x="453" y="6"/>
                    <a:pt x="439" y="20"/>
                  </a:cubicBezTo>
                  <a:cubicBezTo>
                    <a:pt x="329" y="179"/>
                    <a:pt x="195" y="325"/>
                    <a:pt x="25" y="507"/>
                  </a:cubicBezTo>
                  <a:cubicBezTo>
                    <a:pt x="1" y="544"/>
                    <a:pt x="13" y="568"/>
                    <a:pt x="37" y="593"/>
                  </a:cubicBezTo>
                  <a:cubicBezTo>
                    <a:pt x="37" y="604"/>
                    <a:pt x="50" y="604"/>
                    <a:pt x="74" y="604"/>
                  </a:cubicBezTo>
                  <a:cubicBezTo>
                    <a:pt x="86" y="604"/>
                    <a:pt x="98" y="604"/>
                    <a:pt x="110" y="593"/>
                  </a:cubicBezTo>
                  <a:cubicBezTo>
                    <a:pt x="256" y="447"/>
                    <a:pt x="402" y="276"/>
                    <a:pt x="523" y="82"/>
                  </a:cubicBezTo>
                  <a:cubicBezTo>
                    <a:pt x="548" y="45"/>
                    <a:pt x="536" y="20"/>
                    <a:pt x="512" y="9"/>
                  </a:cubicBezTo>
                  <a:cubicBezTo>
                    <a:pt x="506" y="3"/>
                    <a:pt x="497" y="0"/>
                    <a:pt x="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5" name="Google Shape;3655;p39"/>
            <p:cNvSpPr/>
            <p:nvPr/>
          </p:nvSpPr>
          <p:spPr>
            <a:xfrm>
              <a:off x="7905615" y="3890705"/>
              <a:ext cx="23724" cy="23626"/>
            </a:xfrm>
            <a:custGeom>
              <a:avLst/>
              <a:gdLst/>
              <a:ahLst/>
              <a:cxnLst/>
              <a:rect l="l" t="t" r="r" b="b"/>
              <a:pathLst>
                <a:path w="482" h="480" extrusionOk="0">
                  <a:moveTo>
                    <a:pt x="425" y="0"/>
                  </a:moveTo>
                  <a:cubicBezTo>
                    <a:pt x="414" y="0"/>
                    <a:pt x="403" y="5"/>
                    <a:pt x="393" y="18"/>
                  </a:cubicBezTo>
                  <a:cubicBezTo>
                    <a:pt x="272" y="140"/>
                    <a:pt x="150" y="274"/>
                    <a:pt x="28" y="407"/>
                  </a:cubicBezTo>
                  <a:cubicBezTo>
                    <a:pt x="0" y="436"/>
                    <a:pt x="31" y="480"/>
                    <a:pt x="69" y="480"/>
                  </a:cubicBezTo>
                  <a:cubicBezTo>
                    <a:pt x="80" y="480"/>
                    <a:pt x="91" y="476"/>
                    <a:pt x="101" y="468"/>
                  </a:cubicBezTo>
                  <a:cubicBezTo>
                    <a:pt x="223" y="347"/>
                    <a:pt x="333" y="213"/>
                    <a:pt x="455" y="79"/>
                  </a:cubicBezTo>
                  <a:cubicBezTo>
                    <a:pt x="481" y="43"/>
                    <a:pt x="455" y="0"/>
                    <a:pt x="4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6" name="Google Shape;3656;p39"/>
            <p:cNvSpPr/>
            <p:nvPr/>
          </p:nvSpPr>
          <p:spPr>
            <a:xfrm>
              <a:off x="7905812" y="3890311"/>
              <a:ext cx="23379" cy="24659"/>
            </a:xfrm>
            <a:custGeom>
              <a:avLst/>
              <a:gdLst/>
              <a:ahLst/>
              <a:cxnLst/>
              <a:rect l="l" t="t" r="r" b="b"/>
              <a:pathLst>
                <a:path w="475" h="501" extrusionOk="0">
                  <a:moveTo>
                    <a:pt x="414" y="17"/>
                  </a:moveTo>
                  <a:cubicBezTo>
                    <a:pt x="423" y="17"/>
                    <a:pt x="432" y="20"/>
                    <a:pt x="438" y="26"/>
                  </a:cubicBezTo>
                  <a:cubicBezTo>
                    <a:pt x="451" y="39"/>
                    <a:pt x="451" y="63"/>
                    <a:pt x="438" y="75"/>
                  </a:cubicBezTo>
                  <a:cubicBezTo>
                    <a:pt x="414" y="99"/>
                    <a:pt x="402" y="123"/>
                    <a:pt x="378" y="148"/>
                  </a:cubicBezTo>
                  <a:cubicBezTo>
                    <a:pt x="280" y="258"/>
                    <a:pt x="183" y="367"/>
                    <a:pt x="86" y="464"/>
                  </a:cubicBezTo>
                  <a:cubicBezTo>
                    <a:pt x="79" y="476"/>
                    <a:pt x="70" y="479"/>
                    <a:pt x="61" y="479"/>
                  </a:cubicBezTo>
                  <a:cubicBezTo>
                    <a:pt x="52" y="479"/>
                    <a:pt x="43" y="476"/>
                    <a:pt x="37" y="476"/>
                  </a:cubicBezTo>
                  <a:cubicBezTo>
                    <a:pt x="24" y="464"/>
                    <a:pt x="13" y="440"/>
                    <a:pt x="37" y="415"/>
                  </a:cubicBezTo>
                  <a:cubicBezTo>
                    <a:pt x="122" y="306"/>
                    <a:pt x="232" y="196"/>
                    <a:pt x="316" y="99"/>
                  </a:cubicBezTo>
                  <a:lnTo>
                    <a:pt x="389" y="26"/>
                  </a:lnTo>
                  <a:cubicBezTo>
                    <a:pt x="396" y="20"/>
                    <a:pt x="405" y="17"/>
                    <a:pt x="414" y="17"/>
                  </a:cubicBezTo>
                  <a:close/>
                  <a:moveTo>
                    <a:pt x="409" y="0"/>
                  </a:moveTo>
                  <a:cubicBezTo>
                    <a:pt x="398" y="0"/>
                    <a:pt x="388" y="4"/>
                    <a:pt x="378" y="14"/>
                  </a:cubicBezTo>
                  <a:lnTo>
                    <a:pt x="305" y="87"/>
                  </a:lnTo>
                  <a:cubicBezTo>
                    <a:pt x="207" y="185"/>
                    <a:pt x="110" y="294"/>
                    <a:pt x="24" y="404"/>
                  </a:cubicBezTo>
                  <a:cubicBezTo>
                    <a:pt x="0" y="428"/>
                    <a:pt x="13" y="464"/>
                    <a:pt x="24" y="488"/>
                  </a:cubicBezTo>
                  <a:cubicBezTo>
                    <a:pt x="37" y="488"/>
                    <a:pt x="49" y="501"/>
                    <a:pt x="61" y="501"/>
                  </a:cubicBezTo>
                  <a:cubicBezTo>
                    <a:pt x="73" y="501"/>
                    <a:pt x="86" y="488"/>
                    <a:pt x="97" y="476"/>
                  </a:cubicBezTo>
                  <a:cubicBezTo>
                    <a:pt x="195" y="379"/>
                    <a:pt x="292" y="269"/>
                    <a:pt x="389" y="160"/>
                  </a:cubicBezTo>
                  <a:cubicBezTo>
                    <a:pt x="414" y="136"/>
                    <a:pt x="426" y="112"/>
                    <a:pt x="451" y="87"/>
                  </a:cubicBezTo>
                  <a:cubicBezTo>
                    <a:pt x="475" y="63"/>
                    <a:pt x="462" y="26"/>
                    <a:pt x="451" y="14"/>
                  </a:cubicBezTo>
                  <a:cubicBezTo>
                    <a:pt x="437" y="7"/>
                    <a:pt x="423" y="0"/>
                    <a:pt x="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7" name="Google Shape;3657;p39"/>
            <p:cNvSpPr/>
            <p:nvPr/>
          </p:nvSpPr>
          <p:spPr>
            <a:xfrm>
              <a:off x="7923630" y="3892822"/>
              <a:ext cx="17719" cy="20968"/>
            </a:xfrm>
            <a:custGeom>
              <a:avLst/>
              <a:gdLst/>
              <a:ahLst/>
              <a:cxnLst/>
              <a:rect l="l" t="t" r="r" b="b"/>
              <a:pathLst>
                <a:path w="360" h="426" extrusionOk="0">
                  <a:moveTo>
                    <a:pt x="305" y="1"/>
                  </a:moveTo>
                  <a:cubicBezTo>
                    <a:pt x="292" y="1"/>
                    <a:pt x="279" y="8"/>
                    <a:pt x="271" y="24"/>
                  </a:cubicBezTo>
                  <a:cubicBezTo>
                    <a:pt x="186" y="134"/>
                    <a:pt x="100" y="243"/>
                    <a:pt x="27" y="353"/>
                  </a:cubicBezTo>
                  <a:cubicBezTo>
                    <a:pt x="0" y="389"/>
                    <a:pt x="35" y="426"/>
                    <a:pt x="64" y="426"/>
                  </a:cubicBezTo>
                  <a:cubicBezTo>
                    <a:pt x="74" y="426"/>
                    <a:pt x="83" y="422"/>
                    <a:pt x="89" y="413"/>
                  </a:cubicBezTo>
                  <a:cubicBezTo>
                    <a:pt x="186" y="304"/>
                    <a:pt x="259" y="182"/>
                    <a:pt x="344" y="61"/>
                  </a:cubicBezTo>
                  <a:cubicBezTo>
                    <a:pt x="360" y="28"/>
                    <a:pt x="333" y="1"/>
                    <a:pt x="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8" name="Google Shape;3658;p39"/>
            <p:cNvSpPr/>
            <p:nvPr/>
          </p:nvSpPr>
          <p:spPr>
            <a:xfrm>
              <a:off x="7923729" y="3892379"/>
              <a:ext cx="18015" cy="22001"/>
            </a:xfrm>
            <a:custGeom>
              <a:avLst/>
              <a:gdLst/>
              <a:ahLst/>
              <a:cxnLst/>
              <a:rect l="l" t="t" r="r" b="b"/>
              <a:pathLst>
                <a:path w="366" h="447" extrusionOk="0">
                  <a:moveTo>
                    <a:pt x="306" y="21"/>
                  </a:moveTo>
                  <a:cubicBezTo>
                    <a:pt x="306" y="21"/>
                    <a:pt x="317" y="21"/>
                    <a:pt x="330" y="33"/>
                  </a:cubicBezTo>
                  <a:cubicBezTo>
                    <a:pt x="330" y="33"/>
                    <a:pt x="342" y="45"/>
                    <a:pt x="330" y="70"/>
                  </a:cubicBezTo>
                  <a:cubicBezTo>
                    <a:pt x="257" y="179"/>
                    <a:pt x="171" y="300"/>
                    <a:pt x="87" y="410"/>
                  </a:cubicBezTo>
                  <a:cubicBezTo>
                    <a:pt x="81" y="420"/>
                    <a:pt x="74" y="424"/>
                    <a:pt x="66" y="424"/>
                  </a:cubicBezTo>
                  <a:cubicBezTo>
                    <a:pt x="56" y="424"/>
                    <a:pt x="45" y="417"/>
                    <a:pt x="38" y="410"/>
                  </a:cubicBezTo>
                  <a:cubicBezTo>
                    <a:pt x="25" y="410"/>
                    <a:pt x="14" y="386"/>
                    <a:pt x="25" y="373"/>
                  </a:cubicBezTo>
                  <a:cubicBezTo>
                    <a:pt x="98" y="252"/>
                    <a:pt x="196" y="143"/>
                    <a:pt x="269" y="33"/>
                  </a:cubicBezTo>
                  <a:cubicBezTo>
                    <a:pt x="281" y="21"/>
                    <a:pt x="293" y="21"/>
                    <a:pt x="306" y="21"/>
                  </a:cubicBezTo>
                  <a:close/>
                  <a:moveTo>
                    <a:pt x="307" y="1"/>
                  </a:moveTo>
                  <a:cubicBezTo>
                    <a:pt x="290" y="1"/>
                    <a:pt x="271" y="7"/>
                    <a:pt x="257" y="21"/>
                  </a:cubicBezTo>
                  <a:cubicBezTo>
                    <a:pt x="171" y="130"/>
                    <a:pt x="87" y="240"/>
                    <a:pt x="14" y="362"/>
                  </a:cubicBezTo>
                  <a:cubicBezTo>
                    <a:pt x="1" y="386"/>
                    <a:pt x="14" y="410"/>
                    <a:pt x="25" y="434"/>
                  </a:cubicBezTo>
                  <a:cubicBezTo>
                    <a:pt x="38" y="434"/>
                    <a:pt x="50" y="446"/>
                    <a:pt x="62" y="446"/>
                  </a:cubicBezTo>
                  <a:cubicBezTo>
                    <a:pt x="74" y="446"/>
                    <a:pt x="87" y="434"/>
                    <a:pt x="98" y="422"/>
                  </a:cubicBezTo>
                  <a:cubicBezTo>
                    <a:pt x="184" y="300"/>
                    <a:pt x="281" y="179"/>
                    <a:pt x="342" y="81"/>
                  </a:cubicBezTo>
                  <a:cubicBezTo>
                    <a:pt x="366" y="57"/>
                    <a:pt x="354" y="21"/>
                    <a:pt x="342" y="8"/>
                  </a:cubicBezTo>
                  <a:cubicBezTo>
                    <a:pt x="332" y="4"/>
                    <a:pt x="320" y="1"/>
                    <a:pt x="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9" name="Google Shape;3659;p39"/>
            <p:cNvSpPr/>
            <p:nvPr/>
          </p:nvSpPr>
          <p:spPr>
            <a:xfrm>
              <a:off x="7934902" y="3894594"/>
              <a:ext cx="18457" cy="21952"/>
            </a:xfrm>
            <a:custGeom>
              <a:avLst/>
              <a:gdLst/>
              <a:ahLst/>
              <a:cxnLst/>
              <a:rect l="l" t="t" r="r" b="b"/>
              <a:pathLst>
                <a:path w="375" h="446" extrusionOk="0">
                  <a:moveTo>
                    <a:pt x="315" y="1"/>
                  </a:moveTo>
                  <a:cubicBezTo>
                    <a:pt x="306" y="1"/>
                    <a:pt x="295" y="4"/>
                    <a:pt x="285" y="12"/>
                  </a:cubicBezTo>
                  <a:cubicBezTo>
                    <a:pt x="187" y="122"/>
                    <a:pt x="90" y="244"/>
                    <a:pt x="17" y="377"/>
                  </a:cubicBezTo>
                  <a:cubicBezTo>
                    <a:pt x="0" y="411"/>
                    <a:pt x="31" y="446"/>
                    <a:pt x="64" y="446"/>
                  </a:cubicBezTo>
                  <a:cubicBezTo>
                    <a:pt x="78" y="446"/>
                    <a:pt x="92" y="440"/>
                    <a:pt x="103" y="425"/>
                  </a:cubicBezTo>
                  <a:cubicBezTo>
                    <a:pt x="176" y="304"/>
                    <a:pt x="260" y="182"/>
                    <a:pt x="346" y="73"/>
                  </a:cubicBezTo>
                  <a:cubicBezTo>
                    <a:pt x="374" y="44"/>
                    <a:pt x="350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0" name="Google Shape;3660;p39"/>
            <p:cNvSpPr/>
            <p:nvPr/>
          </p:nvSpPr>
          <p:spPr>
            <a:xfrm>
              <a:off x="7934508" y="3893904"/>
              <a:ext cx="19245" cy="22838"/>
            </a:xfrm>
            <a:custGeom>
              <a:avLst/>
              <a:gdLst/>
              <a:ahLst/>
              <a:cxnLst/>
              <a:rect l="l" t="t" r="r" b="b"/>
              <a:pathLst>
                <a:path w="391" h="464" extrusionOk="0">
                  <a:moveTo>
                    <a:pt x="341" y="26"/>
                  </a:moveTo>
                  <a:cubicBezTo>
                    <a:pt x="366" y="39"/>
                    <a:pt x="366" y="63"/>
                    <a:pt x="354" y="87"/>
                  </a:cubicBezTo>
                  <a:cubicBezTo>
                    <a:pt x="268" y="185"/>
                    <a:pt x="184" y="306"/>
                    <a:pt x="98" y="428"/>
                  </a:cubicBezTo>
                  <a:cubicBezTo>
                    <a:pt x="91" y="442"/>
                    <a:pt x="80" y="448"/>
                    <a:pt x="70" y="448"/>
                  </a:cubicBezTo>
                  <a:cubicBezTo>
                    <a:pt x="62" y="448"/>
                    <a:pt x="55" y="445"/>
                    <a:pt x="50" y="439"/>
                  </a:cubicBezTo>
                  <a:cubicBezTo>
                    <a:pt x="38" y="428"/>
                    <a:pt x="25" y="415"/>
                    <a:pt x="38" y="391"/>
                  </a:cubicBezTo>
                  <a:cubicBezTo>
                    <a:pt x="111" y="269"/>
                    <a:pt x="195" y="136"/>
                    <a:pt x="305" y="26"/>
                  </a:cubicBezTo>
                  <a:close/>
                  <a:moveTo>
                    <a:pt x="323" y="0"/>
                  </a:moveTo>
                  <a:cubicBezTo>
                    <a:pt x="314" y="0"/>
                    <a:pt x="303" y="4"/>
                    <a:pt x="293" y="14"/>
                  </a:cubicBezTo>
                  <a:cubicBezTo>
                    <a:pt x="184" y="123"/>
                    <a:pt x="87" y="258"/>
                    <a:pt x="25" y="379"/>
                  </a:cubicBezTo>
                  <a:cubicBezTo>
                    <a:pt x="1" y="415"/>
                    <a:pt x="14" y="439"/>
                    <a:pt x="38" y="452"/>
                  </a:cubicBezTo>
                  <a:cubicBezTo>
                    <a:pt x="50" y="464"/>
                    <a:pt x="62" y="464"/>
                    <a:pt x="74" y="464"/>
                  </a:cubicBezTo>
                  <a:cubicBezTo>
                    <a:pt x="87" y="464"/>
                    <a:pt x="98" y="452"/>
                    <a:pt x="111" y="439"/>
                  </a:cubicBezTo>
                  <a:cubicBezTo>
                    <a:pt x="195" y="318"/>
                    <a:pt x="281" y="196"/>
                    <a:pt x="366" y="87"/>
                  </a:cubicBezTo>
                  <a:cubicBezTo>
                    <a:pt x="390" y="63"/>
                    <a:pt x="378" y="39"/>
                    <a:pt x="354" y="14"/>
                  </a:cubicBezTo>
                  <a:cubicBezTo>
                    <a:pt x="347" y="7"/>
                    <a:pt x="336" y="0"/>
                    <a:pt x="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1" name="Google Shape;3661;p39"/>
            <p:cNvSpPr/>
            <p:nvPr/>
          </p:nvSpPr>
          <p:spPr>
            <a:xfrm>
              <a:off x="7946912" y="3893117"/>
              <a:ext cx="22100" cy="23576"/>
            </a:xfrm>
            <a:custGeom>
              <a:avLst/>
              <a:gdLst/>
              <a:ahLst/>
              <a:cxnLst/>
              <a:rect l="l" t="t" r="r" b="b"/>
              <a:pathLst>
                <a:path w="449" h="479" extrusionOk="0">
                  <a:moveTo>
                    <a:pt x="387" y="0"/>
                  </a:moveTo>
                  <a:cubicBezTo>
                    <a:pt x="381" y="0"/>
                    <a:pt x="375" y="2"/>
                    <a:pt x="370" y="6"/>
                  </a:cubicBezTo>
                  <a:cubicBezTo>
                    <a:pt x="224" y="115"/>
                    <a:pt x="102" y="261"/>
                    <a:pt x="16" y="419"/>
                  </a:cubicBezTo>
                  <a:cubicBezTo>
                    <a:pt x="0" y="452"/>
                    <a:pt x="27" y="479"/>
                    <a:pt x="58" y="479"/>
                  </a:cubicBezTo>
                  <a:cubicBezTo>
                    <a:pt x="73" y="479"/>
                    <a:pt x="90" y="472"/>
                    <a:pt x="102" y="455"/>
                  </a:cubicBezTo>
                  <a:cubicBezTo>
                    <a:pt x="187" y="322"/>
                    <a:pt x="297" y="201"/>
                    <a:pt x="418" y="79"/>
                  </a:cubicBezTo>
                  <a:cubicBezTo>
                    <a:pt x="449" y="48"/>
                    <a:pt x="419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2" name="Google Shape;3662;p39"/>
            <p:cNvSpPr/>
            <p:nvPr/>
          </p:nvSpPr>
          <p:spPr>
            <a:xfrm>
              <a:off x="7946518" y="3892674"/>
              <a:ext cx="22198" cy="24708"/>
            </a:xfrm>
            <a:custGeom>
              <a:avLst/>
              <a:gdLst/>
              <a:ahLst/>
              <a:cxnLst/>
              <a:rect l="l" t="t" r="r" b="b"/>
              <a:pathLst>
                <a:path w="451" h="502" extrusionOk="0">
                  <a:moveTo>
                    <a:pt x="402" y="15"/>
                  </a:moveTo>
                  <a:lnTo>
                    <a:pt x="414" y="27"/>
                  </a:lnTo>
                  <a:cubicBezTo>
                    <a:pt x="426" y="39"/>
                    <a:pt x="438" y="64"/>
                    <a:pt x="414" y="75"/>
                  </a:cubicBezTo>
                  <a:cubicBezTo>
                    <a:pt x="292" y="210"/>
                    <a:pt x="183" y="331"/>
                    <a:pt x="97" y="464"/>
                  </a:cubicBezTo>
                  <a:cubicBezTo>
                    <a:pt x="91" y="479"/>
                    <a:pt x="79" y="485"/>
                    <a:pt x="69" y="485"/>
                  </a:cubicBezTo>
                  <a:cubicBezTo>
                    <a:pt x="61" y="485"/>
                    <a:pt x="54" y="482"/>
                    <a:pt x="49" y="477"/>
                  </a:cubicBezTo>
                  <a:cubicBezTo>
                    <a:pt x="37" y="464"/>
                    <a:pt x="24" y="453"/>
                    <a:pt x="37" y="428"/>
                  </a:cubicBezTo>
                  <a:cubicBezTo>
                    <a:pt x="122" y="270"/>
                    <a:pt x="243" y="124"/>
                    <a:pt x="378" y="27"/>
                  </a:cubicBezTo>
                  <a:cubicBezTo>
                    <a:pt x="389" y="15"/>
                    <a:pt x="389" y="15"/>
                    <a:pt x="402" y="15"/>
                  </a:cubicBezTo>
                  <a:close/>
                  <a:moveTo>
                    <a:pt x="395" y="1"/>
                  </a:moveTo>
                  <a:cubicBezTo>
                    <a:pt x="386" y="1"/>
                    <a:pt x="375" y="5"/>
                    <a:pt x="365" y="15"/>
                  </a:cubicBezTo>
                  <a:cubicBezTo>
                    <a:pt x="232" y="112"/>
                    <a:pt x="110" y="258"/>
                    <a:pt x="24" y="416"/>
                  </a:cubicBezTo>
                  <a:cubicBezTo>
                    <a:pt x="0" y="453"/>
                    <a:pt x="13" y="477"/>
                    <a:pt x="37" y="489"/>
                  </a:cubicBezTo>
                  <a:cubicBezTo>
                    <a:pt x="49" y="501"/>
                    <a:pt x="61" y="501"/>
                    <a:pt x="73" y="501"/>
                  </a:cubicBezTo>
                  <a:cubicBezTo>
                    <a:pt x="86" y="501"/>
                    <a:pt x="97" y="489"/>
                    <a:pt x="110" y="477"/>
                  </a:cubicBezTo>
                  <a:cubicBezTo>
                    <a:pt x="207" y="343"/>
                    <a:pt x="305" y="221"/>
                    <a:pt x="438" y="88"/>
                  </a:cubicBezTo>
                  <a:cubicBezTo>
                    <a:pt x="451" y="64"/>
                    <a:pt x="451" y="39"/>
                    <a:pt x="426" y="15"/>
                  </a:cubicBezTo>
                  <a:cubicBezTo>
                    <a:pt x="419" y="8"/>
                    <a:pt x="408" y="1"/>
                    <a:pt x="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3" name="Google Shape;3663;p39"/>
            <p:cNvSpPr/>
            <p:nvPr/>
          </p:nvSpPr>
          <p:spPr>
            <a:xfrm>
              <a:off x="7961285" y="3894003"/>
              <a:ext cx="19590" cy="22690"/>
            </a:xfrm>
            <a:custGeom>
              <a:avLst/>
              <a:gdLst/>
              <a:ahLst/>
              <a:cxnLst/>
              <a:rect l="l" t="t" r="r" b="b"/>
              <a:pathLst>
                <a:path w="398" h="461" extrusionOk="0">
                  <a:moveTo>
                    <a:pt x="334" y="1"/>
                  </a:moveTo>
                  <a:cubicBezTo>
                    <a:pt x="325" y="1"/>
                    <a:pt x="316" y="4"/>
                    <a:pt x="308" y="12"/>
                  </a:cubicBezTo>
                  <a:cubicBezTo>
                    <a:pt x="199" y="134"/>
                    <a:pt x="89" y="256"/>
                    <a:pt x="16" y="401"/>
                  </a:cubicBezTo>
                  <a:cubicBezTo>
                    <a:pt x="0" y="434"/>
                    <a:pt x="27" y="461"/>
                    <a:pt x="54" y="461"/>
                  </a:cubicBezTo>
                  <a:cubicBezTo>
                    <a:pt x="68" y="461"/>
                    <a:pt x="81" y="454"/>
                    <a:pt x="89" y="437"/>
                  </a:cubicBezTo>
                  <a:cubicBezTo>
                    <a:pt x="187" y="316"/>
                    <a:pt x="272" y="194"/>
                    <a:pt x="369" y="73"/>
                  </a:cubicBezTo>
                  <a:cubicBezTo>
                    <a:pt x="398" y="44"/>
                    <a:pt x="367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4" name="Google Shape;3664;p39"/>
            <p:cNvSpPr/>
            <p:nvPr/>
          </p:nvSpPr>
          <p:spPr>
            <a:xfrm>
              <a:off x="7960891" y="3893708"/>
              <a:ext cx="19786" cy="23675"/>
            </a:xfrm>
            <a:custGeom>
              <a:avLst/>
              <a:gdLst/>
              <a:ahLst/>
              <a:cxnLst/>
              <a:rect l="l" t="t" r="r" b="b"/>
              <a:pathLst>
                <a:path w="402" h="481" extrusionOk="0">
                  <a:moveTo>
                    <a:pt x="341" y="18"/>
                  </a:moveTo>
                  <a:cubicBezTo>
                    <a:pt x="353" y="18"/>
                    <a:pt x="365" y="18"/>
                    <a:pt x="365" y="30"/>
                  </a:cubicBezTo>
                  <a:cubicBezTo>
                    <a:pt x="377" y="43"/>
                    <a:pt x="389" y="67"/>
                    <a:pt x="377" y="79"/>
                  </a:cubicBezTo>
                  <a:cubicBezTo>
                    <a:pt x="280" y="189"/>
                    <a:pt x="195" y="310"/>
                    <a:pt x="110" y="419"/>
                  </a:cubicBezTo>
                  <a:lnTo>
                    <a:pt x="97" y="443"/>
                  </a:lnTo>
                  <a:cubicBezTo>
                    <a:pt x="90" y="458"/>
                    <a:pt x="79" y="464"/>
                    <a:pt x="66" y="464"/>
                  </a:cubicBezTo>
                  <a:cubicBezTo>
                    <a:pt x="57" y="464"/>
                    <a:pt x="47" y="461"/>
                    <a:pt x="37" y="456"/>
                  </a:cubicBezTo>
                  <a:cubicBezTo>
                    <a:pt x="24" y="443"/>
                    <a:pt x="24" y="432"/>
                    <a:pt x="37" y="407"/>
                  </a:cubicBezTo>
                  <a:cubicBezTo>
                    <a:pt x="110" y="273"/>
                    <a:pt x="207" y="152"/>
                    <a:pt x="329" y="30"/>
                  </a:cubicBezTo>
                  <a:cubicBezTo>
                    <a:pt x="329" y="18"/>
                    <a:pt x="341" y="18"/>
                    <a:pt x="341" y="18"/>
                  </a:cubicBezTo>
                  <a:close/>
                  <a:moveTo>
                    <a:pt x="347" y="0"/>
                  </a:moveTo>
                  <a:cubicBezTo>
                    <a:pt x="335" y="0"/>
                    <a:pt x="323" y="6"/>
                    <a:pt x="316" y="18"/>
                  </a:cubicBezTo>
                  <a:cubicBezTo>
                    <a:pt x="195" y="140"/>
                    <a:pt x="86" y="273"/>
                    <a:pt x="13" y="395"/>
                  </a:cubicBezTo>
                  <a:cubicBezTo>
                    <a:pt x="0" y="432"/>
                    <a:pt x="13" y="456"/>
                    <a:pt x="37" y="468"/>
                  </a:cubicBezTo>
                  <a:cubicBezTo>
                    <a:pt x="37" y="468"/>
                    <a:pt x="49" y="480"/>
                    <a:pt x="61" y="480"/>
                  </a:cubicBezTo>
                  <a:cubicBezTo>
                    <a:pt x="86" y="480"/>
                    <a:pt x="97" y="468"/>
                    <a:pt x="110" y="456"/>
                  </a:cubicBezTo>
                  <a:lnTo>
                    <a:pt x="122" y="432"/>
                  </a:lnTo>
                  <a:cubicBezTo>
                    <a:pt x="207" y="322"/>
                    <a:pt x="292" y="200"/>
                    <a:pt x="389" y="91"/>
                  </a:cubicBezTo>
                  <a:cubicBezTo>
                    <a:pt x="402" y="67"/>
                    <a:pt x="402" y="30"/>
                    <a:pt x="377" y="18"/>
                  </a:cubicBezTo>
                  <a:cubicBezTo>
                    <a:pt x="371" y="6"/>
                    <a:pt x="359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5" name="Google Shape;3665;p39"/>
            <p:cNvSpPr/>
            <p:nvPr/>
          </p:nvSpPr>
          <p:spPr>
            <a:xfrm>
              <a:off x="7976445" y="3892132"/>
              <a:ext cx="22346" cy="26776"/>
            </a:xfrm>
            <a:custGeom>
              <a:avLst/>
              <a:gdLst/>
              <a:ahLst/>
              <a:cxnLst/>
              <a:rect l="l" t="t" r="r" b="b"/>
              <a:pathLst>
                <a:path w="454" h="544" extrusionOk="0">
                  <a:moveTo>
                    <a:pt x="385" y="1"/>
                  </a:moveTo>
                  <a:cubicBezTo>
                    <a:pt x="373" y="1"/>
                    <a:pt x="362" y="4"/>
                    <a:pt x="353" y="13"/>
                  </a:cubicBezTo>
                  <a:cubicBezTo>
                    <a:pt x="280" y="99"/>
                    <a:pt x="207" y="184"/>
                    <a:pt x="122" y="269"/>
                  </a:cubicBezTo>
                  <a:cubicBezTo>
                    <a:pt x="61" y="342"/>
                    <a:pt x="13" y="403"/>
                    <a:pt x="0" y="500"/>
                  </a:cubicBezTo>
                  <a:cubicBezTo>
                    <a:pt x="0" y="527"/>
                    <a:pt x="27" y="543"/>
                    <a:pt x="53" y="543"/>
                  </a:cubicBezTo>
                  <a:cubicBezTo>
                    <a:pt x="73" y="543"/>
                    <a:pt x="92" y="534"/>
                    <a:pt x="97" y="512"/>
                  </a:cubicBezTo>
                  <a:cubicBezTo>
                    <a:pt x="110" y="415"/>
                    <a:pt x="195" y="342"/>
                    <a:pt x="256" y="269"/>
                  </a:cubicBezTo>
                  <a:cubicBezTo>
                    <a:pt x="316" y="196"/>
                    <a:pt x="378" y="135"/>
                    <a:pt x="426" y="62"/>
                  </a:cubicBezTo>
                  <a:cubicBezTo>
                    <a:pt x="453" y="35"/>
                    <a:pt x="419" y="1"/>
                    <a:pt x="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6" name="Google Shape;3666;p39"/>
            <p:cNvSpPr/>
            <p:nvPr/>
          </p:nvSpPr>
          <p:spPr>
            <a:xfrm>
              <a:off x="7975855" y="3891493"/>
              <a:ext cx="22789" cy="27662"/>
            </a:xfrm>
            <a:custGeom>
              <a:avLst/>
              <a:gdLst/>
              <a:ahLst/>
              <a:cxnLst/>
              <a:rect l="l" t="t" r="r" b="b"/>
              <a:pathLst>
                <a:path w="463" h="562" extrusionOk="0">
                  <a:moveTo>
                    <a:pt x="402" y="18"/>
                  </a:moveTo>
                  <a:cubicBezTo>
                    <a:pt x="411" y="18"/>
                    <a:pt x="420" y="21"/>
                    <a:pt x="426" y="26"/>
                  </a:cubicBezTo>
                  <a:cubicBezTo>
                    <a:pt x="438" y="39"/>
                    <a:pt x="438" y="51"/>
                    <a:pt x="438" y="63"/>
                  </a:cubicBezTo>
                  <a:cubicBezTo>
                    <a:pt x="377" y="148"/>
                    <a:pt x="317" y="221"/>
                    <a:pt x="268" y="270"/>
                  </a:cubicBezTo>
                  <a:cubicBezTo>
                    <a:pt x="255" y="294"/>
                    <a:pt x="244" y="307"/>
                    <a:pt x="219" y="318"/>
                  </a:cubicBezTo>
                  <a:cubicBezTo>
                    <a:pt x="171" y="380"/>
                    <a:pt x="109" y="440"/>
                    <a:pt x="98" y="525"/>
                  </a:cubicBezTo>
                  <a:cubicBezTo>
                    <a:pt x="98" y="550"/>
                    <a:pt x="73" y="550"/>
                    <a:pt x="61" y="550"/>
                  </a:cubicBezTo>
                  <a:cubicBezTo>
                    <a:pt x="37" y="550"/>
                    <a:pt x="25" y="537"/>
                    <a:pt x="25" y="513"/>
                  </a:cubicBezTo>
                  <a:cubicBezTo>
                    <a:pt x="25" y="428"/>
                    <a:pt x="85" y="367"/>
                    <a:pt x="134" y="307"/>
                  </a:cubicBezTo>
                  <a:lnTo>
                    <a:pt x="171" y="258"/>
                  </a:lnTo>
                  <a:cubicBezTo>
                    <a:pt x="244" y="185"/>
                    <a:pt x="304" y="99"/>
                    <a:pt x="377" y="26"/>
                  </a:cubicBezTo>
                  <a:cubicBezTo>
                    <a:pt x="383" y="21"/>
                    <a:pt x="393" y="18"/>
                    <a:pt x="402" y="18"/>
                  </a:cubicBezTo>
                  <a:close/>
                  <a:moveTo>
                    <a:pt x="396" y="0"/>
                  </a:moveTo>
                  <a:cubicBezTo>
                    <a:pt x="386" y="0"/>
                    <a:pt x="376" y="4"/>
                    <a:pt x="365" y="15"/>
                  </a:cubicBezTo>
                  <a:cubicBezTo>
                    <a:pt x="292" y="88"/>
                    <a:pt x="231" y="172"/>
                    <a:pt x="158" y="245"/>
                  </a:cubicBezTo>
                  <a:lnTo>
                    <a:pt x="122" y="294"/>
                  </a:lnTo>
                  <a:cubicBezTo>
                    <a:pt x="61" y="355"/>
                    <a:pt x="12" y="416"/>
                    <a:pt x="12" y="513"/>
                  </a:cubicBezTo>
                  <a:cubicBezTo>
                    <a:pt x="1" y="550"/>
                    <a:pt x="37" y="561"/>
                    <a:pt x="61" y="561"/>
                  </a:cubicBezTo>
                  <a:cubicBezTo>
                    <a:pt x="85" y="561"/>
                    <a:pt x="109" y="550"/>
                    <a:pt x="122" y="525"/>
                  </a:cubicBezTo>
                  <a:cubicBezTo>
                    <a:pt x="134" y="452"/>
                    <a:pt x="182" y="391"/>
                    <a:pt x="244" y="331"/>
                  </a:cubicBezTo>
                  <a:cubicBezTo>
                    <a:pt x="255" y="318"/>
                    <a:pt x="268" y="307"/>
                    <a:pt x="280" y="282"/>
                  </a:cubicBezTo>
                  <a:cubicBezTo>
                    <a:pt x="328" y="234"/>
                    <a:pt x="390" y="161"/>
                    <a:pt x="450" y="75"/>
                  </a:cubicBezTo>
                  <a:cubicBezTo>
                    <a:pt x="463" y="63"/>
                    <a:pt x="463" y="39"/>
                    <a:pt x="438" y="15"/>
                  </a:cubicBezTo>
                  <a:cubicBezTo>
                    <a:pt x="424" y="7"/>
                    <a:pt x="410" y="0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7" name="Google Shape;3667;p39"/>
            <p:cNvSpPr/>
            <p:nvPr/>
          </p:nvSpPr>
          <p:spPr>
            <a:xfrm>
              <a:off x="7988701" y="3892231"/>
              <a:ext cx="23921" cy="27219"/>
            </a:xfrm>
            <a:custGeom>
              <a:avLst/>
              <a:gdLst/>
              <a:ahLst/>
              <a:cxnLst/>
              <a:rect l="l" t="t" r="r" b="b"/>
              <a:pathLst>
                <a:path w="486" h="553" extrusionOk="0">
                  <a:moveTo>
                    <a:pt x="422" y="0"/>
                  </a:moveTo>
                  <a:cubicBezTo>
                    <a:pt x="413" y="0"/>
                    <a:pt x="404" y="4"/>
                    <a:pt x="396" y="11"/>
                  </a:cubicBezTo>
                  <a:cubicBezTo>
                    <a:pt x="262" y="157"/>
                    <a:pt x="129" y="316"/>
                    <a:pt x="19" y="486"/>
                  </a:cubicBezTo>
                  <a:cubicBezTo>
                    <a:pt x="1" y="513"/>
                    <a:pt x="29" y="553"/>
                    <a:pt x="60" y="553"/>
                  </a:cubicBezTo>
                  <a:cubicBezTo>
                    <a:pt x="71" y="553"/>
                    <a:pt x="82" y="548"/>
                    <a:pt x="92" y="535"/>
                  </a:cubicBezTo>
                  <a:cubicBezTo>
                    <a:pt x="213" y="389"/>
                    <a:pt x="323" y="230"/>
                    <a:pt x="457" y="73"/>
                  </a:cubicBezTo>
                  <a:cubicBezTo>
                    <a:pt x="486" y="44"/>
                    <a:pt x="454" y="0"/>
                    <a:pt x="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8" name="Google Shape;3668;p39"/>
            <p:cNvSpPr/>
            <p:nvPr/>
          </p:nvSpPr>
          <p:spPr>
            <a:xfrm>
              <a:off x="7988406" y="3891788"/>
              <a:ext cx="23970" cy="28006"/>
            </a:xfrm>
            <a:custGeom>
              <a:avLst/>
              <a:gdLst/>
              <a:ahLst/>
              <a:cxnLst/>
              <a:rect l="l" t="t" r="r" b="b"/>
              <a:pathLst>
                <a:path w="487" h="569" extrusionOk="0">
                  <a:moveTo>
                    <a:pt x="427" y="20"/>
                  </a:moveTo>
                  <a:cubicBezTo>
                    <a:pt x="438" y="20"/>
                    <a:pt x="438" y="20"/>
                    <a:pt x="451" y="33"/>
                  </a:cubicBezTo>
                  <a:cubicBezTo>
                    <a:pt x="463" y="45"/>
                    <a:pt x="475" y="57"/>
                    <a:pt x="451" y="82"/>
                  </a:cubicBezTo>
                  <a:lnTo>
                    <a:pt x="195" y="410"/>
                  </a:lnTo>
                  <a:cubicBezTo>
                    <a:pt x="159" y="458"/>
                    <a:pt x="122" y="495"/>
                    <a:pt x="86" y="544"/>
                  </a:cubicBezTo>
                  <a:cubicBezTo>
                    <a:pt x="80" y="550"/>
                    <a:pt x="74" y="553"/>
                    <a:pt x="68" y="553"/>
                  </a:cubicBezTo>
                  <a:cubicBezTo>
                    <a:pt x="61" y="553"/>
                    <a:pt x="55" y="550"/>
                    <a:pt x="49" y="544"/>
                  </a:cubicBezTo>
                  <a:cubicBezTo>
                    <a:pt x="25" y="531"/>
                    <a:pt x="25" y="519"/>
                    <a:pt x="25" y="495"/>
                  </a:cubicBezTo>
                  <a:cubicBezTo>
                    <a:pt x="122" y="349"/>
                    <a:pt x="244" y="203"/>
                    <a:pt x="402" y="33"/>
                  </a:cubicBezTo>
                  <a:cubicBezTo>
                    <a:pt x="414" y="20"/>
                    <a:pt x="427" y="20"/>
                    <a:pt x="427" y="20"/>
                  </a:cubicBezTo>
                  <a:close/>
                  <a:moveTo>
                    <a:pt x="432" y="0"/>
                  </a:moveTo>
                  <a:cubicBezTo>
                    <a:pt x="418" y="0"/>
                    <a:pt x="404" y="6"/>
                    <a:pt x="390" y="20"/>
                  </a:cubicBezTo>
                  <a:cubicBezTo>
                    <a:pt x="232" y="191"/>
                    <a:pt x="110" y="337"/>
                    <a:pt x="13" y="482"/>
                  </a:cubicBezTo>
                  <a:cubicBezTo>
                    <a:pt x="0" y="507"/>
                    <a:pt x="13" y="544"/>
                    <a:pt x="37" y="555"/>
                  </a:cubicBezTo>
                  <a:cubicBezTo>
                    <a:pt x="37" y="568"/>
                    <a:pt x="49" y="568"/>
                    <a:pt x="62" y="568"/>
                  </a:cubicBezTo>
                  <a:cubicBezTo>
                    <a:pt x="73" y="568"/>
                    <a:pt x="98" y="568"/>
                    <a:pt x="98" y="555"/>
                  </a:cubicBezTo>
                  <a:cubicBezTo>
                    <a:pt x="135" y="507"/>
                    <a:pt x="171" y="458"/>
                    <a:pt x="208" y="422"/>
                  </a:cubicBezTo>
                  <a:lnTo>
                    <a:pt x="463" y="93"/>
                  </a:lnTo>
                  <a:cubicBezTo>
                    <a:pt x="487" y="69"/>
                    <a:pt x="487" y="33"/>
                    <a:pt x="463" y="9"/>
                  </a:cubicBezTo>
                  <a:cubicBezTo>
                    <a:pt x="452" y="3"/>
                    <a:pt x="442" y="0"/>
                    <a:pt x="4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9" name="Google Shape;3669;p39"/>
            <p:cNvSpPr/>
            <p:nvPr/>
          </p:nvSpPr>
          <p:spPr>
            <a:xfrm>
              <a:off x="8007504" y="3886767"/>
              <a:ext cx="24216" cy="30959"/>
            </a:xfrm>
            <a:custGeom>
              <a:avLst/>
              <a:gdLst/>
              <a:ahLst/>
              <a:cxnLst/>
              <a:rect l="l" t="t" r="r" b="b"/>
              <a:pathLst>
                <a:path w="492" h="629" extrusionOk="0">
                  <a:moveTo>
                    <a:pt x="422" y="0"/>
                  </a:moveTo>
                  <a:cubicBezTo>
                    <a:pt x="411" y="0"/>
                    <a:pt x="400" y="4"/>
                    <a:pt x="391" y="13"/>
                  </a:cubicBezTo>
                  <a:cubicBezTo>
                    <a:pt x="257" y="184"/>
                    <a:pt x="123" y="366"/>
                    <a:pt x="26" y="560"/>
                  </a:cubicBezTo>
                  <a:cubicBezTo>
                    <a:pt x="0" y="595"/>
                    <a:pt x="29" y="629"/>
                    <a:pt x="61" y="629"/>
                  </a:cubicBezTo>
                  <a:cubicBezTo>
                    <a:pt x="75" y="629"/>
                    <a:pt x="88" y="623"/>
                    <a:pt x="99" y="609"/>
                  </a:cubicBezTo>
                  <a:cubicBezTo>
                    <a:pt x="221" y="427"/>
                    <a:pt x="330" y="244"/>
                    <a:pt x="464" y="74"/>
                  </a:cubicBezTo>
                  <a:cubicBezTo>
                    <a:pt x="492" y="37"/>
                    <a:pt x="457" y="0"/>
                    <a:pt x="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0" name="Google Shape;3670;p39"/>
            <p:cNvSpPr/>
            <p:nvPr/>
          </p:nvSpPr>
          <p:spPr>
            <a:xfrm>
              <a:off x="8006963" y="3886423"/>
              <a:ext cx="24610" cy="31550"/>
            </a:xfrm>
            <a:custGeom>
              <a:avLst/>
              <a:gdLst/>
              <a:ahLst/>
              <a:cxnLst/>
              <a:rect l="l" t="t" r="r" b="b"/>
              <a:pathLst>
                <a:path w="500" h="641" extrusionOk="0">
                  <a:moveTo>
                    <a:pt x="463" y="20"/>
                  </a:moveTo>
                  <a:cubicBezTo>
                    <a:pt x="475" y="32"/>
                    <a:pt x="487" y="56"/>
                    <a:pt x="475" y="69"/>
                  </a:cubicBezTo>
                  <a:cubicBezTo>
                    <a:pt x="353" y="227"/>
                    <a:pt x="256" y="385"/>
                    <a:pt x="147" y="543"/>
                  </a:cubicBezTo>
                  <a:lnTo>
                    <a:pt x="110" y="604"/>
                  </a:lnTo>
                  <a:cubicBezTo>
                    <a:pt x="96" y="618"/>
                    <a:pt x="86" y="624"/>
                    <a:pt x="75" y="624"/>
                  </a:cubicBezTo>
                  <a:cubicBezTo>
                    <a:pt x="68" y="624"/>
                    <a:pt x="60" y="621"/>
                    <a:pt x="50" y="616"/>
                  </a:cubicBezTo>
                  <a:cubicBezTo>
                    <a:pt x="37" y="616"/>
                    <a:pt x="25" y="591"/>
                    <a:pt x="37" y="567"/>
                  </a:cubicBezTo>
                  <a:cubicBezTo>
                    <a:pt x="134" y="410"/>
                    <a:pt x="244" y="239"/>
                    <a:pt x="414" y="32"/>
                  </a:cubicBezTo>
                  <a:cubicBezTo>
                    <a:pt x="414" y="20"/>
                    <a:pt x="426" y="20"/>
                    <a:pt x="439" y="20"/>
                  </a:cubicBezTo>
                  <a:close/>
                  <a:moveTo>
                    <a:pt x="441" y="0"/>
                  </a:moveTo>
                  <a:cubicBezTo>
                    <a:pt x="425" y="0"/>
                    <a:pt x="409" y="6"/>
                    <a:pt x="402" y="20"/>
                  </a:cubicBezTo>
                  <a:cubicBezTo>
                    <a:pt x="232" y="227"/>
                    <a:pt x="110" y="397"/>
                    <a:pt x="25" y="555"/>
                  </a:cubicBezTo>
                  <a:cubicBezTo>
                    <a:pt x="1" y="591"/>
                    <a:pt x="25" y="616"/>
                    <a:pt x="50" y="640"/>
                  </a:cubicBezTo>
                  <a:lnTo>
                    <a:pt x="74" y="640"/>
                  </a:lnTo>
                  <a:cubicBezTo>
                    <a:pt x="86" y="640"/>
                    <a:pt x="110" y="640"/>
                    <a:pt x="123" y="616"/>
                  </a:cubicBezTo>
                  <a:lnTo>
                    <a:pt x="171" y="543"/>
                  </a:lnTo>
                  <a:cubicBezTo>
                    <a:pt x="268" y="397"/>
                    <a:pt x="366" y="227"/>
                    <a:pt x="487" y="81"/>
                  </a:cubicBezTo>
                  <a:cubicBezTo>
                    <a:pt x="499" y="56"/>
                    <a:pt x="487" y="32"/>
                    <a:pt x="475" y="8"/>
                  </a:cubicBezTo>
                  <a:cubicBezTo>
                    <a:pt x="465" y="3"/>
                    <a:pt x="453" y="0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1" name="Google Shape;3671;p39"/>
            <p:cNvSpPr/>
            <p:nvPr/>
          </p:nvSpPr>
          <p:spPr>
            <a:xfrm>
              <a:off x="8023058" y="3887112"/>
              <a:ext cx="24807" cy="29434"/>
            </a:xfrm>
            <a:custGeom>
              <a:avLst/>
              <a:gdLst/>
              <a:ahLst/>
              <a:cxnLst/>
              <a:rect l="l" t="t" r="r" b="b"/>
              <a:pathLst>
                <a:path w="504" h="598" extrusionOk="0">
                  <a:moveTo>
                    <a:pt x="447" y="0"/>
                  </a:moveTo>
                  <a:cubicBezTo>
                    <a:pt x="436" y="0"/>
                    <a:pt x="425" y="5"/>
                    <a:pt x="415" y="18"/>
                  </a:cubicBezTo>
                  <a:cubicBezTo>
                    <a:pt x="269" y="177"/>
                    <a:pt x="148" y="359"/>
                    <a:pt x="26" y="529"/>
                  </a:cubicBezTo>
                  <a:cubicBezTo>
                    <a:pt x="1" y="563"/>
                    <a:pt x="36" y="598"/>
                    <a:pt x="67" y="598"/>
                  </a:cubicBezTo>
                  <a:cubicBezTo>
                    <a:pt x="80" y="598"/>
                    <a:pt x="92" y="592"/>
                    <a:pt x="99" y="577"/>
                  </a:cubicBezTo>
                  <a:cubicBezTo>
                    <a:pt x="221" y="407"/>
                    <a:pt x="342" y="237"/>
                    <a:pt x="477" y="79"/>
                  </a:cubicBezTo>
                  <a:cubicBezTo>
                    <a:pt x="503" y="43"/>
                    <a:pt x="477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2" name="Google Shape;3672;p39"/>
            <p:cNvSpPr/>
            <p:nvPr/>
          </p:nvSpPr>
          <p:spPr>
            <a:xfrm>
              <a:off x="8023107" y="3886521"/>
              <a:ext cx="24610" cy="30221"/>
            </a:xfrm>
            <a:custGeom>
              <a:avLst/>
              <a:gdLst/>
              <a:ahLst/>
              <a:cxnLst/>
              <a:rect l="l" t="t" r="r" b="b"/>
              <a:pathLst>
                <a:path w="500" h="614" extrusionOk="0">
                  <a:moveTo>
                    <a:pt x="439" y="16"/>
                  </a:moveTo>
                  <a:cubicBezTo>
                    <a:pt x="449" y="16"/>
                    <a:pt x="456" y="23"/>
                    <a:pt x="463" y="30"/>
                  </a:cubicBezTo>
                  <a:cubicBezTo>
                    <a:pt x="476" y="43"/>
                    <a:pt x="487" y="67"/>
                    <a:pt x="463" y="79"/>
                  </a:cubicBezTo>
                  <a:cubicBezTo>
                    <a:pt x="341" y="237"/>
                    <a:pt x="220" y="408"/>
                    <a:pt x="98" y="589"/>
                  </a:cubicBezTo>
                  <a:cubicBezTo>
                    <a:pt x="92" y="596"/>
                    <a:pt x="83" y="599"/>
                    <a:pt x="73" y="599"/>
                  </a:cubicBezTo>
                  <a:cubicBezTo>
                    <a:pt x="62" y="599"/>
                    <a:pt x="50" y="596"/>
                    <a:pt x="38" y="589"/>
                  </a:cubicBezTo>
                  <a:cubicBezTo>
                    <a:pt x="25" y="589"/>
                    <a:pt x="25" y="565"/>
                    <a:pt x="38" y="553"/>
                  </a:cubicBezTo>
                  <a:cubicBezTo>
                    <a:pt x="147" y="371"/>
                    <a:pt x="281" y="200"/>
                    <a:pt x="414" y="30"/>
                  </a:cubicBezTo>
                  <a:cubicBezTo>
                    <a:pt x="424" y="20"/>
                    <a:pt x="433" y="16"/>
                    <a:pt x="439" y="16"/>
                  </a:cubicBezTo>
                  <a:close/>
                  <a:moveTo>
                    <a:pt x="439" y="0"/>
                  </a:moveTo>
                  <a:cubicBezTo>
                    <a:pt x="427" y="0"/>
                    <a:pt x="415" y="6"/>
                    <a:pt x="403" y="18"/>
                  </a:cubicBezTo>
                  <a:cubicBezTo>
                    <a:pt x="268" y="189"/>
                    <a:pt x="135" y="359"/>
                    <a:pt x="13" y="541"/>
                  </a:cubicBezTo>
                  <a:cubicBezTo>
                    <a:pt x="1" y="565"/>
                    <a:pt x="13" y="602"/>
                    <a:pt x="38" y="614"/>
                  </a:cubicBezTo>
                  <a:lnTo>
                    <a:pt x="62" y="614"/>
                  </a:lnTo>
                  <a:cubicBezTo>
                    <a:pt x="86" y="614"/>
                    <a:pt x="98" y="614"/>
                    <a:pt x="111" y="602"/>
                  </a:cubicBezTo>
                  <a:cubicBezTo>
                    <a:pt x="232" y="419"/>
                    <a:pt x="354" y="249"/>
                    <a:pt x="476" y="91"/>
                  </a:cubicBezTo>
                  <a:cubicBezTo>
                    <a:pt x="500" y="67"/>
                    <a:pt x="487" y="30"/>
                    <a:pt x="476" y="18"/>
                  </a:cubicBezTo>
                  <a:cubicBezTo>
                    <a:pt x="463" y="6"/>
                    <a:pt x="451" y="0"/>
                    <a:pt x="4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3" name="Google Shape;3673;p39"/>
            <p:cNvSpPr/>
            <p:nvPr/>
          </p:nvSpPr>
          <p:spPr>
            <a:xfrm>
              <a:off x="8041270" y="3890360"/>
              <a:ext cx="17522" cy="23921"/>
            </a:xfrm>
            <a:custGeom>
              <a:avLst/>
              <a:gdLst/>
              <a:ahLst/>
              <a:cxnLst/>
              <a:rect l="l" t="t" r="r" b="b"/>
              <a:pathLst>
                <a:path w="356" h="486" extrusionOk="0">
                  <a:moveTo>
                    <a:pt x="304" y="0"/>
                  </a:moveTo>
                  <a:cubicBezTo>
                    <a:pt x="295" y="0"/>
                    <a:pt x="286" y="4"/>
                    <a:pt x="277" y="13"/>
                  </a:cubicBezTo>
                  <a:cubicBezTo>
                    <a:pt x="155" y="122"/>
                    <a:pt x="70" y="281"/>
                    <a:pt x="9" y="427"/>
                  </a:cubicBezTo>
                  <a:cubicBezTo>
                    <a:pt x="1" y="459"/>
                    <a:pt x="30" y="486"/>
                    <a:pt x="58" y="486"/>
                  </a:cubicBezTo>
                  <a:cubicBezTo>
                    <a:pt x="72" y="486"/>
                    <a:pt x="86" y="479"/>
                    <a:pt x="94" y="463"/>
                  </a:cubicBezTo>
                  <a:cubicBezTo>
                    <a:pt x="155" y="317"/>
                    <a:pt x="240" y="195"/>
                    <a:pt x="337" y="74"/>
                  </a:cubicBezTo>
                  <a:cubicBezTo>
                    <a:pt x="355" y="37"/>
                    <a:pt x="332" y="0"/>
                    <a:pt x="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4" name="Google Shape;3674;p39"/>
            <p:cNvSpPr/>
            <p:nvPr/>
          </p:nvSpPr>
          <p:spPr>
            <a:xfrm>
              <a:off x="8041073" y="3889671"/>
              <a:ext cx="18015" cy="25299"/>
            </a:xfrm>
            <a:custGeom>
              <a:avLst/>
              <a:gdLst/>
              <a:ahLst/>
              <a:cxnLst/>
              <a:rect l="l" t="t" r="r" b="b"/>
              <a:pathLst>
                <a:path w="366" h="514" extrusionOk="0">
                  <a:moveTo>
                    <a:pt x="305" y="15"/>
                  </a:moveTo>
                  <a:cubicBezTo>
                    <a:pt x="317" y="15"/>
                    <a:pt x="317" y="27"/>
                    <a:pt x="329" y="27"/>
                  </a:cubicBezTo>
                  <a:cubicBezTo>
                    <a:pt x="341" y="39"/>
                    <a:pt x="341" y="63"/>
                    <a:pt x="329" y="76"/>
                  </a:cubicBezTo>
                  <a:cubicBezTo>
                    <a:pt x="220" y="222"/>
                    <a:pt x="147" y="344"/>
                    <a:pt x="86" y="477"/>
                  </a:cubicBezTo>
                  <a:cubicBezTo>
                    <a:pt x="74" y="489"/>
                    <a:pt x="62" y="489"/>
                    <a:pt x="49" y="489"/>
                  </a:cubicBezTo>
                  <a:cubicBezTo>
                    <a:pt x="25" y="489"/>
                    <a:pt x="13" y="465"/>
                    <a:pt x="25" y="453"/>
                  </a:cubicBezTo>
                  <a:cubicBezTo>
                    <a:pt x="62" y="331"/>
                    <a:pt x="147" y="161"/>
                    <a:pt x="281" y="27"/>
                  </a:cubicBezTo>
                  <a:cubicBezTo>
                    <a:pt x="293" y="27"/>
                    <a:pt x="305" y="15"/>
                    <a:pt x="305" y="15"/>
                  </a:cubicBezTo>
                  <a:close/>
                  <a:moveTo>
                    <a:pt x="299" y="1"/>
                  </a:moveTo>
                  <a:cubicBezTo>
                    <a:pt x="289" y="1"/>
                    <a:pt x="278" y="5"/>
                    <a:pt x="268" y="15"/>
                  </a:cubicBezTo>
                  <a:cubicBezTo>
                    <a:pt x="135" y="149"/>
                    <a:pt x="49" y="319"/>
                    <a:pt x="1" y="441"/>
                  </a:cubicBezTo>
                  <a:cubicBezTo>
                    <a:pt x="1" y="477"/>
                    <a:pt x="13" y="501"/>
                    <a:pt x="38" y="501"/>
                  </a:cubicBezTo>
                  <a:cubicBezTo>
                    <a:pt x="49" y="514"/>
                    <a:pt x="49" y="514"/>
                    <a:pt x="62" y="514"/>
                  </a:cubicBezTo>
                  <a:cubicBezTo>
                    <a:pt x="74" y="514"/>
                    <a:pt x="98" y="501"/>
                    <a:pt x="98" y="477"/>
                  </a:cubicBezTo>
                  <a:cubicBezTo>
                    <a:pt x="159" y="355"/>
                    <a:pt x="232" y="234"/>
                    <a:pt x="341" y="88"/>
                  </a:cubicBezTo>
                  <a:cubicBezTo>
                    <a:pt x="365" y="63"/>
                    <a:pt x="354" y="27"/>
                    <a:pt x="341" y="15"/>
                  </a:cubicBezTo>
                  <a:cubicBezTo>
                    <a:pt x="327" y="8"/>
                    <a:pt x="313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5" name="Google Shape;3675;p39"/>
            <p:cNvSpPr/>
            <p:nvPr/>
          </p:nvSpPr>
          <p:spPr>
            <a:xfrm>
              <a:off x="8055200" y="3889474"/>
              <a:ext cx="18999" cy="24659"/>
            </a:xfrm>
            <a:custGeom>
              <a:avLst/>
              <a:gdLst/>
              <a:ahLst/>
              <a:cxnLst/>
              <a:rect l="l" t="t" r="r" b="b"/>
              <a:pathLst>
                <a:path w="386" h="501" extrusionOk="0">
                  <a:moveTo>
                    <a:pt x="324" y="1"/>
                  </a:moveTo>
                  <a:cubicBezTo>
                    <a:pt x="314" y="1"/>
                    <a:pt x="304" y="6"/>
                    <a:pt x="297" y="19"/>
                  </a:cubicBezTo>
                  <a:cubicBezTo>
                    <a:pt x="188" y="153"/>
                    <a:pt x="91" y="286"/>
                    <a:pt x="18" y="432"/>
                  </a:cubicBezTo>
                  <a:cubicBezTo>
                    <a:pt x="1" y="467"/>
                    <a:pt x="32" y="501"/>
                    <a:pt x="61" y="501"/>
                  </a:cubicBezTo>
                  <a:cubicBezTo>
                    <a:pt x="73" y="501"/>
                    <a:pt x="84" y="495"/>
                    <a:pt x="91" y="481"/>
                  </a:cubicBezTo>
                  <a:cubicBezTo>
                    <a:pt x="176" y="335"/>
                    <a:pt x="261" y="202"/>
                    <a:pt x="359" y="67"/>
                  </a:cubicBezTo>
                  <a:cubicBezTo>
                    <a:pt x="385" y="41"/>
                    <a:pt x="353" y="1"/>
                    <a:pt x="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6" name="Google Shape;3676;p39"/>
            <p:cNvSpPr/>
            <p:nvPr/>
          </p:nvSpPr>
          <p:spPr>
            <a:xfrm>
              <a:off x="8054855" y="3889081"/>
              <a:ext cx="19196" cy="25299"/>
            </a:xfrm>
            <a:custGeom>
              <a:avLst/>
              <a:gdLst/>
              <a:ahLst/>
              <a:cxnLst/>
              <a:rect l="l" t="t" r="r" b="b"/>
              <a:pathLst>
                <a:path w="390" h="514" extrusionOk="0">
                  <a:moveTo>
                    <a:pt x="329" y="18"/>
                  </a:moveTo>
                  <a:cubicBezTo>
                    <a:pt x="338" y="18"/>
                    <a:pt x="347" y="21"/>
                    <a:pt x="353" y="27"/>
                  </a:cubicBezTo>
                  <a:cubicBezTo>
                    <a:pt x="366" y="39"/>
                    <a:pt x="377" y="51"/>
                    <a:pt x="366" y="75"/>
                  </a:cubicBezTo>
                  <a:cubicBezTo>
                    <a:pt x="268" y="197"/>
                    <a:pt x="183" y="331"/>
                    <a:pt x="98" y="489"/>
                  </a:cubicBezTo>
                  <a:cubicBezTo>
                    <a:pt x="85" y="501"/>
                    <a:pt x="61" y="501"/>
                    <a:pt x="49" y="501"/>
                  </a:cubicBezTo>
                  <a:cubicBezTo>
                    <a:pt x="37" y="489"/>
                    <a:pt x="25" y="465"/>
                    <a:pt x="37" y="453"/>
                  </a:cubicBezTo>
                  <a:cubicBezTo>
                    <a:pt x="110" y="307"/>
                    <a:pt x="195" y="173"/>
                    <a:pt x="304" y="27"/>
                  </a:cubicBezTo>
                  <a:cubicBezTo>
                    <a:pt x="311" y="21"/>
                    <a:pt x="320" y="18"/>
                    <a:pt x="329" y="18"/>
                  </a:cubicBezTo>
                  <a:close/>
                  <a:moveTo>
                    <a:pt x="324" y="1"/>
                  </a:moveTo>
                  <a:cubicBezTo>
                    <a:pt x="313" y="1"/>
                    <a:pt x="303" y="5"/>
                    <a:pt x="293" y="15"/>
                  </a:cubicBezTo>
                  <a:cubicBezTo>
                    <a:pt x="183" y="161"/>
                    <a:pt x="98" y="294"/>
                    <a:pt x="13" y="440"/>
                  </a:cubicBezTo>
                  <a:cubicBezTo>
                    <a:pt x="1" y="465"/>
                    <a:pt x="13" y="501"/>
                    <a:pt x="37" y="513"/>
                  </a:cubicBezTo>
                  <a:lnTo>
                    <a:pt x="61" y="513"/>
                  </a:lnTo>
                  <a:cubicBezTo>
                    <a:pt x="85" y="513"/>
                    <a:pt x="98" y="513"/>
                    <a:pt x="110" y="489"/>
                  </a:cubicBezTo>
                  <a:cubicBezTo>
                    <a:pt x="195" y="343"/>
                    <a:pt x="293" y="210"/>
                    <a:pt x="377" y="75"/>
                  </a:cubicBezTo>
                  <a:cubicBezTo>
                    <a:pt x="390" y="51"/>
                    <a:pt x="377" y="27"/>
                    <a:pt x="366" y="15"/>
                  </a:cubicBezTo>
                  <a:cubicBezTo>
                    <a:pt x="352" y="8"/>
                    <a:pt x="338" y="1"/>
                    <a:pt x="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7" name="Google Shape;3677;p39"/>
            <p:cNvSpPr/>
            <p:nvPr/>
          </p:nvSpPr>
          <p:spPr>
            <a:xfrm>
              <a:off x="8065537" y="3883371"/>
              <a:ext cx="26136" cy="32584"/>
            </a:xfrm>
            <a:custGeom>
              <a:avLst/>
              <a:gdLst/>
              <a:ahLst/>
              <a:cxnLst/>
              <a:rect l="l" t="t" r="r" b="b"/>
              <a:pathLst>
                <a:path w="531" h="662" extrusionOk="0">
                  <a:moveTo>
                    <a:pt x="467" y="1"/>
                  </a:moveTo>
                  <a:cubicBezTo>
                    <a:pt x="453" y="1"/>
                    <a:pt x="439" y="6"/>
                    <a:pt x="428" y="21"/>
                  </a:cubicBezTo>
                  <a:cubicBezTo>
                    <a:pt x="295" y="204"/>
                    <a:pt x="149" y="399"/>
                    <a:pt x="27" y="593"/>
                  </a:cubicBezTo>
                  <a:cubicBezTo>
                    <a:pt x="1" y="628"/>
                    <a:pt x="36" y="662"/>
                    <a:pt x="68" y="662"/>
                  </a:cubicBezTo>
                  <a:cubicBezTo>
                    <a:pt x="81" y="662"/>
                    <a:pt x="93" y="656"/>
                    <a:pt x="100" y="642"/>
                  </a:cubicBezTo>
                  <a:cubicBezTo>
                    <a:pt x="233" y="447"/>
                    <a:pt x="368" y="253"/>
                    <a:pt x="514" y="58"/>
                  </a:cubicBezTo>
                  <a:cubicBezTo>
                    <a:pt x="531" y="32"/>
                    <a:pt x="500" y="1"/>
                    <a:pt x="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8" name="Google Shape;3678;p39"/>
            <p:cNvSpPr/>
            <p:nvPr/>
          </p:nvSpPr>
          <p:spPr>
            <a:xfrm>
              <a:off x="8065635" y="3882830"/>
              <a:ext cx="26382" cy="33371"/>
            </a:xfrm>
            <a:custGeom>
              <a:avLst/>
              <a:gdLst/>
              <a:ahLst/>
              <a:cxnLst/>
              <a:rect l="l" t="t" r="r" b="b"/>
              <a:pathLst>
                <a:path w="536" h="678" extrusionOk="0">
                  <a:moveTo>
                    <a:pt x="463" y="23"/>
                  </a:moveTo>
                  <a:cubicBezTo>
                    <a:pt x="472" y="23"/>
                    <a:pt x="481" y="26"/>
                    <a:pt x="487" y="32"/>
                  </a:cubicBezTo>
                  <a:cubicBezTo>
                    <a:pt x="499" y="32"/>
                    <a:pt x="512" y="45"/>
                    <a:pt x="499" y="69"/>
                  </a:cubicBezTo>
                  <a:cubicBezTo>
                    <a:pt x="426" y="178"/>
                    <a:pt x="353" y="275"/>
                    <a:pt x="280" y="385"/>
                  </a:cubicBezTo>
                  <a:cubicBezTo>
                    <a:pt x="220" y="470"/>
                    <a:pt x="158" y="556"/>
                    <a:pt x="98" y="653"/>
                  </a:cubicBezTo>
                  <a:cubicBezTo>
                    <a:pt x="86" y="659"/>
                    <a:pt x="77" y="662"/>
                    <a:pt x="67" y="662"/>
                  </a:cubicBezTo>
                  <a:cubicBezTo>
                    <a:pt x="58" y="662"/>
                    <a:pt x="49" y="659"/>
                    <a:pt x="37" y="653"/>
                  </a:cubicBezTo>
                  <a:cubicBezTo>
                    <a:pt x="25" y="653"/>
                    <a:pt x="25" y="628"/>
                    <a:pt x="37" y="616"/>
                  </a:cubicBezTo>
                  <a:cubicBezTo>
                    <a:pt x="171" y="397"/>
                    <a:pt x="317" y="191"/>
                    <a:pt x="439" y="32"/>
                  </a:cubicBezTo>
                  <a:cubicBezTo>
                    <a:pt x="444" y="26"/>
                    <a:pt x="453" y="23"/>
                    <a:pt x="463" y="23"/>
                  </a:cubicBezTo>
                  <a:close/>
                  <a:moveTo>
                    <a:pt x="466" y="0"/>
                  </a:moveTo>
                  <a:cubicBezTo>
                    <a:pt x="449" y="0"/>
                    <a:pt x="433" y="6"/>
                    <a:pt x="426" y="20"/>
                  </a:cubicBezTo>
                  <a:cubicBezTo>
                    <a:pt x="304" y="178"/>
                    <a:pt x="158" y="385"/>
                    <a:pt x="12" y="604"/>
                  </a:cubicBezTo>
                  <a:cubicBezTo>
                    <a:pt x="1" y="628"/>
                    <a:pt x="12" y="653"/>
                    <a:pt x="25" y="677"/>
                  </a:cubicBezTo>
                  <a:lnTo>
                    <a:pt x="61" y="677"/>
                  </a:lnTo>
                  <a:cubicBezTo>
                    <a:pt x="85" y="677"/>
                    <a:pt x="98" y="677"/>
                    <a:pt x="110" y="653"/>
                  </a:cubicBezTo>
                  <a:lnTo>
                    <a:pt x="293" y="397"/>
                  </a:lnTo>
                  <a:cubicBezTo>
                    <a:pt x="366" y="288"/>
                    <a:pt x="439" y="178"/>
                    <a:pt x="512" y="81"/>
                  </a:cubicBezTo>
                  <a:cubicBezTo>
                    <a:pt x="536" y="56"/>
                    <a:pt x="523" y="32"/>
                    <a:pt x="499" y="8"/>
                  </a:cubicBezTo>
                  <a:cubicBezTo>
                    <a:pt x="489" y="3"/>
                    <a:pt x="477" y="0"/>
                    <a:pt x="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9" name="Google Shape;3679;p39"/>
            <p:cNvSpPr/>
            <p:nvPr/>
          </p:nvSpPr>
          <p:spPr>
            <a:xfrm>
              <a:off x="8078531" y="3886423"/>
              <a:ext cx="22740" cy="33125"/>
            </a:xfrm>
            <a:custGeom>
              <a:avLst/>
              <a:gdLst/>
              <a:ahLst/>
              <a:cxnLst/>
              <a:rect l="l" t="t" r="r" b="b"/>
              <a:pathLst>
                <a:path w="462" h="673" extrusionOk="0">
                  <a:moveTo>
                    <a:pt x="401" y="0"/>
                  </a:moveTo>
                  <a:cubicBezTo>
                    <a:pt x="390" y="0"/>
                    <a:pt x="378" y="6"/>
                    <a:pt x="371" y="20"/>
                  </a:cubicBezTo>
                  <a:cubicBezTo>
                    <a:pt x="237" y="202"/>
                    <a:pt x="115" y="397"/>
                    <a:pt x="18" y="604"/>
                  </a:cubicBezTo>
                  <a:cubicBezTo>
                    <a:pt x="1" y="639"/>
                    <a:pt x="26" y="673"/>
                    <a:pt x="56" y="673"/>
                  </a:cubicBezTo>
                  <a:cubicBezTo>
                    <a:pt x="68" y="673"/>
                    <a:pt x="80" y="667"/>
                    <a:pt x="91" y="653"/>
                  </a:cubicBezTo>
                  <a:cubicBezTo>
                    <a:pt x="213" y="458"/>
                    <a:pt x="322" y="251"/>
                    <a:pt x="444" y="69"/>
                  </a:cubicBezTo>
                  <a:cubicBezTo>
                    <a:pt x="461" y="35"/>
                    <a:pt x="430" y="0"/>
                    <a:pt x="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0" name="Google Shape;3680;p39"/>
            <p:cNvSpPr/>
            <p:nvPr/>
          </p:nvSpPr>
          <p:spPr>
            <a:xfrm>
              <a:off x="8078187" y="3885931"/>
              <a:ext cx="23429" cy="33863"/>
            </a:xfrm>
            <a:custGeom>
              <a:avLst/>
              <a:gdLst/>
              <a:ahLst/>
              <a:cxnLst/>
              <a:rect l="l" t="t" r="r" b="b"/>
              <a:pathLst>
                <a:path w="476" h="688" extrusionOk="0">
                  <a:moveTo>
                    <a:pt x="414" y="18"/>
                  </a:moveTo>
                  <a:lnTo>
                    <a:pt x="427" y="30"/>
                  </a:lnTo>
                  <a:cubicBezTo>
                    <a:pt x="438" y="42"/>
                    <a:pt x="451" y="55"/>
                    <a:pt x="438" y="66"/>
                  </a:cubicBezTo>
                  <a:cubicBezTo>
                    <a:pt x="365" y="188"/>
                    <a:pt x="281" y="322"/>
                    <a:pt x="220" y="444"/>
                  </a:cubicBezTo>
                  <a:cubicBezTo>
                    <a:pt x="171" y="517"/>
                    <a:pt x="135" y="590"/>
                    <a:pt x="86" y="650"/>
                  </a:cubicBezTo>
                  <a:cubicBezTo>
                    <a:pt x="79" y="664"/>
                    <a:pt x="72" y="670"/>
                    <a:pt x="64" y="670"/>
                  </a:cubicBezTo>
                  <a:cubicBezTo>
                    <a:pt x="59" y="670"/>
                    <a:pt x="54" y="668"/>
                    <a:pt x="49" y="663"/>
                  </a:cubicBezTo>
                  <a:cubicBezTo>
                    <a:pt x="25" y="663"/>
                    <a:pt x="13" y="638"/>
                    <a:pt x="25" y="614"/>
                  </a:cubicBezTo>
                  <a:cubicBezTo>
                    <a:pt x="122" y="407"/>
                    <a:pt x="268" y="212"/>
                    <a:pt x="378" y="42"/>
                  </a:cubicBezTo>
                  <a:cubicBezTo>
                    <a:pt x="390" y="30"/>
                    <a:pt x="402" y="18"/>
                    <a:pt x="414" y="18"/>
                  </a:cubicBezTo>
                  <a:close/>
                  <a:moveTo>
                    <a:pt x="406" y="1"/>
                  </a:moveTo>
                  <a:cubicBezTo>
                    <a:pt x="392" y="1"/>
                    <a:pt x="379" y="10"/>
                    <a:pt x="365" y="30"/>
                  </a:cubicBezTo>
                  <a:cubicBezTo>
                    <a:pt x="244" y="201"/>
                    <a:pt x="111" y="395"/>
                    <a:pt x="13" y="614"/>
                  </a:cubicBezTo>
                  <a:cubicBezTo>
                    <a:pt x="1" y="638"/>
                    <a:pt x="13" y="674"/>
                    <a:pt x="38" y="687"/>
                  </a:cubicBezTo>
                  <a:lnTo>
                    <a:pt x="62" y="687"/>
                  </a:lnTo>
                  <a:cubicBezTo>
                    <a:pt x="74" y="687"/>
                    <a:pt x="98" y="687"/>
                    <a:pt x="111" y="663"/>
                  </a:cubicBezTo>
                  <a:cubicBezTo>
                    <a:pt x="147" y="590"/>
                    <a:pt x="184" y="517"/>
                    <a:pt x="232" y="456"/>
                  </a:cubicBezTo>
                  <a:cubicBezTo>
                    <a:pt x="305" y="334"/>
                    <a:pt x="378" y="201"/>
                    <a:pt x="451" y="79"/>
                  </a:cubicBezTo>
                  <a:cubicBezTo>
                    <a:pt x="475" y="55"/>
                    <a:pt x="463" y="30"/>
                    <a:pt x="438" y="18"/>
                  </a:cubicBezTo>
                  <a:cubicBezTo>
                    <a:pt x="428" y="7"/>
                    <a:pt x="417" y="1"/>
                    <a:pt x="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1" name="Google Shape;3681;p39"/>
            <p:cNvSpPr/>
            <p:nvPr/>
          </p:nvSpPr>
          <p:spPr>
            <a:xfrm>
              <a:off x="8092215" y="3888047"/>
              <a:ext cx="20771" cy="29975"/>
            </a:xfrm>
            <a:custGeom>
              <a:avLst/>
              <a:gdLst/>
              <a:ahLst/>
              <a:cxnLst/>
              <a:rect l="l" t="t" r="r" b="b"/>
              <a:pathLst>
                <a:path w="422" h="609" extrusionOk="0">
                  <a:moveTo>
                    <a:pt x="367" y="1"/>
                  </a:moveTo>
                  <a:cubicBezTo>
                    <a:pt x="352" y="1"/>
                    <a:pt x="336" y="7"/>
                    <a:pt x="324" y="23"/>
                  </a:cubicBezTo>
                  <a:cubicBezTo>
                    <a:pt x="202" y="182"/>
                    <a:pt x="93" y="364"/>
                    <a:pt x="8" y="547"/>
                  </a:cubicBezTo>
                  <a:cubicBezTo>
                    <a:pt x="0" y="585"/>
                    <a:pt x="27" y="609"/>
                    <a:pt x="53" y="609"/>
                  </a:cubicBezTo>
                  <a:cubicBezTo>
                    <a:pt x="69" y="609"/>
                    <a:pt x="84" y="601"/>
                    <a:pt x="93" y="583"/>
                  </a:cubicBezTo>
                  <a:cubicBezTo>
                    <a:pt x="202" y="413"/>
                    <a:pt x="299" y="231"/>
                    <a:pt x="397" y="60"/>
                  </a:cubicBezTo>
                  <a:cubicBezTo>
                    <a:pt x="421" y="28"/>
                    <a:pt x="397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2" name="Google Shape;3682;p39"/>
            <p:cNvSpPr/>
            <p:nvPr/>
          </p:nvSpPr>
          <p:spPr>
            <a:xfrm>
              <a:off x="8091969" y="3887604"/>
              <a:ext cx="20968" cy="30959"/>
            </a:xfrm>
            <a:custGeom>
              <a:avLst/>
              <a:gdLst/>
              <a:ahLst/>
              <a:cxnLst/>
              <a:rect l="l" t="t" r="r" b="b"/>
              <a:pathLst>
                <a:path w="426" h="629" extrusionOk="0">
                  <a:moveTo>
                    <a:pt x="390" y="21"/>
                  </a:moveTo>
                  <a:cubicBezTo>
                    <a:pt x="402" y="32"/>
                    <a:pt x="414" y="45"/>
                    <a:pt x="402" y="69"/>
                  </a:cubicBezTo>
                  <a:cubicBezTo>
                    <a:pt x="329" y="178"/>
                    <a:pt x="268" y="288"/>
                    <a:pt x="207" y="397"/>
                  </a:cubicBezTo>
                  <a:cubicBezTo>
                    <a:pt x="171" y="459"/>
                    <a:pt x="134" y="531"/>
                    <a:pt x="98" y="592"/>
                  </a:cubicBezTo>
                  <a:cubicBezTo>
                    <a:pt x="91" y="606"/>
                    <a:pt x="79" y="612"/>
                    <a:pt x="66" y="612"/>
                  </a:cubicBezTo>
                  <a:cubicBezTo>
                    <a:pt x="57" y="612"/>
                    <a:pt x="47" y="609"/>
                    <a:pt x="37" y="604"/>
                  </a:cubicBezTo>
                  <a:cubicBezTo>
                    <a:pt x="25" y="592"/>
                    <a:pt x="13" y="580"/>
                    <a:pt x="25" y="567"/>
                  </a:cubicBezTo>
                  <a:cubicBezTo>
                    <a:pt x="98" y="397"/>
                    <a:pt x="195" y="227"/>
                    <a:pt x="341" y="32"/>
                  </a:cubicBezTo>
                  <a:cubicBezTo>
                    <a:pt x="341" y="21"/>
                    <a:pt x="353" y="21"/>
                    <a:pt x="366" y="21"/>
                  </a:cubicBezTo>
                  <a:close/>
                  <a:moveTo>
                    <a:pt x="368" y="0"/>
                  </a:moveTo>
                  <a:cubicBezTo>
                    <a:pt x="352" y="0"/>
                    <a:pt x="336" y="6"/>
                    <a:pt x="329" y="21"/>
                  </a:cubicBezTo>
                  <a:cubicBezTo>
                    <a:pt x="183" y="215"/>
                    <a:pt x="74" y="386"/>
                    <a:pt x="13" y="556"/>
                  </a:cubicBezTo>
                  <a:cubicBezTo>
                    <a:pt x="1" y="592"/>
                    <a:pt x="13" y="604"/>
                    <a:pt x="37" y="616"/>
                  </a:cubicBezTo>
                  <a:cubicBezTo>
                    <a:pt x="49" y="629"/>
                    <a:pt x="49" y="629"/>
                    <a:pt x="61" y="629"/>
                  </a:cubicBezTo>
                  <a:cubicBezTo>
                    <a:pt x="85" y="629"/>
                    <a:pt x="98" y="616"/>
                    <a:pt x="110" y="604"/>
                  </a:cubicBezTo>
                  <a:cubicBezTo>
                    <a:pt x="147" y="531"/>
                    <a:pt x="183" y="470"/>
                    <a:pt x="220" y="410"/>
                  </a:cubicBezTo>
                  <a:cubicBezTo>
                    <a:pt x="280" y="300"/>
                    <a:pt x="341" y="178"/>
                    <a:pt x="414" y="81"/>
                  </a:cubicBezTo>
                  <a:cubicBezTo>
                    <a:pt x="426" y="45"/>
                    <a:pt x="426" y="21"/>
                    <a:pt x="402" y="8"/>
                  </a:cubicBezTo>
                  <a:cubicBezTo>
                    <a:pt x="392" y="3"/>
                    <a:pt x="380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3" name="Google Shape;3683;p39"/>
            <p:cNvSpPr/>
            <p:nvPr/>
          </p:nvSpPr>
          <p:spPr>
            <a:xfrm>
              <a:off x="8105948" y="3888441"/>
              <a:ext cx="20476" cy="33027"/>
            </a:xfrm>
            <a:custGeom>
              <a:avLst/>
              <a:gdLst/>
              <a:ahLst/>
              <a:cxnLst/>
              <a:rect l="l" t="t" r="r" b="b"/>
              <a:pathLst>
                <a:path w="416" h="671" extrusionOk="0">
                  <a:moveTo>
                    <a:pt x="349" y="1"/>
                  </a:moveTo>
                  <a:cubicBezTo>
                    <a:pt x="336" y="1"/>
                    <a:pt x="323" y="5"/>
                    <a:pt x="312" y="15"/>
                  </a:cubicBezTo>
                  <a:cubicBezTo>
                    <a:pt x="191" y="198"/>
                    <a:pt x="82" y="405"/>
                    <a:pt x="9" y="612"/>
                  </a:cubicBezTo>
                  <a:cubicBezTo>
                    <a:pt x="0" y="644"/>
                    <a:pt x="30" y="671"/>
                    <a:pt x="58" y="671"/>
                  </a:cubicBezTo>
                  <a:cubicBezTo>
                    <a:pt x="72" y="671"/>
                    <a:pt x="85" y="664"/>
                    <a:pt x="93" y="648"/>
                  </a:cubicBezTo>
                  <a:cubicBezTo>
                    <a:pt x="191" y="442"/>
                    <a:pt x="276" y="259"/>
                    <a:pt x="398" y="64"/>
                  </a:cubicBezTo>
                  <a:cubicBezTo>
                    <a:pt x="415" y="29"/>
                    <a:pt x="383" y="1"/>
                    <a:pt x="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4" name="Google Shape;3684;p39"/>
            <p:cNvSpPr/>
            <p:nvPr/>
          </p:nvSpPr>
          <p:spPr>
            <a:xfrm>
              <a:off x="8105160" y="3888195"/>
              <a:ext cx="21608" cy="33371"/>
            </a:xfrm>
            <a:custGeom>
              <a:avLst/>
              <a:gdLst/>
              <a:ahLst/>
              <a:cxnLst/>
              <a:rect l="l" t="t" r="r" b="b"/>
              <a:pathLst>
                <a:path w="439" h="678" extrusionOk="0">
                  <a:moveTo>
                    <a:pt x="370" y="13"/>
                  </a:moveTo>
                  <a:cubicBezTo>
                    <a:pt x="377" y="13"/>
                    <a:pt x="384" y="16"/>
                    <a:pt x="390" y="20"/>
                  </a:cubicBezTo>
                  <a:cubicBezTo>
                    <a:pt x="401" y="33"/>
                    <a:pt x="414" y="45"/>
                    <a:pt x="401" y="69"/>
                  </a:cubicBezTo>
                  <a:cubicBezTo>
                    <a:pt x="292" y="239"/>
                    <a:pt x="219" y="410"/>
                    <a:pt x="122" y="592"/>
                  </a:cubicBezTo>
                  <a:lnTo>
                    <a:pt x="98" y="641"/>
                  </a:lnTo>
                  <a:cubicBezTo>
                    <a:pt x="85" y="665"/>
                    <a:pt x="73" y="665"/>
                    <a:pt x="61" y="665"/>
                  </a:cubicBezTo>
                  <a:cubicBezTo>
                    <a:pt x="36" y="653"/>
                    <a:pt x="25" y="641"/>
                    <a:pt x="36" y="617"/>
                  </a:cubicBezTo>
                  <a:cubicBezTo>
                    <a:pt x="98" y="434"/>
                    <a:pt x="195" y="228"/>
                    <a:pt x="341" y="33"/>
                  </a:cubicBezTo>
                  <a:cubicBezTo>
                    <a:pt x="348" y="19"/>
                    <a:pt x="359" y="13"/>
                    <a:pt x="370" y="13"/>
                  </a:cubicBezTo>
                  <a:close/>
                  <a:moveTo>
                    <a:pt x="367" y="0"/>
                  </a:moveTo>
                  <a:cubicBezTo>
                    <a:pt x="351" y="0"/>
                    <a:pt x="336" y="6"/>
                    <a:pt x="328" y="20"/>
                  </a:cubicBezTo>
                  <a:cubicBezTo>
                    <a:pt x="182" y="228"/>
                    <a:pt x="73" y="422"/>
                    <a:pt x="12" y="617"/>
                  </a:cubicBezTo>
                  <a:cubicBezTo>
                    <a:pt x="0" y="641"/>
                    <a:pt x="25" y="665"/>
                    <a:pt x="49" y="677"/>
                  </a:cubicBezTo>
                  <a:lnTo>
                    <a:pt x="73" y="677"/>
                  </a:lnTo>
                  <a:cubicBezTo>
                    <a:pt x="85" y="677"/>
                    <a:pt x="109" y="677"/>
                    <a:pt x="109" y="653"/>
                  </a:cubicBezTo>
                  <a:lnTo>
                    <a:pt x="146" y="604"/>
                  </a:lnTo>
                  <a:cubicBezTo>
                    <a:pt x="231" y="422"/>
                    <a:pt x="317" y="239"/>
                    <a:pt x="414" y="69"/>
                  </a:cubicBezTo>
                  <a:cubicBezTo>
                    <a:pt x="438" y="45"/>
                    <a:pt x="426" y="20"/>
                    <a:pt x="401" y="9"/>
                  </a:cubicBezTo>
                  <a:cubicBezTo>
                    <a:pt x="391" y="3"/>
                    <a:pt x="379" y="0"/>
                    <a:pt x="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5" name="Google Shape;3685;p39"/>
            <p:cNvSpPr/>
            <p:nvPr/>
          </p:nvSpPr>
          <p:spPr>
            <a:xfrm>
              <a:off x="8123323" y="3890262"/>
              <a:ext cx="19048" cy="28597"/>
            </a:xfrm>
            <a:custGeom>
              <a:avLst/>
              <a:gdLst/>
              <a:ahLst/>
              <a:cxnLst/>
              <a:rect l="l" t="t" r="r" b="b"/>
              <a:pathLst>
                <a:path w="387" h="581" extrusionOk="0">
                  <a:moveTo>
                    <a:pt x="324" y="0"/>
                  </a:moveTo>
                  <a:cubicBezTo>
                    <a:pt x="312" y="0"/>
                    <a:pt x="298" y="5"/>
                    <a:pt x="288" y="15"/>
                  </a:cubicBezTo>
                  <a:cubicBezTo>
                    <a:pt x="178" y="173"/>
                    <a:pt x="57" y="343"/>
                    <a:pt x="8" y="526"/>
                  </a:cubicBezTo>
                  <a:cubicBezTo>
                    <a:pt x="0" y="558"/>
                    <a:pt x="30" y="580"/>
                    <a:pt x="58" y="580"/>
                  </a:cubicBezTo>
                  <a:cubicBezTo>
                    <a:pt x="72" y="580"/>
                    <a:pt x="85" y="575"/>
                    <a:pt x="94" y="562"/>
                  </a:cubicBezTo>
                  <a:cubicBezTo>
                    <a:pt x="178" y="392"/>
                    <a:pt x="251" y="222"/>
                    <a:pt x="361" y="64"/>
                  </a:cubicBezTo>
                  <a:cubicBezTo>
                    <a:pt x="387" y="29"/>
                    <a:pt x="357" y="0"/>
                    <a:pt x="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6" name="Google Shape;3686;p39"/>
            <p:cNvSpPr/>
            <p:nvPr/>
          </p:nvSpPr>
          <p:spPr>
            <a:xfrm>
              <a:off x="8123126" y="3890016"/>
              <a:ext cx="19196" cy="29138"/>
            </a:xfrm>
            <a:custGeom>
              <a:avLst/>
              <a:gdLst/>
              <a:ahLst/>
              <a:cxnLst/>
              <a:rect l="l" t="t" r="r" b="b"/>
              <a:pathLst>
                <a:path w="390" h="592" extrusionOk="0">
                  <a:moveTo>
                    <a:pt x="352" y="20"/>
                  </a:moveTo>
                  <a:cubicBezTo>
                    <a:pt x="365" y="32"/>
                    <a:pt x="377" y="45"/>
                    <a:pt x="365" y="69"/>
                  </a:cubicBezTo>
                  <a:cubicBezTo>
                    <a:pt x="268" y="191"/>
                    <a:pt x="206" y="324"/>
                    <a:pt x="134" y="458"/>
                  </a:cubicBezTo>
                  <a:cubicBezTo>
                    <a:pt x="122" y="494"/>
                    <a:pt x="109" y="531"/>
                    <a:pt x="85" y="555"/>
                  </a:cubicBezTo>
                  <a:cubicBezTo>
                    <a:pt x="85" y="570"/>
                    <a:pt x="77" y="576"/>
                    <a:pt x="68" y="576"/>
                  </a:cubicBezTo>
                  <a:cubicBezTo>
                    <a:pt x="61" y="576"/>
                    <a:pt x="54" y="572"/>
                    <a:pt x="49" y="567"/>
                  </a:cubicBezTo>
                  <a:cubicBezTo>
                    <a:pt x="36" y="567"/>
                    <a:pt x="12" y="555"/>
                    <a:pt x="25" y="531"/>
                  </a:cubicBezTo>
                  <a:cubicBezTo>
                    <a:pt x="85" y="337"/>
                    <a:pt x="206" y="154"/>
                    <a:pt x="304" y="32"/>
                  </a:cubicBezTo>
                  <a:cubicBezTo>
                    <a:pt x="304" y="20"/>
                    <a:pt x="316" y="20"/>
                    <a:pt x="328" y="20"/>
                  </a:cubicBezTo>
                  <a:close/>
                  <a:moveTo>
                    <a:pt x="331" y="0"/>
                  </a:moveTo>
                  <a:cubicBezTo>
                    <a:pt x="313" y="0"/>
                    <a:pt x="294" y="6"/>
                    <a:pt x="279" y="20"/>
                  </a:cubicBezTo>
                  <a:cubicBezTo>
                    <a:pt x="195" y="142"/>
                    <a:pt x="61" y="324"/>
                    <a:pt x="0" y="518"/>
                  </a:cubicBezTo>
                  <a:cubicBezTo>
                    <a:pt x="0" y="555"/>
                    <a:pt x="12" y="580"/>
                    <a:pt x="36" y="591"/>
                  </a:cubicBezTo>
                  <a:lnTo>
                    <a:pt x="61" y="591"/>
                  </a:lnTo>
                  <a:cubicBezTo>
                    <a:pt x="73" y="591"/>
                    <a:pt x="98" y="580"/>
                    <a:pt x="109" y="567"/>
                  </a:cubicBezTo>
                  <a:cubicBezTo>
                    <a:pt x="122" y="531"/>
                    <a:pt x="134" y="507"/>
                    <a:pt x="146" y="470"/>
                  </a:cubicBezTo>
                  <a:cubicBezTo>
                    <a:pt x="219" y="337"/>
                    <a:pt x="279" y="202"/>
                    <a:pt x="377" y="69"/>
                  </a:cubicBezTo>
                  <a:cubicBezTo>
                    <a:pt x="389" y="45"/>
                    <a:pt x="389" y="20"/>
                    <a:pt x="365" y="8"/>
                  </a:cubicBezTo>
                  <a:cubicBezTo>
                    <a:pt x="355" y="3"/>
                    <a:pt x="343" y="0"/>
                    <a:pt x="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7" name="Google Shape;3687;p39"/>
            <p:cNvSpPr/>
            <p:nvPr/>
          </p:nvSpPr>
          <p:spPr>
            <a:xfrm>
              <a:off x="8140452" y="3890557"/>
              <a:ext cx="17473" cy="28105"/>
            </a:xfrm>
            <a:custGeom>
              <a:avLst/>
              <a:gdLst/>
              <a:ahLst/>
              <a:cxnLst/>
              <a:rect l="l" t="t" r="r" b="b"/>
              <a:pathLst>
                <a:path w="355" h="571" extrusionOk="0">
                  <a:moveTo>
                    <a:pt x="294" y="1"/>
                  </a:moveTo>
                  <a:cubicBezTo>
                    <a:pt x="281" y="1"/>
                    <a:pt x="267" y="7"/>
                    <a:pt x="256" y="21"/>
                  </a:cubicBezTo>
                  <a:cubicBezTo>
                    <a:pt x="159" y="180"/>
                    <a:pt x="37" y="337"/>
                    <a:pt x="0" y="520"/>
                  </a:cubicBezTo>
                  <a:cubicBezTo>
                    <a:pt x="0" y="550"/>
                    <a:pt x="28" y="571"/>
                    <a:pt x="53" y="571"/>
                  </a:cubicBezTo>
                  <a:cubicBezTo>
                    <a:pt x="68" y="571"/>
                    <a:pt x="81" y="563"/>
                    <a:pt x="86" y="544"/>
                  </a:cubicBezTo>
                  <a:cubicBezTo>
                    <a:pt x="146" y="374"/>
                    <a:pt x="244" y="228"/>
                    <a:pt x="329" y="70"/>
                  </a:cubicBezTo>
                  <a:cubicBezTo>
                    <a:pt x="355" y="35"/>
                    <a:pt x="326" y="1"/>
                    <a:pt x="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8" name="Google Shape;3688;p39"/>
            <p:cNvSpPr/>
            <p:nvPr/>
          </p:nvSpPr>
          <p:spPr>
            <a:xfrm>
              <a:off x="8139861" y="3890016"/>
              <a:ext cx="18015" cy="29138"/>
            </a:xfrm>
            <a:custGeom>
              <a:avLst/>
              <a:gdLst/>
              <a:ahLst/>
              <a:cxnLst/>
              <a:rect l="l" t="t" r="r" b="b"/>
              <a:pathLst>
                <a:path w="366" h="592" extrusionOk="0">
                  <a:moveTo>
                    <a:pt x="310" y="24"/>
                  </a:moveTo>
                  <a:cubicBezTo>
                    <a:pt x="317" y="24"/>
                    <a:pt x="324" y="27"/>
                    <a:pt x="329" y="32"/>
                  </a:cubicBezTo>
                  <a:cubicBezTo>
                    <a:pt x="341" y="32"/>
                    <a:pt x="353" y="56"/>
                    <a:pt x="341" y="69"/>
                  </a:cubicBezTo>
                  <a:cubicBezTo>
                    <a:pt x="317" y="93"/>
                    <a:pt x="304" y="118"/>
                    <a:pt x="293" y="142"/>
                  </a:cubicBezTo>
                  <a:cubicBezTo>
                    <a:pt x="220" y="275"/>
                    <a:pt x="147" y="410"/>
                    <a:pt x="98" y="555"/>
                  </a:cubicBezTo>
                  <a:cubicBezTo>
                    <a:pt x="85" y="580"/>
                    <a:pt x="74" y="580"/>
                    <a:pt x="49" y="580"/>
                  </a:cubicBezTo>
                  <a:cubicBezTo>
                    <a:pt x="37" y="567"/>
                    <a:pt x="25" y="555"/>
                    <a:pt x="25" y="531"/>
                  </a:cubicBezTo>
                  <a:cubicBezTo>
                    <a:pt x="49" y="373"/>
                    <a:pt x="147" y="227"/>
                    <a:pt x="244" y="93"/>
                  </a:cubicBezTo>
                  <a:cubicBezTo>
                    <a:pt x="256" y="81"/>
                    <a:pt x="268" y="56"/>
                    <a:pt x="280" y="45"/>
                  </a:cubicBezTo>
                  <a:cubicBezTo>
                    <a:pt x="287" y="30"/>
                    <a:pt x="299" y="24"/>
                    <a:pt x="310" y="24"/>
                  </a:cubicBezTo>
                  <a:close/>
                  <a:moveTo>
                    <a:pt x="308" y="1"/>
                  </a:moveTo>
                  <a:cubicBezTo>
                    <a:pt x="292" y="1"/>
                    <a:pt x="271" y="9"/>
                    <a:pt x="256" y="32"/>
                  </a:cubicBezTo>
                  <a:cubicBezTo>
                    <a:pt x="244" y="45"/>
                    <a:pt x="231" y="69"/>
                    <a:pt x="220" y="81"/>
                  </a:cubicBezTo>
                  <a:cubicBezTo>
                    <a:pt x="134" y="227"/>
                    <a:pt x="37" y="361"/>
                    <a:pt x="12" y="531"/>
                  </a:cubicBezTo>
                  <a:cubicBezTo>
                    <a:pt x="1" y="567"/>
                    <a:pt x="25" y="591"/>
                    <a:pt x="49" y="591"/>
                  </a:cubicBezTo>
                  <a:lnTo>
                    <a:pt x="61" y="591"/>
                  </a:lnTo>
                  <a:cubicBezTo>
                    <a:pt x="85" y="591"/>
                    <a:pt x="98" y="580"/>
                    <a:pt x="110" y="555"/>
                  </a:cubicBezTo>
                  <a:cubicBezTo>
                    <a:pt x="158" y="410"/>
                    <a:pt x="231" y="288"/>
                    <a:pt x="304" y="154"/>
                  </a:cubicBezTo>
                  <a:cubicBezTo>
                    <a:pt x="329" y="129"/>
                    <a:pt x="341" y="105"/>
                    <a:pt x="353" y="81"/>
                  </a:cubicBezTo>
                  <a:cubicBezTo>
                    <a:pt x="366" y="56"/>
                    <a:pt x="353" y="20"/>
                    <a:pt x="329" y="8"/>
                  </a:cubicBezTo>
                  <a:cubicBezTo>
                    <a:pt x="324" y="3"/>
                    <a:pt x="317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9" name="Google Shape;3689;p39"/>
            <p:cNvSpPr/>
            <p:nvPr/>
          </p:nvSpPr>
          <p:spPr>
            <a:xfrm>
              <a:off x="8160485" y="3890262"/>
              <a:ext cx="14225" cy="25348"/>
            </a:xfrm>
            <a:custGeom>
              <a:avLst/>
              <a:gdLst/>
              <a:ahLst/>
              <a:cxnLst/>
              <a:rect l="l" t="t" r="r" b="b"/>
              <a:pathLst>
                <a:path w="289" h="515" extrusionOk="0">
                  <a:moveTo>
                    <a:pt x="226" y="0"/>
                  </a:moveTo>
                  <a:cubicBezTo>
                    <a:pt x="213" y="0"/>
                    <a:pt x="200" y="5"/>
                    <a:pt x="190" y="15"/>
                  </a:cubicBezTo>
                  <a:cubicBezTo>
                    <a:pt x="93" y="149"/>
                    <a:pt x="20" y="307"/>
                    <a:pt x="7" y="465"/>
                  </a:cubicBezTo>
                  <a:cubicBezTo>
                    <a:pt x="0" y="499"/>
                    <a:pt x="24" y="514"/>
                    <a:pt x="49" y="514"/>
                  </a:cubicBezTo>
                  <a:cubicBezTo>
                    <a:pt x="68" y="514"/>
                    <a:pt x="87" y="505"/>
                    <a:pt x="93" y="489"/>
                  </a:cubicBezTo>
                  <a:cubicBezTo>
                    <a:pt x="129" y="332"/>
                    <a:pt x="177" y="197"/>
                    <a:pt x="263" y="64"/>
                  </a:cubicBezTo>
                  <a:cubicBezTo>
                    <a:pt x="289" y="29"/>
                    <a:pt x="258" y="0"/>
                    <a:pt x="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0" name="Google Shape;3690;p39"/>
            <p:cNvSpPr/>
            <p:nvPr/>
          </p:nvSpPr>
          <p:spPr>
            <a:xfrm>
              <a:off x="8160239" y="3890016"/>
              <a:ext cx="14963" cy="26185"/>
            </a:xfrm>
            <a:custGeom>
              <a:avLst/>
              <a:gdLst/>
              <a:ahLst/>
              <a:cxnLst/>
              <a:rect l="l" t="t" r="r" b="b"/>
              <a:pathLst>
                <a:path w="304" h="532" extrusionOk="0">
                  <a:moveTo>
                    <a:pt x="236" y="12"/>
                  </a:moveTo>
                  <a:cubicBezTo>
                    <a:pt x="243" y="12"/>
                    <a:pt x="250" y="15"/>
                    <a:pt x="255" y="20"/>
                  </a:cubicBezTo>
                  <a:cubicBezTo>
                    <a:pt x="268" y="32"/>
                    <a:pt x="279" y="45"/>
                    <a:pt x="268" y="69"/>
                  </a:cubicBezTo>
                  <a:cubicBezTo>
                    <a:pt x="171" y="215"/>
                    <a:pt x="122" y="361"/>
                    <a:pt x="85" y="482"/>
                  </a:cubicBezTo>
                  <a:cubicBezTo>
                    <a:pt x="85" y="500"/>
                    <a:pt x="72" y="511"/>
                    <a:pt x="60" y="511"/>
                  </a:cubicBezTo>
                  <a:cubicBezTo>
                    <a:pt x="56" y="511"/>
                    <a:pt x="52" y="510"/>
                    <a:pt x="49" y="507"/>
                  </a:cubicBezTo>
                  <a:cubicBezTo>
                    <a:pt x="25" y="507"/>
                    <a:pt x="12" y="494"/>
                    <a:pt x="12" y="482"/>
                  </a:cubicBezTo>
                  <a:cubicBezTo>
                    <a:pt x="36" y="324"/>
                    <a:pt x="98" y="178"/>
                    <a:pt x="207" y="32"/>
                  </a:cubicBezTo>
                  <a:cubicBezTo>
                    <a:pt x="214" y="18"/>
                    <a:pt x="225" y="12"/>
                    <a:pt x="236" y="12"/>
                  </a:cubicBezTo>
                  <a:close/>
                  <a:moveTo>
                    <a:pt x="233" y="0"/>
                  </a:moveTo>
                  <a:cubicBezTo>
                    <a:pt x="215" y="0"/>
                    <a:pt x="197" y="6"/>
                    <a:pt x="182" y="20"/>
                  </a:cubicBezTo>
                  <a:cubicBezTo>
                    <a:pt x="85" y="166"/>
                    <a:pt x="25" y="324"/>
                    <a:pt x="0" y="470"/>
                  </a:cubicBezTo>
                  <a:cubicBezTo>
                    <a:pt x="0" y="507"/>
                    <a:pt x="12" y="518"/>
                    <a:pt x="36" y="531"/>
                  </a:cubicBezTo>
                  <a:lnTo>
                    <a:pt x="49" y="531"/>
                  </a:lnTo>
                  <a:cubicBezTo>
                    <a:pt x="73" y="531"/>
                    <a:pt x="98" y="518"/>
                    <a:pt x="109" y="494"/>
                  </a:cubicBezTo>
                  <a:cubicBezTo>
                    <a:pt x="146" y="361"/>
                    <a:pt x="182" y="215"/>
                    <a:pt x="279" y="81"/>
                  </a:cubicBezTo>
                  <a:cubicBezTo>
                    <a:pt x="304" y="45"/>
                    <a:pt x="292" y="20"/>
                    <a:pt x="268" y="8"/>
                  </a:cubicBezTo>
                  <a:cubicBezTo>
                    <a:pt x="258" y="3"/>
                    <a:pt x="246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1" name="Google Shape;3691;p39"/>
            <p:cNvSpPr/>
            <p:nvPr/>
          </p:nvSpPr>
          <p:spPr>
            <a:xfrm>
              <a:off x="8174218" y="3891640"/>
              <a:ext cx="15406" cy="25840"/>
            </a:xfrm>
            <a:custGeom>
              <a:avLst/>
              <a:gdLst/>
              <a:ahLst/>
              <a:cxnLst/>
              <a:rect l="l" t="t" r="r" b="b"/>
              <a:pathLst>
                <a:path w="313" h="525" extrusionOk="0">
                  <a:moveTo>
                    <a:pt x="252" y="0"/>
                  </a:moveTo>
                  <a:cubicBezTo>
                    <a:pt x="237" y="0"/>
                    <a:pt x="222" y="7"/>
                    <a:pt x="214" y="23"/>
                  </a:cubicBezTo>
                  <a:cubicBezTo>
                    <a:pt x="117" y="158"/>
                    <a:pt x="44" y="304"/>
                    <a:pt x="8" y="474"/>
                  </a:cubicBezTo>
                  <a:cubicBezTo>
                    <a:pt x="0" y="504"/>
                    <a:pt x="30" y="525"/>
                    <a:pt x="57" y="525"/>
                  </a:cubicBezTo>
                  <a:cubicBezTo>
                    <a:pt x="73" y="525"/>
                    <a:pt x="88" y="517"/>
                    <a:pt x="93" y="498"/>
                  </a:cubicBezTo>
                  <a:cubicBezTo>
                    <a:pt x="154" y="340"/>
                    <a:pt x="203" y="206"/>
                    <a:pt x="287" y="60"/>
                  </a:cubicBezTo>
                  <a:cubicBezTo>
                    <a:pt x="312" y="28"/>
                    <a:pt x="282" y="0"/>
                    <a:pt x="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2" name="Google Shape;3692;p39"/>
            <p:cNvSpPr/>
            <p:nvPr/>
          </p:nvSpPr>
          <p:spPr>
            <a:xfrm>
              <a:off x="8173972" y="3891197"/>
              <a:ext cx="15603" cy="26776"/>
            </a:xfrm>
            <a:custGeom>
              <a:avLst/>
              <a:gdLst/>
              <a:ahLst/>
              <a:cxnLst/>
              <a:rect l="l" t="t" r="r" b="b"/>
              <a:pathLst>
                <a:path w="317" h="544" extrusionOk="0">
                  <a:moveTo>
                    <a:pt x="255" y="12"/>
                  </a:moveTo>
                  <a:cubicBezTo>
                    <a:pt x="262" y="12"/>
                    <a:pt x="270" y="15"/>
                    <a:pt x="281" y="21"/>
                  </a:cubicBezTo>
                  <a:cubicBezTo>
                    <a:pt x="292" y="32"/>
                    <a:pt x="305" y="45"/>
                    <a:pt x="281" y="69"/>
                  </a:cubicBezTo>
                  <a:cubicBezTo>
                    <a:pt x="195" y="215"/>
                    <a:pt x="146" y="361"/>
                    <a:pt x="98" y="494"/>
                  </a:cubicBezTo>
                  <a:cubicBezTo>
                    <a:pt x="89" y="512"/>
                    <a:pt x="74" y="524"/>
                    <a:pt x="61" y="524"/>
                  </a:cubicBezTo>
                  <a:cubicBezTo>
                    <a:pt x="57" y="524"/>
                    <a:pt x="53" y="522"/>
                    <a:pt x="49" y="519"/>
                  </a:cubicBezTo>
                  <a:cubicBezTo>
                    <a:pt x="37" y="519"/>
                    <a:pt x="13" y="507"/>
                    <a:pt x="25" y="483"/>
                  </a:cubicBezTo>
                  <a:cubicBezTo>
                    <a:pt x="49" y="337"/>
                    <a:pt x="122" y="178"/>
                    <a:pt x="219" y="32"/>
                  </a:cubicBezTo>
                  <a:cubicBezTo>
                    <a:pt x="234" y="18"/>
                    <a:pt x="244" y="12"/>
                    <a:pt x="255" y="12"/>
                  </a:cubicBezTo>
                  <a:close/>
                  <a:moveTo>
                    <a:pt x="258" y="0"/>
                  </a:moveTo>
                  <a:cubicBezTo>
                    <a:pt x="241" y="0"/>
                    <a:pt x="222" y="6"/>
                    <a:pt x="208" y="21"/>
                  </a:cubicBezTo>
                  <a:cubicBezTo>
                    <a:pt x="110" y="167"/>
                    <a:pt x="37" y="324"/>
                    <a:pt x="0" y="470"/>
                  </a:cubicBezTo>
                  <a:cubicBezTo>
                    <a:pt x="0" y="507"/>
                    <a:pt x="25" y="531"/>
                    <a:pt x="49" y="543"/>
                  </a:cubicBezTo>
                  <a:lnTo>
                    <a:pt x="62" y="543"/>
                  </a:lnTo>
                  <a:cubicBezTo>
                    <a:pt x="86" y="543"/>
                    <a:pt x="98" y="531"/>
                    <a:pt x="110" y="507"/>
                  </a:cubicBezTo>
                  <a:cubicBezTo>
                    <a:pt x="159" y="373"/>
                    <a:pt x="219" y="227"/>
                    <a:pt x="305" y="81"/>
                  </a:cubicBezTo>
                  <a:cubicBezTo>
                    <a:pt x="317" y="45"/>
                    <a:pt x="305" y="21"/>
                    <a:pt x="292" y="8"/>
                  </a:cubicBezTo>
                  <a:cubicBezTo>
                    <a:pt x="282" y="3"/>
                    <a:pt x="270" y="0"/>
                    <a:pt x="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3" name="Google Shape;3693;p39"/>
            <p:cNvSpPr/>
            <p:nvPr/>
          </p:nvSpPr>
          <p:spPr>
            <a:xfrm>
              <a:off x="8190363" y="3890016"/>
              <a:ext cx="17473" cy="28843"/>
            </a:xfrm>
            <a:custGeom>
              <a:avLst/>
              <a:gdLst/>
              <a:ahLst/>
              <a:cxnLst/>
              <a:rect l="l" t="t" r="r" b="b"/>
              <a:pathLst>
                <a:path w="355" h="586" extrusionOk="0">
                  <a:moveTo>
                    <a:pt x="290" y="0"/>
                  </a:moveTo>
                  <a:cubicBezTo>
                    <a:pt x="276" y="0"/>
                    <a:pt x="262" y="6"/>
                    <a:pt x="251" y="20"/>
                  </a:cubicBezTo>
                  <a:cubicBezTo>
                    <a:pt x="167" y="191"/>
                    <a:pt x="81" y="348"/>
                    <a:pt x="8" y="531"/>
                  </a:cubicBezTo>
                  <a:cubicBezTo>
                    <a:pt x="0" y="563"/>
                    <a:pt x="30" y="585"/>
                    <a:pt x="58" y="585"/>
                  </a:cubicBezTo>
                  <a:cubicBezTo>
                    <a:pt x="72" y="585"/>
                    <a:pt x="85" y="580"/>
                    <a:pt x="94" y="567"/>
                  </a:cubicBezTo>
                  <a:cubicBezTo>
                    <a:pt x="178" y="397"/>
                    <a:pt x="251" y="227"/>
                    <a:pt x="337" y="69"/>
                  </a:cubicBezTo>
                  <a:cubicBezTo>
                    <a:pt x="354" y="35"/>
                    <a:pt x="323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4" name="Google Shape;3694;p39"/>
            <p:cNvSpPr/>
            <p:nvPr/>
          </p:nvSpPr>
          <p:spPr>
            <a:xfrm>
              <a:off x="8190166" y="3889425"/>
              <a:ext cx="18015" cy="29729"/>
            </a:xfrm>
            <a:custGeom>
              <a:avLst/>
              <a:gdLst/>
              <a:ahLst/>
              <a:cxnLst/>
              <a:rect l="l" t="t" r="r" b="b"/>
              <a:pathLst>
                <a:path w="366" h="604" extrusionOk="0">
                  <a:moveTo>
                    <a:pt x="317" y="20"/>
                  </a:moveTo>
                  <a:cubicBezTo>
                    <a:pt x="328" y="32"/>
                    <a:pt x="341" y="57"/>
                    <a:pt x="328" y="81"/>
                  </a:cubicBezTo>
                  <a:cubicBezTo>
                    <a:pt x="280" y="166"/>
                    <a:pt x="244" y="251"/>
                    <a:pt x="207" y="336"/>
                  </a:cubicBezTo>
                  <a:cubicBezTo>
                    <a:pt x="171" y="422"/>
                    <a:pt x="134" y="494"/>
                    <a:pt x="85" y="567"/>
                  </a:cubicBezTo>
                  <a:cubicBezTo>
                    <a:pt x="85" y="582"/>
                    <a:pt x="77" y="588"/>
                    <a:pt x="68" y="588"/>
                  </a:cubicBezTo>
                  <a:cubicBezTo>
                    <a:pt x="61" y="588"/>
                    <a:pt x="54" y="584"/>
                    <a:pt x="49" y="579"/>
                  </a:cubicBezTo>
                  <a:cubicBezTo>
                    <a:pt x="25" y="579"/>
                    <a:pt x="12" y="567"/>
                    <a:pt x="25" y="543"/>
                  </a:cubicBezTo>
                  <a:cubicBezTo>
                    <a:pt x="85" y="373"/>
                    <a:pt x="171" y="203"/>
                    <a:pt x="268" y="44"/>
                  </a:cubicBezTo>
                  <a:cubicBezTo>
                    <a:pt x="280" y="20"/>
                    <a:pt x="304" y="20"/>
                    <a:pt x="317" y="20"/>
                  </a:cubicBezTo>
                  <a:close/>
                  <a:moveTo>
                    <a:pt x="295" y="0"/>
                  </a:moveTo>
                  <a:cubicBezTo>
                    <a:pt x="280" y="0"/>
                    <a:pt x="263" y="9"/>
                    <a:pt x="255" y="32"/>
                  </a:cubicBezTo>
                  <a:cubicBezTo>
                    <a:pt x="158" y="190"/>
                    <a:pt x="73" y="360"/>
                    <a:pt x="0" y="530"/>
                  </a:cubicBezTo>
                  <a:cubicBezTo>
                    <a:pt x="0" y="567"/>
                    <a:pt x="12" y="592"/>
                    <a:pt x="36" y="603"/>
                  </a:cubicBezTo>
                  <a:lnTo>
                    <a:pt x="61" y="603"/>
                  </a:lnTo>
                  <a:cubicBezTo>
                    <a:pt x="85" y="603"/>
                    <a:pt x="98" y="603"/>
                    <a:pt x="109" y="579"/>
                  </a:cubicBezTo>
                  <a:cubicBezTo>
                    <a:pt x="146" y="506"/>
                    <a:pt x="182" y="422"/>
                    <a:pt x="219" y="349"/>
                  </a:cubicBezTo>
                  <a:cubicBezTo>
                    <a:pt x="255" y="263"/>
                    <a:pt x="304" y="166"/>
                    <a:pt x="341" y="81"/>
                  </a:cubicBezTo>
                  <a:cubicBezTo>
                    <a:pt x="365" y="57"/>
                    <a:pt x="341" y="20"/>
                    <a:pt x="317" y="8"/>
                  </a:cubicBezTo>
                  <a:cubicBezTo>
                    <a:pt x="312" y="3"/>
                    <a:pt x="304" y="0"/>
                    <a:pt x="2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5" name="Google Shape;3695;p39"/>
            <p:cNvSpPr/>
            <p:nvPr/>
          </p:nvSpPr>
          <p:spPr>
            <a:xfrm>
              <a:off x="8208920" y="3893215"/>
              <a:ext cx="12600" cy="23921"/>
            </a:xfrm>
            <a:custGeom>
              <a:avLst/>
              <a:gdLst/>
              <a:ahLst/>
              <a:cxnLst/>
              <a:rect l="l" t="t" r="r" b="b"/>
              <a:pathLst>
                <a:path w="256" h="486" extrusionOk="0">
                  <a:moveTo>
                    <a:pt x="197" y="0"/>
                  </a:moveTo>
                  <a:cubicBezTo>
                    <a:pt x="182" y="0"/>
                    <a:pt x="166" y="8"/>
                    <a:pt x="154" y="28"/>
                  </a:cubicBezTo>
                  <a:cubicBezTo>
                    <a:pt x="93" y="150"/>
                    <a:pt x="33" y="283"/>
                    <a:pt x="8" y="429"/>
                  </a:cubicBezTo>
                  <a:cubicBezTo>
                    <a:pt x="1" y="460"/>
                    <a:pt x="31" y="486"/>
                    <a:pt x="58" y="486"/>
                  </a:cubicBezTo>
                  <a:cubicBezTo>
                    <a:pt x="74" y="486"/>
                    <a:pt x="89" y="476"/>
                    <a:pt x="93" y="453"/>
                  </a:cubicBezTo>
                  <a:cubicBezTo>
                    <a:pt x="130" y="320"/>
                    <a:pt x="179" y="199"/>
                    <a:pt x="239" y="77"/>
                  </a:cubicBezTo>
                  <a:cubicBezTo>
                    <a:pt x="255" y="36"/>
                    <a:pt x="228" y="0"/>
                    <a:pt x="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6" name="Google Shape;3696;p39"/>
            <p:cNvSpPr/>
            <p:nvPr/>
          </p:nvSpPr>
          <p:spPr>
            <a:xfrm>
              <a:off x="8208673" y="3892969"/>
              <a:ext cx="13240" cy="24413"/>
            </a:xfrm>
            <a:custGeom>
              <a:avLst/>
              <a:gdLst/>
              <a:ahLst/>
              <a:cxnLst/>
              <a:rect l="l" t="t" r="r" b="b"/>
              <a:pathLst>
                <a:path w="269" h="496" extrusionOk="0">
                  <a:moveTo>
                    <a:pt x="220" y="21"/>
                  </a:moveTo>
                  <a:cubicBezTo>
                    <a:pt x="232" y="33"/>
                    <a:pt x="244" y="45"/>
                    <a:pt x="232" y="69"/>
                  </a:cubicBezTo>
                  <a:cubicBezTo>
                    <a:pt x="171" y="191"/>
                    <a:pt x="135" y="325"/>
                    <a:pt x="86" y="458"/>
                  </a:cubicBezTo>
                  <a:cubicBezTo>
                    <a:pt x="86" y="483"/>
                    <a:pt x="62" y="483"/>
                    <a:pt x="49" y="483"/>
                  </a:cubicBezTo>
                  <a:cubicBezTo>
                    <a:pt x="38" y="471"/>
                    <a:pt x="13" y="458"/>
                    <a:pt x="25" y="434"/>
                  </a:cubicBezTo>
                  <a:cubicBezTo>
                    <a:pt x="38" y="313"/>
                    <a:pt x="86" y="179"/>
                    <a:pt x="171" y="33"/>
                  </a:cubicBezTo>
                  <a:cubicBezTo>
                    <a:pt x="184" y="21"/>
                    <a:pt x="195" y="21"/>
                    <a:pt x="195" y="21"/>
                  </a:cubicBezTo>
                  <a:close/>
                  <a:moveTo>
                    <a:pt x="198" y="1"/>
                  </a:moveTo>
                  <a:cubicBezTo>
                    <a:pt x="182" y="1"/>
                    <a:pt x="166" y="7"/>
                    <a:pt x="159" y="21"/>
                  </a:cubicBezTo>
                  <a:cubicBezTo>
                    <a:pt x="74" y="167"/>
                    <a:pt x="25" y="301"/>
                    <a:pt x="1" y="434"/>
                  </a:cubicBezTo>
                  <a:cubicBezTo>
                    <a:pt x="1" y="471"/>
                    <a:pt x="13" y="495"/>
                    <a:pt x="49" y="495"/>
                  </a:cubicBezTo>
                  <a:lnTo>
                    <a:pt x="62" y="495"/>
                  </a:lnTo>
                  <a:cubicBezTo>
                    <a:pt x="74" y="495"/>
                    <a:pt x="98" y="483"/>
                    <a:pt x="111" y="458"/>
                  </a:cubicBezTo>
                  <a:cubicBezTo>
                    <a:pt x="147" y="325"/>
                    <a:pt x="195" y="204"/>
                    <a:pt x="257" y="82"/>
                  </a:cubicBezTo>
                  <a:cubicBezTo>
                    <a:pt x="268" y="45"/>
                    <a:pt x="257" y="21"/>
                    <a:pt x="232" y="9"/>
                  </a:cubicBezTo>
                  <a:cubicBezTo>
                    <a:pt x="222" y="4"/>
                    <a:pt x="210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7" name="Google Shape;3697;p39"/>
            <p:cNvSpPr/>
            <p:nvPr/>
          </p:nvSpPr>
          <p:spPr>
            <a:xfrm>
              <a:off x="8226885" y="3891985"/>
              <a:ext cx="12010" cy="21115"/>
            </a:xfrm>
            <a:custGeom>
              <a:avLst/>
              <a:gdLst/>
              <a:ahLst/>
              <a:cxnLst/>
              <a:rect l="l" t="t" r="r" b="b"/>
              <a:pathLst>
                <a:path w="244" h="429" extrusionOk="0">
                  <a:moveTo>
                    <a:pt x="186" y="0"/>
                  </a:moveTo>
                  <a:cubicBezTo>
                    <a:pt x="170" y="0"/>
                    <a:pt x="154" y="8"/>
                    <a:pt x="142" y="29"/>
                  </a:cubicBezTo>
                  <a:cubicBezTo>
                    <a:pt x="81" y="126"/>
                    <a:pt x="33" y="248"/>
                    <a:pt x="8" y="370"/>
                  </a:cubicBezTo>
                  <a:cubicBezTo>
                    <a:pt x="1" y="406"/>
                    <a:pt x="28" y="429"/>
                    <a:pt x="54" y="429"/>
                  </a:cubicBezTo>
                  <a:cubicBezTo>
                    <a:pt x="72" y="429"/>
                    <a:pt x="88" y="418"/>
                    <a:pt x="93" y="394"/>
                  </a:cubicBezTo>
                  <a:cubicBezTo>
                    <a:pt x="117" y="284"/>
                    <a:pt x="166" y="175"/>
                    <a:pt x="227" y="65"/>
                  </a:cubicBezTo>
                  <a:cubicBezTo>
                    <a:pt x="243" y="33"/>
                    <a:pt x="217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8" name="Google Shape;3698;p39"/>
            <p:cNvSpPr/>
            <p:nvPr/>
          </p:nvSpPr>
          <p:spPr>
            <a:xfrm>
              <a:off x="8226098" y="3891788"/>
              <a:ext cx="13191" cy="22001"/>
            </a:xfrm>
            <a:custGeom>
              <a:avLst/>
              <a:gdLst/>
              <a:ahLst/>
              <a:cxnLst/>
              <a:rect l="l" t="t" r="r" b="b"/>
              <a:pathLst>
                <a:path w="268" h="447" extrusionOk="0">
                  <a:moveTo>
                    <a:pt x="195" y="9"/>
                  </a:moveTo>
                  <a:cubicBezTo>
                    <a:pt x="206" y="9"/>
                    <a:pt x="219" y="20"/>
                    <a:pt x="219" y="20"/>
                  </a:cubicBezTo>
                  <a:cubicBezTo>
                    <a:pt x="231" y="33"/>
                    <a:pt x="243" y="45"/>
                    <a:pt x="231" y="69"/>
                  </a:cubicBezTo>
                  <a:cubicBezTo>
                    <a:pt x="170" y="166"/>
                    <a:pt x="133" y="264"/>
                    <a:pt x="97" y="398"/>
                  </a:cubicBezTo>
                  <a:cubicBezTo>
                    <a:pt x="97" y="422"/>
                    <a:pt x="73" y="422"/>
                    <a:pt x="60" y="422"/>
                  </a:cubicBezTo>
                  <a:cubicBezTo>
                    <a:pt x="36" y="422"/>
                    <a:pt x="24" y="398"/>
                    <a:pt x="24" y="374"/>
                  </a:cubicBezTo>
                  <a:cubicBezTo>
                    <a:pt x="49" y="264"/>
                    <a:pt x="97" y="142"/>
                    <a:pt x="170" y="33"/>
                  </a:cubicBezTo>
                  <a:cubicBezTo>
                    <a:pt x="182" y="20"/>
                    <a:pt x="182" y="9"/>
                    <a:pt x="195" y="9"/>
                  </a:cubicBezTo>
                  <a:close/>
                  <a:moveTo>
                    <a:pt x="196" y="0"/>
                  </a:moveTo>
                  <a:cubicBezTo>
                    <a:pt x="180" y="0"/>
                    <a:pt x="165" y="6"/>
                    <a:pt x="158" y="20"/>
                  </a:cubicBezTo>
                  <a:cubicBezTo>
                    <a:pt x="85" y="142"/>
                    <a:pt x="36" y="252"/>
                    <a:pt x="12" y="374"/>
                  </a:cubicBezTo>
                  <a:cubicBezTo>
                    <a:pt x="0" y="410"/>
                    <a:pt x="24" y="434"/>
                    <a:pt x="60" y="434"/>
                  </a:cubicBezTo>
                  <a:cubicBezTo>
                    <a:pt x="60" y="446"/>
                    <a:pt x="60" y="446"/>
                    <a:pt x="73" y="446"/>
                  </a:cubicBezTo>
                  <a:cubicBezTo>
                    <a:pt x="85" y="446"/>
                    <a:pt x="109" y="434"/>
                    <a:pt x="122" y="398"/>
                  </a:cubicBezTo>
                  <a:cubicBezTo>
                    <a:pt x="146" y="276"/>
                    <a:pt x="195" y="166"/>
                    <a:pt x="243" y="82"/>
                  </a:cubicBezTo>
                  <a:cubicBezTo>
                    <a:pt x="268" y="45"/>
                    <a:pt x="255" y="20"/>
                    <a:pt x="231" y="9"/>
                  </a:cubicBezTo>
                  <a:cubicBezTo>
                    <a:pt x="220" y="3"/>
                    <a:pt x="208" y="0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9" name="Google Shape;3699;p39"/>
            <p:cNvSpPr/>
            <p:nvPr/>
          </p:nvSpPr>
          <p:spPr>
            <a:xfrm>
              <a:off x="8242686" y="3891443"/>
              <a:ext cx="7728" cy="14471"/>
            </a:xfrm>
            <a:custGeom>
              <a:avLst/>
              <a:gdLst/>
              <a:ahLst/>
              <a:cxnLst/>
              <a:rect l="l" t="t" r="r" b="b"/>
              <a:pathLst>
                <a:path w="157" h="294" extrusionOk="0">
                  <a:moveTo>
                    <a:pt x="100" y="1"/>
                  </a:moveTo>
                  <a:cubicBezTo>
                    <a:pt x="84" y="1"/>
                    <a:pt x="69" y="9"/>
                    <a:pt x="64" y="27"/>
                  </a:cubicBezTo>
                  <a:cubicBezTo>
                    <a:pt x="52" y="100"/>
                    <a:pt x="40" y="173"/>
                    <a:pt x="15" y="235"/>
                  </a:cubicBezTo>
                  <a:cubicBezTo>
                    <a:pt x="1" y="271"/>
                    <a:pt x="25" y="294"/>
                    <a:pt x="53" y="294"/>
                  </a:cubicBezTo>
                  <a:cubicBezTo>
                    <a:pt x="71" y="294"/>
                    <a:pt x="91" y="283"/>
                    <a:pt x="101" y="259"/>
                  </a:cubicBezTo>
                  <a:cubicBezTo>
                    <a:pt x="125" y="198"/>
                    <a:pt x="149" y="125"/>
                    <a:pt x="149" y="52"/>
                  </a:cubicBezTo>
                  <a:cubicBezTo>
                    <a:pt x="157" y="22"/>
                    <a:pt x="127" y="1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0" name="Google Shape;3700;p39"/>
            <p:cNvSpPr/>
            <p:nvPr/>
          </p:nvSpPr>
          <p:spPr>
            <a:xfrm>
              <a:off x="8242193" y="3891000"/>
              <a:ext cx="9056" cy="15603"/>
            </a:xfrm>
            <a:custGeom>
              <a:avLst/>
              <a:gdLst/>
              <a:ahLst/>
              <a:cxnLst/>
              <a:rect l="l" t="t" r="r" b="b"/>
              <a:pathLst>
                <a:path w="184" h="317" extrusionOk="0">
                  <a:moveTo>
                    <a:pt x="122" y="12"/>
                  </a:moveTo>
                  <a:cubicBezTo>
                    <a:pt x="135" y="25"/>
                    <a:pt x="159" y="36"/>
                    <a:pt x="159" y="61"/>
                  </a:cubicBezTo>
                  <a:cubicBezTo>
                    <a:pt x="147" y="146"/>
                    <a:pt x="122" y="207"/>
                    <a:pt x="98" y="268"/>
                  </a:cubicBezTo>
                  <a:cubicBezTo>
                    <a:pt x="86" y="292"/>
                    <a:pt x="62" y="292"/>
                    <a:pt x="50" y="292"/>
                  </a:cubicBezTo>
                  <a:cubicBezTo>
                    <a:pt x="38" y="292"/>
                    <a:pt x="25" y="280"/>
                    <a:pt x="38" y="255"/>
                  </a:cubicBezTo>
                  <a:cubicBezTo>
                    <a:pt x="50" y="195"/>
                    <a:pt x="74" y="122"/>
                    <a:pt x="86" y="36"/>
                  </a:cubicBezTo>
                  <a:cubicBezTo>
                    <a:pt x="86" y="25"/>
                    <a:pt x="111" y="12"/>
                    <a:pt x="111" y="12"/>
                  </a:cubicBezTo>
                  <a:close/>
                  <a:moveTo>
                    <a:pt x="122" y="0"/>
                  </a:moveTo>
                  <a:cubicBezTo>
                    <a:pt x="98" y="0"/>
                    <a:pt x="74" y="12"/>
                    <a:pt x="74" y="36"/>
                  </a:cubicBezTo>
                  <a:cubicBezTo>
                    <a:pt x="50" y="109"/>
                    <a:pt x="38" y="182"/>
                    <a:pt x="14" y="244"/>
                  </a:cubicBezTo>
                  <a:cubicBezTo>
                    <a:pt x="1" y="280"/>
                    <a:pt x="25" y="304"/>
                    <a:pt x="50" y="304"/>
                  </a:cubicBezTo>
                  <a:cubicBezTo>
                    <a:pt x="50" y="317"/>
                    <a:pt x="62" y="317"/>
                    <a:pt x="62" y="317"/>
                  </a:cubicBezTo>
                  <a:cubicBezTo>
                    <a:pt x="86" y="317"/>
                    <a:pt x="111" y="304"/>
                    <a:pt x="122" y="280"/>
                  </a:cubicBezTo>
                  <a:cubicBezTo>
                    <a:pt x="147" y="219"/>
                    <a:pt x="159" y="146"/>
                    <a:pt x="171" y="61"/>
                  </a:cubicBezTo>
                  <a:cubicBezTo>
                    <a:pt x="184" y="25"/>
                    <a:pt x="147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1" name="Google Shape;3701;p39"/>
            <p:cNvSpPr/>
            <p:nvPr/>
          </p:nvSpPr>
          <p:spPr>
            <a:xfrm>
              <a:off x="8109098" y="3449186"/>
              <a:ext cx="22346" cy="36324"/>
            </a:xfrm>
            <a:custGeom>
              <a:avLst/>
              <a:gdLst/>
              <a:ahLst/>
              <a:cxnLst/>
              <a:rect l="l" t="t" r="r" b="b"/>
              <a:pathLst>
                <a:path w="454" h="738" extrusionOk="0">
                  <a:moveTo>
                    <a:pt x="149" y="1"/>
                  </a:moveTo>
                  <a:cubicBezTo>
                    <a:pt x="110" y="1"/>
                    <a:pt x="70" y="12"/>
                    <a:pt x="29" y="37"/>
                  </a:cubicBezTo>
                  <a:cubicBezTo>
                    <a:pt x="0" y="67"/>
                    <a:pt x="18" y="120"/>
                    <a:pt x="52" y="120"/>
                  </a:cubicBezTo>
                  <a:cubicBezTo>
                    <a:pt x="60" y="120"/>
                    <a:pt x="69" y="117"/>
                    <a:pt x="78" y="110"/>
                  </a:cubicBezTo>
                  <a:cubicBezTo>
                    <a:pt x="103" y="97"/>
                    <a:pt x="128" y="92"/>
                    <a:pt x="151" y="92"/>
                  </a:cubicBezTo>
                  <a:cubicBezTo>
                    <a:pt x="259" y="92"/>
                    <a:pt x="336" y="219"/>
                    <a:pt x="346" y="329"/>
                  </a:cubicBezTo>
                  <a:cubicBezTo>
                    <a:pt x="346" y="373"/>
                    <a:pt x="346" y="632"/>
                    <a:pt x="258" y="632"/>
                  </a:cubicBezTo>
                  <a:cubicBezTo>
                    <a:pt x="248" y="632"/>
                    <a:pt x="236" y="628"/>
                    <a:pt x="224" y="621"/>
                  </a:cubicBezTo>
                  <a:cubicBezTo>
                    <a:pt x="220" y="620"/>
                    <a:pt x="216" y="619"/>
                    <a:pt x="211" y="619"/>
                  </a:cubicBezTo>
                  <a:cubicBezTo>
                    <a:pt x="168" y="619"/>
                    <a:pt x="130" y="672"/>
                    <a:pt x="164" y="694"/>
                  </a:cubicBezTo>
                  <a:cubicBezTo>
                    <a:pt x="202" y="725"/>
                    <a:pt x="237" y="738"/>
                    <a:pt x="266" y="738"/>
                  </a:cubicBezTo>
                  <a:cubicBezTo>
                    <a:pt x="413" y="738"/>
                    <a:pt x="453" y="416"/>
                    <a:pt x="443" y="305"/>
                  </a:cubicBezTo>
                  <a:cubicBezTo>
                    <a:pt x="424" y="161"/>
                    <a:pt x="298" y="1"/>
                    <a:pt x="1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2" name="Google Shape;3702;p39"/>
            <p:cNvSpPr/>
            <p:nvPr/>
          </p:nvSpPr>
          <p:spPr>
            <a:xfrm>
              <a:off x="8109344" y="3448841"/>
              <a:ext cx="22789" cy="37555"/>
            </a:xfrm>
            <a:custGeom>
              <a:avLst/>
              <a:gdLst/>
              <a:ahLst/>
              <a:cxnLst/>
              <a:rect l="l" t="t" r="r" b="b"/>
              <a:pathLst>
                <a:path w="463" h="763" extrusionOk="0">
                  <a:moveTo>
                    <a:pt x="147" y="18"/>
                  </a:moveTo>
                  <a:cubicBezTo>
                    <a:pt x="185" y="18"/>
                    <a:pt x="217" y="31"/>
                    <a:pt x="243" y="44"/>
                  </a:cubicBezTo>
                  <a:cubicBezTo>
                    <a:pt x="341" y="81"/>
                    <a:pt x="414" y="203"/>
                    <a:pt x="426" y="312"/>
                  </a:cubicBezTo>
                  <a:cubicBezTo>
                    <a:pt x="438" y="409"/>
                    <a:pt x="414" y="677"/>
                    <a:pt x="305" y="725"/>
                  </a:cubicBezTo>
                  <a:cubicBezTo>
                    <a:pt x="291" y="734"/>
                    <a:pt x="277" y="738"/>
                    <a:pt x="261" y="738"/>
                  </a:cubicBezTo>
                  <a:cubicBezTo>
                    <a:pt x="233" y="738"/>
                    <a:pt x="202" y="725"/>
                    <a:pt x="170" y="701"/>
                  </a:cubicBezTo>
                  <a:cubicBezTo>
                    <a:pt x="146" y="689"/>
                    <a:pt x="159" y="665"/>
                    <a:pt x="159" y="665"/>
                  </a:cubicBezTo>
                  <a:cubicBezTo>
                    <a:pt x="170" y="652"/>
                    <a:pt x="183" y="641"/>
                    <a:pt x="195" y="641"/>
                  </a:cubicBezTo>
                  <a:lnTo>
                    <a:pt x="219" y="641"/>
                  </a:lnTo>
                  <a:cubicBezTo>
                    <a:pt x="231" y="646"/>
                    <a:pt x="240" y="649"/>
                    <a:pt x="250" y="649"/>
                  </a:cubicBezTo>
                  <a:cubicBezTo>
                    <a:pt x="259" y="649"/>
                    <a:pt x="268" y="646"/>
                    <a:pt x="280" y="641"/>
                  </a:cubicBezTo>
                  <a:cubicBezTo>
                    <a:pt x="353" y="592"/>
                    <a:pt x="353" y="360"/>
                    <a:pt x="353" y="336"/>
                  </a:cubicBezTo>
                  <a:cubicBezTo>
                    <a:pt x="341" y="239"/>
                    <a:pt x="292" y="154"/>
                    <a:pt x="219" y="117"/>
                  </a:cubicBezTo>
                  <a:cubicBezTo>
                    <a:pt x="197" y="101"/>
                    <a:pt x="175" y="94"/>
                    <a:pt x="153" y="94"/>
                  </a:cubicBezTo>
                  <a:cubicBezTo>
                    <a:pt x="126" y="94"/>
                    <a:pt x="100" y="104"/>
                    <a:pt x="73" y="117"/>
                  </a:cubicBezTo>
                  <a:cubicBezTo>
                    <a:pt x="66" y="121"/>
                    <a:pt x="60" y="122"/>
                    <a:pt x="54" y="122"/>
                  </a:cubicBezTo>
                  <a:cubicBezTo>
                    <a:pt x="42" y="122"/>
                    <a:pt x="33" y="114"/>
                    <a:pt x="24" y="105"/>
                  </a:cubicBezTo>
                  <a:cubicBezTo>
                    <a:pt x="13" y="93"/>
                    <a:pt x="13" y="68"/>
                    <a:pt x="37" y="57"/>
                  </a:cubicBezTo>
                  <a:cubicBezTo>
                    <a:pt x="77" y="28"/>
                    <a:pt x="114" y="18"/>
                    <a:pt x="147" y="18"/>
                  </a:cubicBezTo>
                  <a:close/>
                  <a:moveTo>
                    <a:pt x="162" y="0"/>
                  </a:moveTo>
                  <a:cubicBezTo>
                    <a:pt x="122" y="0"/>
                    <a:pt x="77" y="12"/>
                    <a:pt x="24" y="44"/>
                  </a:cubicBezTo>
                  <a:cubicBezTo>
                    <a:pt x="0" y="57"/>
                    <a:pt x="0" y="93"/>
                    <a:pt x="13" y="117"/>
                  </a:cubicBezTo>
                  <a:cubicBezTo>
                    <a:pt x="21" y="126"/>
                    <a:pt x="36" y="135"/>
                    <a:pt x="52" y="135"/>
                  </a:cubicBezTo>
                  <a:cubicBezTo>
                    <a:pt x="59" y="135"/>
                    <a:pt x="66" y="133"/>
                    <a:pt x="73" y="130"/>
                  </a:cubicBezTo>
                  <a:cubicBezTo>
                    <a:pt x="97" y="118"/>
                    <a:pt x="122" y="112"/>
                    <a:pt x="146" y="112"/>
                  </a:cubicBezTo>
                  <a:cubicBezTo>
                    <a:pt x="170" y="112"/>
                    <a:pt x="195" y="118"/>
                    <a:pt x="219" y="130"/>
                  </a:cubicBezTo>
                  <a:cubicBezTo>
                    <a:pt x="280" y="166"/>
                    <a:pt x="329" y="251"/>
                    <a:pt x="329" y="336"/>
                  </a:cubicBezTo>
                  <a:cubicBezTo>
                    <a:pt x="341" y="397"/>
                    <a:pt x="329" y="592"/>
                    <a:pt x="268" y="628"/>
                  </a:cubicBezTo>
                  <a:cubicBezTo>
                    <a:pt x="262" y="634"/>
                    <a:pt x="256" y="637"/>
                    <a:pt x="248" y="637"/>
                  </a:cubicBezTo>
                  <a:cubicBezTo>
                    <a:pt x="240" y="637"/>
                    <a:pt x="231" y="634"/>
                    <a:pt x="219" y="628"/>
                  </a:cubicBezTo>
                  <a:cubicBezTo>
                    <a:pt x="212" y="625"/>
                    <a:pt x="205" y="623"/>
                    <a:pt x="198" y="623"/>
                  </a:cubicBezTo>
                  <a:cubicBezTo>
                    <a:pt x="177" y="623"/>
                    <a:pt x="155" y="634"/>
                    <a:pt x="146" y="652"/>
                  </a:cubicBezTo>
                  <a:cubicBezTo>
                    <a:pt x="134" y="677"/>
                    <a:pt x="134" y="701"/>
                    <a:pt x="159" y="714"/>
                  </a:cubicBezTo>
                  <a:cubicBezTo>
                    <a:pt x="195" y="738"/>
                    <a:pt x="232" y="762"/>
                    <a:pt x="256" y="762"/>
                  </a:cubicBezTo>
                  <a:cubicBezTo>
                    <a:pt x="280" y="762"/>
                    <a:pt x="292" y="750"/>
                    <a:pt x="316" y="750"/>
                  </a:cubicBezTo>
                  <a:cubicBezTo>
                    <a:pt x="426" y="677"/>
                    <a:pt x="462" y="409"/>
                    <a:pt x="450" y="312"/>
                  </a:cubicBezTo>
                  <a:cubicBezTo>
                    <a:pt x="438" y="190"/>
                    <a:pt x="353" y="68"/>
                    <a:pt x="256" y="20"/>
                  </a:cubicBezTo>
                  <a:cubicBezTo>
                    <a:pt x="228" y="9"/>
                    <a:pt x="197" y="0"/>
                    <a:pt x="1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3" name="Google Shape;3703;p39"/>
            <p:cNvSpPr/>
            <p:nvPr/>
          </p:nvSpPr>
          <p:spPr>
            <a:xfrm>
              <a:off x="8122388" y="3451942"/>
              <a:ext cx="14668" cy="13782"/>
            </a:xfrm>
            <a:custGeom>
              <a:avLst/>
              <a:gdLst/>
              <a:ahLst/>
              <a:cxnLst/>
              <a:rect l="l" t="t" r="r" b="b"/>
              <a:pathLst>
                <a:path w="298" h="280" extrusionOk="0">
                  <a:moveTo>
                    <a:pt x="246" y="0"/>
                  </a:moveTo>
                  <a:cubicBezTo>
                    <a:pt x="235" y="0"/>
                    <a:pt x="223" y="5"/>
                    <a:pt x="210" y="18"/>
                  </a:cubicBezTo>
                  <a:cubicBezTo>
                    <a:pt x="149" y="67"/>
                    <a:pt x="88" y="140"/>
                    <a:pt x="27" y="200"/>
                  </a:cubicBezTo>
                  <a:cubicBezTo>
                    <a:pt x="0" y="236"/>
                    <a:pt x="26" y="279"/>
                    <a:pt x="62" y="279"/>
                  </a:cubicBezTo>
                  <a:cubicBezTo>
                    <a:pt x="74" y="279"/>
                    <a:pt x="87" y="274"/>
                    <a:pt x="100" y="261"/>
                  </a:cubicBezTo>
                  <a:cubicBezTo>
                    <a:pt x="161" y="200"/>
                    <a:pt x="221" y="140"/>
                    <a:pt x="270" y="78"/>
                  </a:cubicBezTo>
                  <a:cubicBezTo>
                    <a:pt x="297" y="43"/>
                    <a:pt x="278" y="0"/>
                    <a:pt x="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4" name="Google Shape;3704;p39"/>
            <p:cNvSpPr/>
            <p:nvPr/>
          </p:nvSpPr>
          <p:spPr>
            <a:xfrm>
              <a:off x="8122486" y="3451499"/>
              <a:ext cx="15061" cy="14520"/>
            </a:xfrm>
            <a:custGeom>
              <a:avLst/>
              <a:gdLst/>
              <a:ahLst/>
              <a:cxnLst/>
              <a:rect l="l" t="t" r="r" b="b"/>
              <a:pathLst>
                <a:path w="306" h="295" extrusionOk="0">
                  <a:moveTo>
                    <a:pt x="243" y="18"/>
                  </a:moveTo>
                  <a:cubicBezTo>
                    <a:pt x="250" y="18"/>
                    <a:pt x="256" y="21"/>
                    <a:pt x="256" y="27"/>
                  </a:cubicBezTo>
                  <a:cubicBezTo>
                    <a:pt x="268" y="39"/>
                    <a:pt x="281" y="63"/>
                    <a:pt x="268" y="76"/>
                  </a:cubicBezTo>
                  <a:cubicBezTo>
                    <a:pt x="219" y="136"/>
                    <a:pt x="159" y="197"/>
                    <a:pt x="86" y="270"/>
                  </a:cubicBezTo>
                  <a:cubicBezTo>
                    <a:pt x="80" y="276"/>
                    <a:pt x="71" y="279"/>
                    <a:pt x="62" y="279"/>
                  </a:cubicBezTo>
                  <a:cubicBezTo>
                    <a:pt x="52" y="279"/>
                    <a:pt x="43" y="276"/>
                    <a:pt x="38" y="270"/>
                  </a:cubicBezTo>
                  <a:cubicBezTo>
                    <a:pt x="25" y="258"/>
                    <a:pt x="25" y="233"/>
                    <a:pt x="38" y="209"/>
                  </a:cubicBezTo>
                  <a:cubicBezTo>
                    <a:pt x="111" y="136"/>
                    <a:pt x="159" y="76"/>
                    <a:pt x="219" y="27"/>
                  </a:cubicBezTo>
                  <a:cubicBezTo>
                    <a:pt x="226" y="21"/>
                    <a:pt x="235" y="18"/>
                    <a:pt x="243" y="18"/>
                  </a:cubicBezTo>
                  <a:close/>
                  <a:moveTo>
                    <a:pt x="237" y="1"/>
                  </a:moveTo>
                  <a:cubicBezTo>
                    <a:pt x="228" y="1"/>
                    <a:pt x="218" y="4"/>
                    <a:pt x="208" y="14"/>
                  </a:cubicBezTo>
                  <a:cubicBezTo>
                    <a:pt x="147" y="63"/>
                    <a:pt x="98" y="124"/>
                    <a:pt x="25" y="209"/>
                  </a:cubicBezTo>
                  <a:cubicBezTo>
                    <a:pt x="1" y="233"/>
                    <a:pt x="13" y="258"/>
                    <a:pt x="25" y="282"/>
                  </a:cubicBezTo>
                  <a:cubicBezTo>
                    <a:pt x="38" y="295"/>
                    <a:pt x="49" y="295"/>
                    <a:pt x="62" y="295"/>
                  </a:cubicBezTo>
                  <a:cubicBezTo>
                    <a:pt x="74" y="295"/>
                    <a:pt x="86" y="295"/>
                    <a:pt x="98" y="282"/>
                  </a:cubicBezTo>
                  <a:cubicBezTo>
                    <a:pt x="171" y="209"/>
                    <a:pt x="232" y="149"/>
                    <a:pt x="281" y="87"/>
                  </a:cubicBezTo>
                  <a:cubicBezTo>
                    <a:pt x="305" y="63"/>
                    <a:pt x="292" y="27"/>
                    <a:pt x="268" y="14"/>
                  </a:cubicBezTo>
                  <a:cubicBezTo>
                    <a:pt x="261" y="8"/>
                    <a:pt x="250" y="1"/>
                    <a:pt x="2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5" name="Google Shape;3705;p39"/>
            <p:cNvSpPr/>
            <p:nvPr/>
          </p:nvSpPr>
          <p:spPr>
            <a:xfrm>
              <a:off x="8124603" y="3460310"/>
              <a:ext cx="15603" cy="11370"/>
            </a:xfrm>
            <a:custGeom>
              <a:avLst/>
              <a:gdLst/>
              <a:ahLst/>
              <a:cxnLst/>
              <a:rect l="l" t="t" r="r" b="b"/>
              <a:pathLst>
                <a:path w="317" h="231" extrusionOk="0">
                  <a:moveTo>
                    <a:pt x="256" y="0"/>
                  </a:moveTo>
                  <a:cubicBezTo>
                    <a:pt x="250" y="0"/>
                    <a:pt x="244" y="2"/>
                    <a:pt x="238" y="6"/>
                  </a:cubicBezTo>
                  <a:cubicBezTo>
                    <a:pt x="165" y="54"/>
                    <a:pt x="92" y="91"/>
                    <a:pt x="31" y="152"/>
                  </a:cubicBezTo>
                  <a:cubicBezTo>
                    <a:pt x="0" y="183"/>
                    <a:pt x="30" y="230"/>
                    <a:pt x="69" y="230"/>
                  </a:cubicBezTo>
                  <a:cubicBezTo>
                    <a:pt x="76" y="230"/>
                    <a:pt x="84" y="229"/>
                    <a:pt x="92" y="225"/>
                  </a:cubicBezTo>
                  <a:cubicBezTo>
                    <a:pt x="152" y="176"/>
                    <a:pt x="225" y="127"/>
                    <a:pt x="286" y="67"/>
                  </a:cubicBezTo>
                  <a:cubicBezTo>
                    <a:pt x="317" y="47"/>
                    <a:pt x="287" y="0"/>
                    <a:pt x="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6" name="Google Shape;3706;p39"/>
            <p:cNvSpPr/>
            <p:nvPr/>
          </p:nvSpPr>
          <p:spPr>
            <a:xfrm>
              <a:off x="8124307" y="3459719"/>
              <a:ext cx="16193" cy="12305"/>
            </a:xfrm>
            <a:custGeom>
              <a:avLst/>
              <a:gdLst/>
              <a:ahLst/>
              <a:cxnLst/>
              <a:rect l="l" t="t" r="r" b="b"/>
              <a:pathLst>
                <a:path w="329" h="250" extrusionOk="0">
                  <a:moveTo>
                    <a:pt x="268" y="18"/>
                  </a:moveTo>
                  <a:cubicBezTo>
                    <a:pt x="280" y="18"/>
                    <a:pt x="292" y="30"/>
                    <a:pt x="292" y="30"/>
                  </a:cubicBezTo>
                  <a:cubicBezTo>
                    <a:pt x="304" y="42"/>
                    <a:pt x="304" y="66"/>
                    <a:pt x="292" y="79"/>
                  </a:cubicBezTo>
                  <a:cubicBezTo>
                    <a:pt x="231" y="128"/>
                    <a:pt x="158" y="188"/>
                    <a:pt x="85" y="225"/>
                  </a:cubicBezTo>
                  <a:cubicBezTo>
                    <a:pt x="82" y="228"/>
                    <a:pt x="77" y="230"/>
                    <a:pt x="72" y="230"/>
                  </a:cubicBezTo>
                  <a:cubicBezTo>
                    <a:pt x="60" y="230"/>
                    <a:pt x="46" y="221"/>
                    <a:pt x="37" y="212"/>
                  </a:cubicBezTo>
                  <a:cubicBezTo>
                    <a:pt x="25" y="201"/>
                    <a:pt x="25" y="188"/>
                    <a:pt x="37" y="176"/>
                  </a:cubicBezTo>
                  <a:cubicBezTo>
                    <a:pt x="110" y="115"/>
                    <a:pt x="171" y="66"/>
                    <a:pt x="244" y="18"/>
                  </a:cubicBezTo>
                  <a:close/>
                  <a:moveTo>
                    <a:pt x="265" y="1"/>
                  </a:moveTo>
                  <a:cubicBezTo>
                    <a:pt x="258" y="1"/>
                    <a:pt x="251" y="2"/>
                    <a:pt x="244" y="6"/>
                  </a:cubicBezTo>
                  <a:lnTo>
                    <a:pt x="25" y="152"/>
                  </a:lnTo>
                  <a:cubicBezTo>
                    <a:pt x="1" y="176"/>
                    <a:pt x="12" y="212"/>
                    <a:pt x="25" y="225"/>
                  </a:cubicBezTo>
                  <a:cubicBezTo>
                    <a:pt x="37" y="237"/>
                    <a:pt x="49" y="249"/>
                    <a:pt x="74" y="249"/>
                  </a:cubicBezTo>
                  <a:lnTo>
                    <a:pt x="98" y="249"/>
                  </a:lnTo>
                  <a:cubicBezTo>
                    <a:pt x="171" y="201"/>
                    <a:pt x="244" y="139"/>
                    <a:pt x="304" y="91"/>
                  </a:cubicBezTo>
                  <a:cubicBezTo>
                    <a:pt x="328" y="66"/>
                    <a:pt x="317" y="42"/>
                    <a:pt x="304" y="18"/>
                  </a:cubicBezTo>
                  <a:cubicBezTo>
                    <a:pt x="296" y="10"/>
                    <a:pt x="281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7" name="Google Shape;3707;p39"/>
            <p:cNvSpPr/>
            <p:nvPr/>
          </p:nvSpPr>
          <p:spPr>
            <a:xfrm>
              <a:off x="8121895" y="3466512"/>
              <a:ext cx="23183" cy="10878"/>
            </a:xfrm>
            <a:custGeom>
              <a:avLst/>
              <a:gdLst/>
              <a:ahLst/>
              <a:cxnLst/>
              <a:rect l="l" t="t" r="r" b="b"/>
              <a:pathLst>
                <a:path w="471" h="221" extrusionOk="0">
                  <a:moveTo>
                    <a:pt x="401" y="0"/>
                  </a:moveTo>
                  <a:cubicBezTo>
                    <a:pt x="398" y="0"/>
                    <a:pt x="394" y="1"/>
                    <a:pt x="390" y="1"/>
                  </a:cubicBezTo>
                  <a:cubicBezTo>
                    <a:pt x="280" y="38"/>
                    <a:pt x="159" y="74"/>
                    <a:pt x="50" y="123"/>
                  </a:cubicBezTo>
                  <a:cubicBezTo>
                    <a:pt x="1" y="147"/>
                    <a:pt x="37" y="220"/>
                    <a:pt x="86" y="220"/>
                  </a:cubicBezTo>
                  <a:cubicBezTo>
                    <a:pt x="195" y="184"/>
                    <a:pt x="317" y="136"/>
                    <a:pt x="414" y="87"/>
                  </a:cubicBezTo>
                  <a:cubicBezTo>
                    <a:pt x="471" y="75"/>
                    <a:pt x="453" y="0"/>
                    <a:pt x="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8" name="Google Shape;3708;p39"/>
            <p:cNvSpPr/>
            <p:nvPr/>
          </p:nvSpPr>
          <p:spPr>
            <a:xfrm>
              <a:off x="8122486" y="3466315"/>
              <a:ext cx="22247" cy="11075"/>
            </a:xfrm>
            <a:custGeom>
              <a:avLst/>
              <a:gdLst/>
              <a:ahLst/>
              <a:cxnLst/>
              <a:rect l="l" t="t" r="r" b="b"/>
              <a:pathLst>
                <a:path w="452" h="225" extrusionOk="0">
                  <a:moveTo>
                    <a:pt x="402" y="18"/>
                  </a:moveTo>
                  <a:cubicBezTo>
                    <a:pt x="414" y="18"/>
                    <a:pt x="427" y="30"/>
                    <a:pt x="427" y="42"/>
                  </a:cubicBezTo>
                  <a:cubicBezTo>
                    <a:pt x="427" y="54"/>
                    <a:pt x="427" y="78"/>
                    <a:pt x="402" y="91"/>
                  </a:cubicBezTo>
                  <a:cubicBezTo>
                    <a:pt x="378" y="103"/>
                    <a:pt x="354" y="103"/>
                    <a:pt x="329" y="115"/>
                  </a:cubicBezTo>
                  <a:cubicBezTo>
                    <a:pt x="256" y="151"/>
                    <a:pt x="159" y="188"/>
                    <a:pt x="74" y="213"/>
                  </a:cubicBezTo>
                  <a:cubicBezTo>
                    <a:pt x="49" y="213"/>
                    <a:pt x="38" y="200"/>
                    <a:pt x="25" y="188"/>
                  </a:cubicBezTo>
                  <a:cubicBezTo>
                    <a:pt x="25" y="164"/>
                    <a:pt x="25" y="151"/>
                    <a:pt x="49" y="140"/>
                  </a:cubicBezTo>
                  <a:cubicBezTo>
                    <a:pt x="135" y="103"/>
                    <a:pt x="232" y="67"/>
                    <a:pt x="317" y="42"/>
                  </a:cubicBezTo>
                  <a:cubicBezTo>
                    <a:pt x="341" y="30"/>
                    <a:pt x="365" y="30"/>
                    <a:pt x="390" y="18"/>
                  </a:cubicBezTo>
                  <a:close/>
                  <a:moveTo>
                    <a:pt x="404" y="1"/>
                  </a:moveTo>
                  <a:cubicBezTo>
                    <a:pt x="396" y="1"/>
                    <a:pt x="388" y="2"/>
                    <a:pt x="378" y="5"/>
                  </a:cubicBezTo>
                  <a:cubicBezTo>
                    <a:pt x="354" y="5"/>
                    <a:pt x="341" y="18"/>
                    <a:pt x="317" y="30"/>
                  </a:cubicBezTo>
                  <a:cubicBezTo>
                    <a:pt x="219" y="54"/>
                    <a:pt x="122" y="78"/>
                    <a:pt x="38" y="127"/>
                  </a:cubicBezTo>
                  <a:cubicBezTo>
                    <a:pt x="13" y="140"/>
                    <a:pt x="1" y="164"/>
                    <a:pt x="13" y="188"/>
                  </a:cubicBezTo>
                  <a:cubicBezTo>
                    <a:pt x="25" y="213"/>
                    <a:pt x="38" y="224"/>
                    <a:pt x="62" y="224"/>
                  </a:cubicBezTo>
                  <a:lnTo>
                    <a:pt x="74" y="224"/>
                  </a:lnTo>
                  <a:cubicBezTo>
                    <a:pt x="171" y="200"/>
                    <a:pt x="256" y="164"/>
                    <a:pt x="341" y="127"/>
                  </a:cubicBezTo>
                  <a:cubicBezTo>
                    <a:pt x="365" y="127"/>
                    <a:pt x="390" y="115"/>
                    <a:pt x="414" y="103"/>
                  </a:cubicBezTo>
                  <a:cubicBezTo>
                    <a:pt x="438" y="91"/>
                    <a:pt x="451" y="54"/>
                    <a:pt x="438" y="30"/>
                  </a:cubicBezTo>
                  <a:cubicBezTo>
                    <a:pt x="438" y="12"/>
                    <a:pt x="425" y="1"/>
                    <a:pt x="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9" name="Google Shape;3709;p39"/>
            <p:cNvSpPr/>
            <p:nvPr/>
          </p:nvSpPr>
          <p:spPr>
            <a:xfrm>
              <a:off x="8115940" y="3475913"/>
              <a:ext cx="25398" cy="9844"/>
            </a:xfrm>
            <a:custGeom>
              <a:avLst/>
              <a:gdLst/>
              <a:ahLst/>
              <a:cxnLst/>
              <a:rect l="l" t="t" r="r" b="b"/>
              <a:pathLst>
                <a:path w="516" h="200" extrusionOk="0">
                  <a:moveTo>
                    <a:pt x="446" y="0"/>
                  </a:moveTo>
                  <a:cubicBezTo>
                    <a:pt x="439" y="0"/>
                    <a:pt x="432" y="2"/>
                    <a:pt x="425" y="5"/>
                  </a:cubicBezTo>
                  <a:cubicBezTo>
                    <a:pt x="316" y="66"/>
                    <a:pt x="182" y="91"/>
                    <a:pt x="61" y="115"/>
                  </a:cubicBezTo>
                  <a:cubicBezTo>
                    <a:pt x="0" y="115"/>
                    <a:pt x="12" y="200"/>
                    <a:pt x="73" y="200"/>
                  </a:cubicBezTo>
                  <a:cubicBezTo>
                    <a:pt x="219" y="200"/>
                    <a:pt x="352" y="151"/>
                    <a:pt x="474" y="78"/>
                  </a:cubicBezTo>
                  <a:cubicBezTo>
                    <a:pt x="516" y="57"/>
                    <a:pt x="486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0" name="Google Shape;3710;p39"/>
            <p:cNvSpPr/>
            <p:nvPr/>
          </p:nvSpPr>
          <p:spPr>
            <a:xfrm>
              <a:off x="8116481" y="3475323"/>
              <a:ext cx="24659" cy="11075"/>
            </a:xfrm>
            <a:custGeom>
              <a:avLst/>
              <a:gdLst/>
              <a:ahLst/>
              <a:cxnLst/>
              <a:rect l="l" t="t" r="r" b="b"/>
              <a:pathLst>
                <a:path w="501" h="225" extrusionOk="0">
                  <a:moveTo>
                    <a:pt x="440" y="24"/>
                  </a:moveTo>
                  <a:cubicBezTo>
                    <a:pt x="452" y="24"/>
                    <a:pt x="467" y="33"/>
                    <a:pt x="476" y="41"/>
                  </a:cubicBezTo>
                  <a:cubicBezTo>
                    <a:pt x="476" y="54"/>
                    <a:pt x="476" y="78"/>
                    <a:pt x="463" y="90"/>
                  </a:cubicBezTo>
                  <a:cubicBezTo>
                    <a:pt x="332" y="156"/>
                    <a:pt x="211" y="202"/>
                    <a:pt x="99" y="202"/>
                  </a:cubicBezTo>
                  <a:cubicBezTo>
                    <a:pt x="87" y="202"/>
                    <a:pt x="74" y="201"/>
                    <a:pt x="62" y="200"/>
                  </a:cubicBezTo>
                  <a:cubicBezTo>
                    <a:pt x="38" y="200"/>
                    <a:pt x="25" y="187"/>
                    <a:pt x="25" y="163"/>
                  </a:cubicBezTo>
                  <a:cubicBezTo>
                    <a:pt x="25" y="163"/>
                    <a:pt x="25" y="139"/>
                    <a:pt x="50" y="127"/>
                  </a:cubicBezTo>
                  <a:cubicBezTo>
                    <a:pt x="171" y="103"/>
                    <a:pt x="305" y="90"/>
                    <a:pt x="427" y="30"/>
                  </a:cubicBezTo>
                  <a:cubicBezTo>
                    <a:pt x="431" y="26"/>
                    <a:pt x="435" y="24"/>
                    <a:pt x="440" y="24"/>
                  </a:cubicBezTo>
                  <a:close/>
                  <a:moveTo>
                    <a:pt x="442" y="0"/>
                  </a:moveTo>
                  <a:cubicBezTo>
                    <a:pt x="433" y="0"/>
                    <a:pt x="424" y="2"/>
                    <a:pt x="414" y="5"/>
                  </a:cubicBezTo>
                  <a:cubicBezTo>
                    <a:pt x="293" y="66"/>
                    <a:pt x="171" y="90"/>
                    <a:pt x="38" y="114"/>
                  </a:cubicBezTo>
                  <a:cubicBezTo>
                    <a:pt x="14" y="114"/>
                    <a:pt x="1" y="139"/>
                    <a:pt x="1" y="163"/>
                  </a:cubicBezTo>
                  <a:cubicBezTo>
                    <a:pt x="1" y="187"/>
                    <a:pt x="25" y="224"/>
                    <a:pt x="62" y="224"/>
                  </a:cubicBezTo>
                  <a:lnTo>
                    <a:pt x="74" y="224"/>
                  </a:lnTo>
                  <a:cubicBezTo>
                    <a:pt x="196" y="224"/>
                    <a:pt x="330" y="187"/>
                    <a:pt x="463" y="103"/>
                  </a:cubicBezTo>
                  <a:cubicBezTo>
                    <a:pt x="500" y="90"/>
                    <a:pt x="500" y="54"/>
                    <a:pt x="487" y="30"/>
                  </a:cubicBezTo>
                  <a:cubicBezTo>
                    <a:pt x="479" y="12"/>
                    <a:pt x="464" y="0"/>
                    <a:pt x="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1" name="Google Shape;3711;p39"/>
            <p:cNvSpPr/>
            <p:nvPr/>
          </p:nvSpPr>
          <p:spPr>
            <a:xfrm>
              <a:off x="8106341" y="3451844"/>
              <a:ext cx="20918" cy="33765"/>
            </a:xfrm>
            <a:custGeom>
              <a:avLst/>
              <a:gdLst/>
              <a:ahLst/>
              <a:cxnLst/>
              <a:rect l="l" t="t" r="r" b="b"/>
              <a:pathLst>
                <a:path w="425" h="686" extrusionOk="0">
                  <a:moveTo>
                    <a:pt x="113" y="0"/>
                  </a:moveTo>
                  <a:cubicBezTo>
                    <a:pt x="92" y="0"/>
                    <a:pt x="71" y="3"/>
                    <a:pt x="49" y="7"/>
                  </a:cubicBezTo>
                  <a:cubicBezTo>
                    <a:pt x="1" y="20"/>
                    <a:pt x="12" y="105"/>
                    <a:pt x="74" y="105"/>
                  </a:cubicBezTo>
                  <a:cubicBezTo>
                    <a:pt x="195" y="105"/>
                    <a:pt x="268" y="190"/>
                    <a:pt x="293" y="312"/>
                  </a:cubicBezTo>
                  <a:cubicBezTo>
                    <a:pt x="303" y="377"/>
                    <a:pt x="324" y="589"/>
                    <a:pt x="223" y="589"/>
                  </a:cubicBezTo>
                  <a:cubicBezTo>
                    <a:pt x="211" y="589"/>
                    <a:pt x="198" y="586"/>
                    <a:pt x="183" y="580"/>
                  </a:cubicBezTo>
                  <a:cubicBezTo>
                    <a:pt x="180" y="579"/>
                    <a:pt x="177" y="578"/>
                    <a:pt x="174" y="578"/>
                  </a:cubicBezTo>
                  <a:cubicBezTo>
                    <a:pt x="141" y="578"/>
                    <a:pt x="114" y="642"/>
                    <a:pt x="158" y="664"/>
                  </a:cubicBezTo>
                  <a:cubicBezTo>
                    <a:pt x="188" y="679"/>
                    <a:pt x="215" y="686"/>
                    <a:pt x="240" y="686"/>
                  </a:cubicBezTo>
                  <a:cubicBezTo>
                    <a:pt x="373" y="686"/>
                    <a:pt x="424" y="484"/>
                    <a:pt x="414" y="361"/>
                  </a:cubicBezTo>
                  <a:cubicBezTo>
                    <a:pt x="403" y="186"/>
                    <a:pt x="294" y="0"/>
                    <a:pt x="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2" name="Google Shape;3712;p39"/>
            <p:cNvSpPr/>
            <p:nvPr/>
          </p:nvSpPr>
          <p:spPr>
            <a:xfrm>
              <a:off x="8106932" y="3451598"/>
              <a:ext cx="21017" cy="34159"/>
            </a:xfrm>
            <a:custGeom>
              <a:avLst/>
              <a:gdLst/>
              <a:ahLst/>
              <a:cxnLst/>
              <a:rect l="l" t="t" r="r" b="b"/>
              <a:pathLst>
                <a:path w="427" h="694" extrusionOk="0">
                  <a:moveTo>
                    <a:pt x="119" y="13"/>
                  </a:moveTo>
                  <a:cubicBezTo>
                    <a:pt x="163" y="13"/>
                    <a:pt x="204" y="29"/>
                    <a:pt x="244" y="61"/>
                  </a:cubicBezTo>
                  <a:cubicBezTo>
                    <a:pt x="329" y="122"/>
                    <a:pt x="390" y="244"/>
                    <a:pt x="402" y="366"/>
                  </a:cubicBezTo>
                  <a:cubicBezTo>
                    <a:pt x="402" y="463"/>
                    <a:pt x="365" y="609"/>
                    <a:pt x="292" y="658"/>
                  </a:cubicBezTo>
                  <a:cubicBezTo>
                    <a:pt x="273" y="671"/>
                    <a:pt x="249" y="680"/>
                    <a:pt x="222" y="680"/>
                  </a:cubicBezTo>
                  <a:cubicBezTo>
                    <a:pt x="199" y="680"/>
                    <a:pt x="174" y="674"/>
                    <a:pt x="146" y="658"/>
                  </a:cubicBezTo>
                  <a:cubicBezTo>
                    <a:pt x="122" y="658"/>
                    <a:pt x="122" y="633"/>
                    <a:pt x="135" y="621"/>
                  </a:cubicBezTo>
                  <a:cubicBezTo>
                    <a:pt x="135" y="609"/>
                    <a:pt x="146" y="596"/>
                    <a:pt x="171" y="596"/>
                  </a:cubicBezTo>
                  <a:cubicBezTo>
                    <a:pt x="186" y="602"/>
                    <a:pt x="199" y="605"/>
                    <a:pt x="211" y="605"/>
                  </a:cubicBezTo>
                  <a:cubicBezTo>
                    <a:pt x="228" y="605"/>
                    <a:pt x="242" y="599"/>
                    <a:pt x="256" y="585"/>
                  </a:cubicBezTo>
                  <a:cubicBezTo>
                    <a:pt x="317" y="536"/>
                    <a:pt x="305" y="353"/>
                    <a:pt x="292" y="304"/>
                  </a:cubicBezTo>
                  <a:cubicBezTo>
                    <a:pt x="256" y="183"/>
                    <a:pt x="171" y="110"/>
                    <a:pt x="62" y="110"/>
                  </a:cubicBezTo>
                  <a:cubicBezTo>
                    <a:pt x="37" y="110"/>
                    <a:pt x="25" y="85"/>
                    <a:pt x="13" y="74"/>
                  </a:cubicBezTo>
                  <a:cubicBezTo>
                    <a:pt x="13" y="49"/>
                    <a:pt x="25" y="37"/>
                    <a:pt x="49" y="25"/>
                  </a:cubicBezTo>
                  <a:cubicBezTo>
                    <a:pt x="74" y="17"/>
                    <a:pt x="97" y="13"/>
                    <a:pt x="119" y="13"/>
                  </a:cubicBezTo>
                  <a:close/>
                  <a:moveTo>
                    <a:pt x="117" y="0"/>
                  </a:moveTo>
                  <a:cubicBezTo>
                    <a:pt x="92" y="0"/>
                    <a:pt x="65" y="4"/>
                    <a:pt x="37" y="12"/>
                  </a:cubicBezTo>
                  <a:cubicBezTo>
                    <a:pt x="13" y="12"/>
                    <a:pt x="0" y="49"/>
                    <a:pt x="0" y="74"/>
                  </a:cubicBezTo>
                  <a:cubicBezTo>
                    <a:pt x="0" y="98"/>
                    <a:pt x="25" y="122"/>
                    <a:pt x="62" y="122"/>
                  </a:cubicBezTo>
                  <a:cubicBezTo>
                    <a:pt x="171" y="122"/>
                    <a:pt x="244" y="195"/>
                    <a:pt x="268" y="317"/>
                  </a:cubicBezTo>
                  <a:cubicBezTo>
                    <a:pt x="281" y="377"/>
                    <a:pt x="292" y="523"/>
                    <a:pt x="244" y="572"/>
                  </a:cubicBezTo>
                  <a:cubicBezTo>
                    <a:pt x="235" y="581"/>
                    <a:pt x="221" y="589"/>
                    <a:pt x="200" y="589"/>
                  </a:cubicBezTo>
                  <a:cubicBezTo>
                    <a:pt x="191" y="589"/>
                    <a:pt x="181" y="588"/>
                    <a:pt x="171" y="585"/>
                  </a:cubicBezTo>
                  <a:cubicBezTo>
                    <a:pt x="164" y="581"/>
                    <a:pt x="158" y="580"/>
                    <a:pt x="151" y="580"/>
                  </a:cubicBezTo>
                  <a:cubicBezTo>
                    <a:pt x="134" y="580"/>
                    <a:pt x="119" y="591"/>
                    <a:pt x="110" y="609"/>
                  </a:cubicBezTo>
                  <a:cubicBezTo>
                    <a:pt x="110" y="633"/>
                    <a:pt x="110" y="669"/>
                    <a:pt x="135" y="682"/>
                  </a:cubicBezTo>
                  <a:cubicBezTo>
                    <a:pt x="171" y="694"/>
                    <a:pt x="195" y="694"/>
                    <a:pt x="219" y="694"/>
                  </a:cubicBezTo>
                  <a:cubicBezTo>
                    <a:pt x="256" y="694"/>
                    <a:pt x="281" y="694"/>
                    <a:pt x="305" y="669"/>
                  </a:cubicBezTo>
                  <a:cubicBezTo>
                    <a:pt x="390" y="621"/>
                    <a:pt x="427" y="475"/>
                    <a:pt x="414" y="366"/>
                  </a:cubicBezTo>
                  <a:cubicBezTo>
                    <a:pt x="402" y="231"/>
                    <a:pt x="341" y="110"/>
                    <a:pt x="256" y="49"/>
                  </a:cubicBezTo>
                  <a:cubicBezTo>
                    <a:pt x="215" y="17"/>
                    <a:pt x="169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3" name="Google Shape;3713;p39"/>
            <p:cNvSpPr/>
            <p:nvPr/>
          </p:nvSpPr>
          <p:spPr>
            <a:xfrm>
              <a:off x="8113971" y="3487185"/>
              <a:ext cx="8909" cy="19639"/>
            </a:xfrm>
            <a:custGeom>
              <a:avLst/>
              <a:gdLst/>
              <a:ahLst/>
              <a:cxnLst/>
              <a:rect l="l" t="t" r="r" b="b"/>
              <a:pathLst>
                <a:path w="181" h="399" extrusionOk="0">
                  <a:moveTo>
                    <a:pt x="133" y="1"/>
                  </a:moveTo>
                  <a:cubicBezTo>
                    <a:pt x="114" y="1"/>
                    <a:pt x="94" y="10"/>
                    <a:pt x="89" y="32"/>
                  </a:cubicBezTo>
                  <a:cubicBezTo>
                    <a:pt x="76" y="141"/>
                    <a:pt x="40" y="238"/>
                    <a:pt x="16" y="348"/>
                  </a:cubicBezTo>
                  <a:cubicBezTo>
                    <a:pt x="1" y="378"/>
                    <a:pt x="28" y="399"/>
                    <a:pt x="56" y="399"/>
                  </a:cubicBezTo>
                  <a:cubicBezTo>
                    <a:pt x="73" y="399"/>
                    <a:pt x="91" y="391"/>
                    <a:pt x="101" y="372"/>
                  </a:cubicBezTo>
                  <a:cubicBezTo>
                    <a:pt x="138" y="262"/>
                    <a:pt x="162" y="153"/>
                    <a:pt x="174" y="44"/>
                  </a:cubicBezTo>
                  <a:cubicBezTo>
                    <a:pt x="181" y="16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4" name="Google Shape;3714;p39"/>
            <p:cNvSpPr/>
            <p:nvPr/>
          </p:nvSpPr>
          <p:spPr>
            <a:xfrm>
              <a:off x="8113528" y="3486693"/>
              <a:ext cx="9647" cy="20623"/>
            </a:xfrm>
            <a:custGeom>
              <a:avLst/>
              <a:gdLst/>
              <a:ahLst/>
              <a:cxnLst/>
              <a:rect l="l" t="t" r="r" b="b"/>
              <a:pathLst>
                <a:path w="196" h="419" extrusionOk="0">
                  <a:moveTo>
                    <a:pt x="147" y="18"/>
                  </a:moveTo>
                  <a:cubicBezTo>
                    <a:pt x="171" y="18"/>
                    <a:pt x="183" y="29"/>
                    <a:pt x="183" y="54"/>
                  </a:cubicBezTo>
                  <a:cubicBezTo>
                    <a:pt x="158" y="175"/>
                    <a:pt x="134" y="272"/>
                    <a:pt x="98" y="370"/>
                  </a:cubicBezTo>
                  <a:cubicBezTo>
                    <a:pt x="89" y="387"/>
                    <a:pt x="80" y="399"/>
                    <a:pt x="66" y="399"/>
                  </a:cubicBezTo>
                  <a:cubicBezTo>
                    <a:pt x="61" y="399"/>
                    <a:pt x="56" y="397"/>
                    <a:pt x="49" y="394"/>
                  </a:cubicBezTo>
                  <a:cubicBezTo>
                    <a:pt x="37" y="394"/>
                    <a:pt x="25" y="382"/>
                    <a:pt x="25" y="358"/>
                  </a:cubicBezTo>
                  <a:cubicBezTo>
                    <a:pt x="61" y="248"/>
                    <a:pt x="85" y="139"/>
                    <a:pt x="110" y="42"/>
                  </a:cubicBezTo>
                  <a:cubicBezTo>
                    <a:pt x="110" y="29"/>
                    <a:pt x="122" y="18"/>
                    <a:pt x="147" y="18"/>
                  </a:cubicBezTo>
                  <a:close/>
                  <a:moveTo>
                    <a:pt x="129" y="1"/>
                  </a:moveTo>
                  <a:cubicBezTo>
                    <a:pt x="112" y="1"/>
                    <a:pt x="98" y="14"/>
                    <a:pt x="98" y="42"/>
                  </a:cubicBezTo>
                  <a:cubicBezTo>
                    <a:pt x="74" y="139"/>
                    <a:pt x="49" y="236"/>
                    <a:pt x="12" y="358"/>
                  </a:cubicBezTo>
                  <a:cubicBezTo>
                    <a:pt x="1" y="382"/>
                    <a:pt x="25" y="407"/>
                    <a:pt x="49" y="418"/>
                  </a:cubicBezTo>
                  <a:lnTo>
                    <a:pt x="61" y="418"/>
                  </a:lnTo>
                  <a:cubicBezTo>
                    <a:pt x="85" y="418"/>
                    <a:pt x="110" y="407"/>
                    <a:pt x="122" y="382"/>
                  </a:cubicBezTo>
                  <a:cubicBezTo>
                    <a:pt x="158" y="285"/>
                    <a:pt x="183" y="175"/>
                    <a:pt x="195" y="54"/>
                  </a:cubicBezTo>
                  <a:cubicBezTo>
                    <a:pt x="195" y="29"/>
                    <a:pt x="171" y="5"/>
                    <a:pt x="147" y="5"/>
                  </a:cubicBezTo>
                  <a:cubicBezTo>
                    <a:pt x="141" y="2"/>
                    <a:pt x="135" y="1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5" name="Google Shape;3715;p39"/>
            <p:cNvSpPr/>
            <p:nvPr/>
          </p:nvSpPr>
          <p:spPr>
            <a:xfrm>
              <a:off x="8117367" y="3488612"/>
              <a:ext cx="9746" cy="20180"/>
            </a:xfrm>
            <a:custGeom>
              <a:avLst/>
              <a:gdLst/>
              <a:ahLst/>
              <a:cxnLst/>
              <a:rect l="l" t="t" r="r" b="b"/>
              <a:pathLst>
                <a:path w="198" h="410" extrusionOk="0">
                  <a:moveTo>
                    <a:pt x="141" y="1"/>
                  </a:moveTo>
                  <a:cubicBezTo>
                    <a:pt x="125" y="1"/>
                    <a:pt x="109" y="9"/>
                    <a:pt x="105" y="27"/>
                  </a:cubicBezTo>
                  <a:cubicBezTo>
                    <a:pt x="69" y="136"/>
                    <a:pt x="32" y="246"/>
                    <a:pt x="7" y="355"/>
                  </a:cubicBezTo>
                  <a:cubicBezTo>
                    <a:pt x="1" y="391"/>
                    <a:pt x="26" y="410"/>
                    <a:pt x="52" y="410"/>
                  </a:cubicBezTo>
                  <a:cubicBezTo>
                    <a:pt x="70" y="410"/>
                    <a:pt x="88" y="400"/>
                    <a:pt x="93" y="379"/>
                  </a:cubicBezTo>
                  <a:cubicBezTo>
                    <a:pt x="129" y="270"/>
                    <a:pt x="153" y="160"/>
                    <a:pt x="190" y="51"/>
                  </a:cubicBezTo>
                  <a:cubicBezTo>
                    <a:pt x="197" y="21"/>
                    <a:pt x="168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6" name="Google Shape;3716;p39"/>
            <p:cNvSpPr/>
            <p:nvPr/>
          </p:nvSpPr>
          <p:spPr>
            <a:xfrm>
              <a:off x="8117121" y="3488120"/>
              <a:ext cx="10189" cy="21017"/>
            </a:xfrm>
            <a:custGeom>
              <a:avLst/>
              <a:gdLst/>
              <a:ahLst/>
              <a:cxnLst/>
              <a:rect l="l" t="t" r="r" b="b"/>
              <a:pathLst>
                <a:path w="207" h="427" extrusionOk="0">
                  <a:moveTo>
                    <a:pt x="147" y="13"/>
                  </a:moveTo>
                  <a:cubicBezTo>
                    <a:pt x="158" y="13"/>
                    <a:pt x="158" y="13"/>
                    <a:pt x="158" y="25"/>
                  </a:cubicBezTo>
                  <a:cubicBezTo>
                    <a:pt x="171" y="25"/>
                    <a:pt x="195" y="37"/>
                    <a:pt x="183" y="61"/>
                  </a:cubicBezTo>
                  <a:cubicBezTo>
                    <a:pt x="158" y="159"/>
                    <a:pt x="122" y="280"/>
                    <a:pt x="98" y="389"/>
                  </a:cubicBezTo>
                  <a:cubicBezTo>
                    <a:pt x="85" y="414"/>
                    <a:pt x="61" y="414"/>
                    <a:pt x="49" y="414"/>
                  </a:cubicBezTo>
                  <a:cubicBezTo>
                    <a:pt x="25" y="402"/>
                    <a:pt x="12" y="389"/>
                    <a:pt x="25" y="365"/>
                  </a:cubicBezTo>
                  <a:cubicBezTo>
                    <a:pt x="49" y="256"/>
                    <a:pt x="85" y="146"/>
                    <a:pt x="122" y="37"/>
                  </a:cubicBezTo>
                  <a:cubicBezTo>
                    <a:pt x="122" y="25"/>
                    <a:pt x="134" y="13"/>
                    <a:pt x="147" y="13"/>
                  </a:cubicBezTo>
                  <a:close/>
                  <a:moveTo>
                    <a:pt x="171" y="0"/>
                  </a:moveTo>
                  <a:cubicBezTo>
                    <a:pt x="134" y="0"/>
                    <a:pt x="110" y="0"/>
                    <a:pt x="98" y="37"/>
                  </a:cubicBezTo>
                  <a:cubicBezTo>
                    <a:pt x="74" y="134"/>
                    <a:pt x="37" y="256"/>
                    <a:pt x="1" y="365"/>
                  </a:cubicBezTo>
                  <a:cubicBezTo>
                    <a:pt x="1" y="402"/>
                    <a:pt x="12" y="426"/>
                    <a:pt x="37" y="426"/>
                  </a:cubicBezTo>
                  <a:lnTo>
                    <a:pt x="61" y="426"/>
                  </a:lnTo>
                  <a:cubicBezTo>
                    <a:pt x="85" y="426"/>
                    <a:pt x="98" y="414"/>
                    <a:pt x="110" y="389"/>
                  </a:cubicBezTo>
                  <a:cubicBezTo>
                    <a:pt x="147" y="280"/>
                    <a:pt x="171" y="170"/>
                    <a:pt x="195" y="61"/>
                  </a:cubicBezTo>
                  <a:cubicBezTo>
                    <a:pt x="207" y="37"/>
                    <a:pt x="183" y="13"/>
                    <a:pt x="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7" name="Google Shape;3717;p39"/>
            <p:cNvSpPr/>
            <p:nvPr/>
          </p:nvSpPr>
          <p:spPr>
            <a:xfrm>
              <a:off x="8094085" y="3505791"/>
              <a:ext cx="9106" cy="12108"/>
            </a:xfrm>
            <a:custGeom>
              <a:avLst/>
              <a:gdLst/>
              <a:ahLst/>
              <a:cxnLst/>
              <a:rect l="l" t="t" r="r" b="b"/>
              <a:pathLst>
                <a:path w="185" h="246" extrusionOk="0">
                  <a:moveTo>
                    <a:pt x="136" y="1"/>
                  </a:moveTo>
                  <a:cubicBezTo>
                    <a:pt x="124" y="1"/>
                    <a:pt x="112" y="6"/>
                    <a:pt x="104" y="19"/>
                  </a:cubicBezTo>
                  <a:cubicBezTo>
                    <a:pt x="67" y="67"/>
                    <a:pt x="42" y="128"/>
                    <a:pt x="18" y="176"/>
                  </a:cubicBezTo>
                  <a:cubicBezTo>
                    <a:pt x="1" y="211"/>
                    <a:pt x="32" y="245"/>
                    <a:pt x="61" y="245"/>
                  </a:cubicBezTo>
                  <a:cubicBezTo>
                    <a:pt x="73" y="245"/>
                    <a:pt x="84" y="239"/>
                    <a:pt x="91" y="225"/>
                  </a:cubicBezTo>
                  <a:cubicBezTo>
                    <a:pt x="128" y="165"/>
                    <a:pt x="152" y="116"/>
                    <a:pt x="177" y="55"/>
                  </a:cubicBezTo>
                  <a:cubicBezTo>
                    <a:pt x="185" y="22"/>
                    <a:pt x="160" y="1"/>
                    <a:pt x="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8" name="Google Shape;3718;p39"/>
            <p:cNvSpPr/>
            <p:nvPr/>
          </p:nvSpPr>
          <p:spPr>
            <a:xfrm>
              <a:off x="8093741" y="3505692"/>
              <a:ext cx="9647" cy="12403"/>
            </a:xfrm>
            <a:custGeom>
              <a:avLst/>
              <a:gdLst/>
              <a:ahLst/>
              <a:cxnLst/>
              <a:rect l="l" t="t" r="r" b="b"/>
              <a:pathLst>
                <a:path w="196" h="252" extrusionOk="0">
                  <a:moveTo>
                    <a:pt x="139" y="12"/>
                  </a:moveTo>
                  <a:cubicBezTo>
                    <a:pt x="147" y="12"/>
                    <a:pt x="154" y="15"/>
                    <a:pt x="159" y="21"/>
                  </a:cubicBezTo>
                  <a:cubicBezTo>
                    <a:pt x="171" y="21"/>
                    <a:pt x="184" y="32"/>
                    <a:pt x="171" y="57"/>
                  </a:cubicBezTo>
                  <a:cubicBezTo>
                    <a:pt x="159" y="105"/>
                    <a:pt x="122" y="167"/>
                    <a:pt x="86" y="215"/>
                  </a:cubicBezTo>
                  <a:cubicBezTo>
                    <a:pt x="86" y="240"/>
                    <a:pt x="62" y="240"/>
                    <a:pt x="49" y="240"/>
                  </a:cubicBezTo>
                  <a:cubicBezTo>
                    <a:pt x="38" y="227"/>
                    <a:pt x="25" y="203"/>
                    <a:pt x="38" y="191"/>
                  </a:cubicBezTo>
                  <a:cubicBezTo>
                    <a:pt x="62" y="118"/>
                    <a:pt x="86" y="69"/>
                    <a:pt x="111" y="32"/>
                  </a:cubicBezTo>
                  <a:cubicBezTo>
                    <a:pt x="118" y="18"/>
                    <a:pt x="129" y="12"/>
                    <a:pt x="139" y="12"/>
                  </a:cubicBezTo>
                  <a:close/>
                  <a:moveTo>
                    <a:pt x="138" y="0"/>
                  </a:moveTo>
                  <a:cubicBezTo>
                    <a:pt x="121" y="0"/>
                    <a:pt x="106" y="6"/>
                    <a:pt x="98" y="21"/>
                  </a:cubicBezTo>
                  <a:cubicBezTo>
                    <a:pt x="74" y="69"/>
                    <a:pt x="38" y="118"/>
                    <a:pt x="13" y="178"/>
                  </a:cubicBezTo>
                  <a:cubicBezTo>
                    <a:pt x="1" y="215"/>
                    <a:pt x="13" y="240"/>
                    <a:pt x="38" y="251"/>
                  </a:cubicBezTo>
                  <a:lnTo>
                    <a:pt x="62" y="251"/>
                  </a:lnTo>
                  <a:cubicBezTo>
                    <a:pt x="86" y="251"/>
                    <a:pt x="98" y="251"/>
                    <a:pt x="111" y="227"/>
                  </a:cubicBezTo>
                  <a:cubicBezTo>
                    <a:pt x="147" y="167"/>
                    <a:pt x="171" y="118"/>
                    <a:pt x="195" y="57"/>
                  </a:cubicBezTo>
                  <a:cubicBezTo>
                    <a:pt x="195" y="32"/>
                    <a:pt x="195" y="21"/>
                    <a:pt x="171" y="8"/>
                  </a:cubicBezTo>
                  <a:cubicBezTo>
                    <a:pt x="161" y="3"/>
                    <a:pt x="149" y="0"/>
                    <a:pt x="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9" name="Google Shape;3719;p39"/>
            <p:cNvSpPr/>
            <p:nvPr/>
          </p:nvSpPr>
          <p:spPr>
            <a:xfrm>
              <a:off x="8102158" y="3506923"/>
              <a:ext cx="5759" cy="13880"/>
            </a:xfrm>
            <a:custGeom>
              <a:avLst/>
              <a:gdLst/>
              <a:ahLst/>
              <a:cxnLst/>
              <a:rect l="l" t="t" r="r" b="b"/>
              <a:pathLst>
                <a:path w="117" h="282" extrusionOk="0">
                  <a:moveTo>
                    <a:pt x="70" y="1"/>
                  </a:moveTo>
                  <a:cubicBezTo>
                    <a:pt x="53" y="1"/>
                    <a:pt x="37" y="10"/>
                    <a:pt x="37" y="32"/>
                  </a:cubicBezTo>
                  <a:cubicBezTo>
                    <a:pt x="24" y="105"/>
                    <a:pt x="13" y="178"/>
                    <a:pt x="0" y="239"/>
                  </a:cubicBezTo>
                  <a:cubicBezTo>
                    <a:pt x="0" y="266"/>
                    <a:pt x="23" y="282"/>
                    <a:pt x="45" y="282"/>
                  </a:cubicBezTo>
                  <a:cubicBezTo>
                    <a:pt x="63" y="282"/>
                    <a:pt x="80" y="272"/>
                    <a:pt x="86" y="251"/>
                  </a:cubicBezTo>
                  <a:cubicBezTo>
                    <a:pt x="97" y="190"/>
                    <a:pt x="110" y="117"/>
                    <a:pt x="110" y="44"/>
                  </a:cubicBezTo>
                  <a:cubicBezTo>
                    <a:pt x="117" y="17"/>
                    <a:pt x="93" y="1"/>
                    <a:pt x="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0" name="Google Shape;3720;p39"/>
            <p:cNvSpPr/>
            <p:nvPr/>
          </p:nvSpPr>
          <p:spPr>
            <a:xfrm>
              <a:off x="8101567" y="3506677"/>
              <a:ext cx="6595" cy="15012"/>
            </a:xfrm>
            <a:custGeom>
              <a:avLst/>
              <a:gdLst/>
              <a:ahLst/>
              <a:cxnLst/>
              <a:rect l="l" t="t" r="r" b="b"/>
              <a:pathLst>
                <a:path w="134" h="305" extrusionOk="0">
                  <a:moveTo>
                    <a:pt x="72" y="20"/>
                  </a:moveTo>
                  <a:cubicBezTo>
                    <a:pt x="77" y="20"/>
                    <a:pt x="82" y="21"/>
                    <a:pt x="85" y="25"/>
                  </a:cubicBezTo>
                  <a:cubicBezTo>
                    <a:pt x="109" y="25"/>
                    <a:pt x="122" y="37"/>
                    <a:pt x="122" y="49"/>
                  </a:cubicBezTo>
                  <a:lnTo>
                    <a:pt x="109" y="74"/>
                  </a:lnTo>
                  <a:cubicBezTo>
                    <a:pt x="109" y="134"/>
                    <a:pt x="98" y="195"/>
                    <a:pt x="85" y="256"/>
                  </a:cubicBezTo>
                  <a:cubicBezTo>
                    <a:pt x="85" y="280"/>
                    <a:pt x="73" y="280"/>
                    <a:pt x="49" y="280"/>
                  </a:cubicBezTo>
                  <a:cubicBezTo>
                    <a:pt x="36" y="280"/>
                    <a:pt x="25" y="268"/>
                    <a:pt x="25" y="244"/>
                  </a:cubicBezTo>
                  <a:cubicBezTo>
                    <a:pt x="25" y="183"/>
                    <a:pt x="36" y="122"/>
                    <a:pt x="49" y="61"/>
                  </a:cubicBezTo>
                  <a:lnTo>
                    <a:pt x="49" y="37"/>
                  </a:lnTo>
                  <a:cubicBezTo>
                    <a:pt x="49" y="28"/>
                    <a:pt x="61" y="20"/>
                    <a:pt x="72" y="20"/>
                  </a:cubicBezTo>
                  <a:close/>
                  <a:moveTo>
                    <a:pt x="85" y="1"/>
                  </a:moveTo>
                  <a:cubicBezTo>
                    <a:pt x="61" y="1"/>
                    <a:pt x="36" y="12"/>
                    <a:pt x="36" y="37"/>
                  </a:cubicBezTo>
                  <a:lnTo>
                    <a:pt x="25" y="61"/>
                  </a:lnTo>
                  <a:cubicBezTo>
                    <a:pt x="25" y="122"/>
                    <a:pt x="12" y="183"/>
                    <a:pt x="0" y="244"/>
                  </a:cubicBezTo>
                  <a:cubicBezTo>
                    <a:pt x="0" y="280"/>
                    <a:pt x="25" y="293"/>
                    <a:pt x="49" y="304"/>
                  </a:cubicBezTo>
                  <a:lnTo>
                    <a:pt x="61" y="304"/>
                  </a:lnTo>
                  <a:cubicBezTo>
                    <a:pt x="85" y="304"/>
                    <a:pt x="98" y="293"/>
                    <a:pt x="109" y="256"/>
                  </a:cubicBezTo>
                  <a:cubicBezTo>
                    <a:pt x="122" y="195"/>
                    <a:pt x="122" y="134"/>
                    <a:pt x="134" y="74"/>
                  </a:cubicBezTo>
                  <a:lnTo>
                    <a:pt x="134" y="49"/>
                  </a:lnTo>
                  <a:cubicBezTo>
                    <a:pt x="134" y="25"/>
                    <a:pt x="109" y="1"/>
                    <a:pt x="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1" name="Google Shape;3721;p39"/>
            <p:cNvSpPr/>
            <p:nvPr/>
          </p:nvSpPr>
          <p:spPr>
            <a:xfrm>
              <a:off x="8109935" y="3507169"/>
              <a:ext cx="5414" cy="15750"/>
            </a:xfrm>
            <a:custGeom>
              <a:avLst/>
              <a:gdLst/>
              <a:ahLst/>
              <a:cxnLst/>
              <a:rect l="l" t="t" r="r" b="b"/>
              <a:pathLst>
                <a:path w="110" h="320" extrusionOk="0">
                  <a:moveTo>
                    <a:pt x="53" y="0"/>
                  </a:moveTo>
                  <a:cubicBezTo>
                    <a:pt x="37" y="0"/>
                    <a:pt x="25" y="8"/>
                    <a:pt x="25" y="27"/>
                  </a:cubicBezTo>
                  <a:cubicBezTo>
                    <a:pt x="1" y="112"/>
                    <a:pt x="1" y="197"/>
                    <a:pt x="1" y="283"/>
                  </a:cubicBezTo>
                  <a:cubicBezTo>
                    <a:pt x="7" y="307"/>
                    <a:pt x="28" y="319"/>
                    <a:pt x="47" y="319"/>
                  </a:cubicBezTo>
                  <a:cubicBezTo>
                    <a:pt x="67" y="319"/>
                    <a:pt x="85" y="307"/>
                    <a:pt x="85" y="283"/>
                  </a:cubicBezTo>
                  <a:cubicBezTo>
                    <a:pt x="85" y="197"/>
                    <a:pt x="98" y="124"/>
                    <a:pt x="110" y="51"/>
                  </a:cubicBezTo>
                  <a:cubicBezTo>
                    <a:pt x="110" y="21"/>
                    <a:pt x="77" y="0"/>
                    <a:pt x="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2" name="Google Shape;3722;p39"/>
            <p:cNvSpPr/>
            <p:nvPr/>
          </p:nvSpPr>
          <p:spPr>
            <a:xfrm>
              <a:off x="8109344" y="3506677"/>
              <a:ext cx="6645" cy="16833"/>
            </a:xfrm>
            <a:custGeom>
              <a:avLst/>
              <a:gdLst/>
              <a:ahLst/>
              <a:cxnLst/>
              <a:rect l="l" t="t" r="r" b="b"/>
              <a:pathLst>
                <a:path w="135" h="342" extrusionOk="0">
                  <a:moveTo>
                    <a:pt x="73" y="12"/>
                  </a:moveTo>
                  <a:lnTo>
                    <a:pt x="73" y="25"/>
                  </a:lnTo>
                  <a:cubicBezTo>
                    <a:pt x="97" y="25"/>
                    <a:pt x="110" y="37"/>
                    <a:pt x="110" y="61"/>
                  </a:cubicBezTo>
                  <a:cubicBezTo>
                    <a:pt x="97" y="147"/>
                    <a:pt x="97" y="220"/>
                    <a:pt x="97" y="293"/>
                  </a:cubicBezTo>
                  <a:cubicBezTo>
                    <a:pt x="97" y="317"/>
                    <a:pt x="73" y="317"/>
                    <a:pt x="61" y="317"/>
                  </a:cubicBezTo>
                  <a:cubicBezTo>
                    <a:pt x="49" y="317"/>
                    <a:pt x="24" y="317"/>
                    <a:pt x="24" y="293"/>
                  </a:cubicBezTo>
                  <a:cubicBezTo>
                    <a:pt x="13" y="207"/>
                    <a:pt x="24" y="134"/>
                    <a:pt x="37" y="37"/>
                  </a:cubicBezTo>
                  <a:cubicBezTo>
                    <a:pt x="49" y="25"/>
                    <a:pt x="61" y="12"/>
                    <a:pt x="73" y="12"/>
                  </a:cubicBezTo>
                  <a:close/>
                  <a:moveTo>
                    <a:pt x="73" y="1"/>
                  </a:moveTo>
                  <a:cubicBezTo>
                    <a:pt x="49" y="1"/>
                    <a:pt x="24" y="12"/>
                    <a:pt x="24" y="37"/>
                  </a:cubicBezTo>
                  <a:cubicBezTo>
                    <a:pt x="0" y="134"/>
                    <a:pt x="0" y="207"/>
                    <a:pt x="0" y="293"/>
                  </a:cubicBezTo>
                  <a:cubicBezTo>
                    <a:pt x="13" y="317"/>
                    <a:pt x="37" y="341"/>
                    <a:pt x="61" y="341"/>
                  </a:cubicBezTo>
                  <a:cubicBezTo>
                    <a:pt x="86" y="341"/>
                    <a:pt x="110" y="317"/>
                    <a:pt x="110" y="293"/>
                  </a:cubicBezTo>
                  <a:cubicBezTo>
                    <a:pt x="110" y="220"/>
                    <a:pt x="110" y="147"/>
                    <a:pt x="122" y="61"/>
                  </a:cubicBezTo>
                  <a:cubicBezTo>
                    <a:pt x="134" y="37"/>
                    <a:pt x="110" y="1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3" name="Google Shape;3723;p39"/>
            <p:cNvSpPr/>
            <p:nvPr/>
          </p:nvSpPr>
          <p:spPr>
            <a:xfrm>
              <a:off x="8117121" y="3508498"/>
              <a:ext cx="8121" cy="14421"/>
            </a:xfrm>
            <a:custGeom>
              <a:avLst/>
              <a:gdLst/>
              <a:ahLst/>
              <a:cxnLst/>
              <a:rect l="l" t="t" r="r" b="b"/>
              <a:pathLst>
                <a:path w="165" h="293" extrusionOk="0">
                  <a:moveTo>
                    <a:pt x="54" y="0"/>
                  </a:moveTo>
                  <a:cubicBezTo>
                    <a:pt x="36" y="0"/>
                    <a:pt x="18" y="11"/>
                    <a:pt x="12" y="37"/>
                  </a:cubicBezTo>
                  <a:cubicBezTo>
                    <a:pt x="1" y="121"/>
                    <a:pt x="12" y="219"/>
                    <a:pt x="74" y="280"/>
                  </a:cubicBezTo>
                  <a:cubicBezTo>
                    <a:pt x="83" y="289"/>
                    <a:pt x="93" y="293"/>
                    <a:pt x="103" y="293"/>
                  </a:cubicBezTo>
                  <a:cubicBezTo>
                    <a:pt x="135" y="293"/>
                    <a:pt x="165" y="258"/>
                    <a:pt x="147" y="231"/>
                  </a:cubicBezTo>
                  <a:cubicBezTo>
                    <a:pt x="110" y="170"/>
                    <a:pt x="85" y="121"/>
                    <a:pt x="98" y="48"/>
                  </a:cubicBezTo>
                  <a:cubicBezTo>
                    <a:pt x="105" y="20"/>
                    <a:pt x="79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4" name="Google Shape;3724;p39"/>
            <p:cNvSpPr/>
            <p:nvPr/>
          </p:nvSpPr>
          <p:spPr>
            <a:xfrm>
              <a:off x="8116481" y="3507907"/>
              <a:ext cx="9056" cy="15603"/>
            </a:xfrm>
            <a:custGeom>
              <a:avLst/>
              <a:gdLst/>
              <a:ahLst/>
              <a:cxnLst/>
              <a:rect l="l" t="t" r="r" b="b"/>
              <a:pathLst>
                <a:path w="184" h="317" extrusionOk="0">
                  <a:moveTo>
                    <a:pt x="64" y="19"/>
                  </a:moveTo>
                  <a:cubicBezTo>
                    <a:pt x="68" y="19"/>
                    <a:pt x="71" y="21"/>
                    <a:pt x="74" y="24"/>
                  </a:cubicBezTo>
                  <a:cubicBezTo>
                    <a:pt x="98" y="24"/>
                    <a:pt x="111" y="36"/>
                    <a:pt x="111" y="60"/>
                  </a:cubicBezTo>
                  <a:cubicBezTo>
                    <a:pt x="98" y="146"/>
                    <a:pt x="123" y="195"/>
                    <a:pt x="147" y="243"/>
                  </a:cubicBezTo>
                  <a:cubicBezTo>
                    <a:pt x="160" y="268"/>
                    <a:pt x="160" y="279"/>
                    <a:pt x="147" y="292"/>
                  </a:cubicBezTo>
                  <a:cubicBezTo>
                    <a:pt x="141" y="298"/>
                    <a:pt x="132" y="301"/>
                    <a:pt x="123" y="301"/>
                  </a:cubicBezTo>
                  <a:cubicBezTo>
                    <a:pt x="114" y="301"/>
                    <a:pt x="105" y="298"/>
                    <a:pt x="98" y="292"/>
                  </a:cubicBezTo>
                  <a:cubicBezTo>
                    <a:pt x="38" y="231"/>
                    <a:pt x="14" y="133"/>
                    <a:pt x="38" y="49"/>
                  </a:cubicBezTo>
                  <a:cubicBezTo>
                    <a:pt x="46" y="31"/>
                    <a:pt x="56" y="19"/>
                    <a:pt x="64" y="19"/>
                  </a:cubicBezTo>
                  <a:close/>
                  <a:moveTo>
                    <a:pt x="87" y="0"/>
                  </a:moveTo>
                  <a:cubicBezTo>
                    <a:pt x="62" y="0"/>
                    <a:pt x="25" y="12"/>
                    <a:pt x="25" y="36"/>
                  </a:cubicBezTo>
                  <a:cubicBezTo>
                    <a:pt x="1" y="146"/>
                    <a:pt x="25" y="231"/>
                    <a:pt x="87" y="304"/>
                  </a:cubicBezTo>
                  <a:cubicBezTo>
                    <a:pt x="98" y="316"/>
                    <a:pt x="111" y="316"/>
                    <a:pt x="123" y="316"/>
                  </a:cubicBezTo>
                  <a:cubicBezTo>
                    <a:pt x="135" y="316"/>
                    <a:pt x="147" y="316"/>
                    <a:pt x="160" y="304"/>
                  </a:cubicBezTo>
                  <a:cubicBezTo>
                    <a:pt x="171" y="292"/>
                    <a:pt x="184" y="268"/>
                    <a:pt x="171" y="231"/>
                  </a:cubicBezTo>
                  <a:cubicBezTo>
                    <a:pt x="123" y="170"/>
                    <a:pt x="111" y="122"/>
                    <a:pt x="123" y="73"/>
                  </a:cubicBezTo>
                  <a:cubicBezTo>
                    <a:pt x="135" y="36"/>
                    <a:pt x="111" y="12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5" name="Google Shape;3725;p39"/>
            <p:cNvSpPr/>
            <p:nvPr/>
          </p:nvSpPr>
          <p:spPr>
            <a:xfrm>
              <a:off x="8121551" y="3507760"/>
              <a:ext cx="12945" cy="10336"/>
            </a:xfrm>
            <a:custGeom>
              <a:avLst/>
              <a:gdLst/>
              <a:ahLst/>
              <a:cxnLst/>
              <a:rect l="l" t="t" r="r" b="b"/>
              <a:pathLst>
                <a:path w="263" h="210" extrusionOk="0">
                  <a:moveTo>
                    <a:pt x="56" y="1"/>
                  </a:moveTo>
                  <a:cubicBezTo>
                    <a:pt x="30" y="1"/>
                    <a:pt x="0" y="22"/>
                    <a:pt x="8" y="52"/>
                  </a:cubicBezTo>
                  <a:cubicBezTo>
                    <a:pt x="32" y="149"/>
                    <a:pt x="117" y="198"/>
                    <a:pt x="202" y="209"/>
                  </a:cubicBezTo>
                  <a:cubicBezTo>
                    <a:pt x="263" y="209"/>
                    <a:pt x="263" y="112"/>
                    <a:pt x="202" y="112"/>
                  </a:cubicBezTo>
                  <a:cubicBezTo>
                    <a:pt x="154" y="112"/>
                    <a:pt x="117" y="76"/>
                    <a:pt x="93" y="27"/>
                  </a:cubicBezTo>
                  <a:cubicBezTo>
                    <a:pt x="88" y="9"/>
                    <a:pt x="73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6" name="Google Shape;3726;p39"/>
            <p:cNvSpPr/>
            <p:nvPr/>
          </p:nvSpPr>
          <p:spPr>
            <a:xfrm>
              <a:off x="8121305" y="3507268"/>
              <a:ext cx="12650" cy="10828"/>
            </a:xfrm>
            <a:custGeom>
              <a:avLst/>
              <a:gdLst/>
              <a:ahLst/>
              <a:cxnLst/>
              <a:rect l="l" t="t" r="r" b="b"/>
              <a:pathLst>
                <a:path w="257" h="220" extrusionOk="0">
                  <a:moveTo>
                    <a:pt x="62" y="25"/>
                  </a:moveTo>
                  <a:cubicBezTo>
                    <a:pt x="73" y="25"/>
                    <a:pt x="86" y="25"/>
                    <a:pt x="98" y="49"/>
                  </a:cubicBezTo>
                  <a:cubicBezTo>
                    <a:pt x="110" y="98"/>
                    <a:pt x="159" y="135"/>
                    <a:pt x="207" y="135"/>
                  </a:cubicBezTo>
                  <a:cubicBezTo>
                    <a:pt x="232" y="135"/>
                    <a:pt x="243" y="159"/>
                    <a:pt x="243" y="171"/>
                  </a:cubicBezTo>
                  <a:cubicBezTo>
                    <a:pt x="243" y="183"/>
                    <a:pt x="232" y="208"/>
                    <a:pt x="207" y="208"/>
                  </a:cubicBezTo>
                  <a:cubicBezTo>
                    <a:pt x="122" y="208"/>
                    <a:pt x="49" y="146"/>
                    <a:pt x="25" y="62"/>
                  </a:cubicBezTo>
                  <a:cubicBezTo>
                    <a:pt x="25" y="37"/>
                    <a:pt x="37" y="25"/>
                    <a:pt x="49" y="25"/>
                  </a:cubicBezTo>
                  <a:close/>
                  <a:moveTo>
                    <a:pt x="49" y="0"/>
                  </a:moveTo>
                  <a:cubicBezTo>
                    <a:pt x="25" y="13"/>
                    <a:pt x="0" y="37"/>
                    <a:pt x="13" y="73"/>
                  </a:cubicBezTo>
                  <a:cubicBezTo>
                    <a:pt x="37" y="159"/>
                    <a:pt x="110" y="219"/>
                    <a:pt x="207" y="219"/>
                  </a:cubicBezTo>
                  <a:cubicBezTo>
                    <a:pt x="243" y="219"/>
                    <a:pt x="256" y="195"/>
                    <a:pt x="256" y="171"/>
                  </a:cubicBezTo>
                  <a:cubicBezTo>
                    <a:pt x="256" y="146"/>
                    <a:pt x="243" y="122"/>
                    <a:pt x="207" y="110"/>
                  </a:cubicBezTo>
                  <a:cubicBezTo>
                    <a:pt x="159" y="110"/>
                    <a:pt x="122" y="86"/>
                    <a:pt x="110" y="37"/>
                  </a:cubicBezTo>
                  <a:cubicBezTo>
                    <a:pt x="98" y="13"/>
                    <a:pt x="73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7" name="Google Shape;3727;p39"/>
            <p:cNvSpPr/>
            <p:nvPr/>
          </p:nvSpPr>
          <p:spPr>
            <a:xfrm>
              <a:off x="8125735" y="3502788"/>
              <a:ext cx="12157" cy="10582"/>
            </a:xfrm>
            <a:custGeom>
              <a:avLst/>
              <a:gdLst/>
              <a:ahLst/>
              <a:cxnLst/>
              <a:rect l="l" t="t" r="r" b="b"/>
              <a:pathLst>
                <a:path w="247" h="215" extrusionOk="0">
                  <a:moveTo>
                    <a:pt x="47" y="1"/>
                  </a:moveTo>
                  <a:cubicBezTo>
                    <a:pt x="23" y="1"/>
                    <a:pt x="1" y="20"/>
                    <a:pt x="8" y="55"/>
                  </a:cubicBezTo>
                  <a:cubicBezTo>
                    <a:pt x="45" y="128"/>
                    <a:pt x="93" y="189"/>
                    <a:pt x="166" y="213"/>
                  </a:cubicBezTo>
                  <a:cubicBezTo>
                    <a:pt x="170" y="214"/>
                    <a:pt x="174" y="214"/>
                    <a:pt x="177" y="214"/>
                  </a:cubicBezTo>
                  <a:cubicBezTo>
                    <a:pt x="220" y="214"/>
                    <a:pt x="247" y="151"/>
                    <a:pt x="202" y="128"/>
                  </a:cubicBezTo>
                  <a:cubicBezTo>
                    <a:pt x="153" y="116"/>
                    <a:pt x="117" y="80"/>
                    <a:pt x="93" y="31"/>
                  </a:cubicBezTo>
                  <a:cubicBezTo>
                    <a:pt x="83" y="11"/>
                    <a:pt x="64" y="1"/>
                    <a:pt x="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8" name="Google Shape;3728;p39"/>
            <p:cNvSpPr/>
            <p:nvPr/>
          </p:nvSpPr>
          <p:spPr>
            <a:xfrm>
              <a:off x="8125489" y="3502247"/>
              <a:ext cx="12059" cy="11665"/>
            </a:xfrm>
            <a:custGeom>
              <a:avLst/>
              <a:gdLst/>
              <a:ahLst/>
              <a:cxnLst/>
              <a:rect l="l" t="t" r="r" b="b"/>
              <a:pathLst>
                <a:path w="245" h="237" extrusionOk="0">
                  <a:moveTo>
                    <a:pt x="37" y="18"/>
                  </a:moveTo>
                  <a:cubicBezTo>
                    <a:pt x="61" y="18"/>
                    <a:pt x="86" y="18"/>
                    <a:pt x="98" y="42"/>
                  </a:cubicBezTo>
                  <a:cubicBezTo>
                    <a:pt x="110" y="91"/>
                    <a:pt x="147" y="127"/>
                    <a:pt x="207" y="151"/>
                  </a:cubicBezTo>
                  <a:cubicBezTo>
                    <a:pt x="220" y="164"/>
                    <a:pt x="231" y="175"/>
                    <a:pt x="220" y="200"/>
                  </a:cubicBezTo>
                  <a:cubicBezTo>
                    <a:pt x="220" y="209"/>
                    <a:pt x="208" y="217"/>
                    <a:pt x="196" y="217"/>
                  </a:cubicBezTo>
                  <a:cubicBezTo>
                    <a:pt x="191" y="217"/>
                    <a:pt x="186" y="216"/>
                    <a:pt x="183" y="212"/>
                  </a:cubicBezTo>
                  <a:cubicBezTo>
                    <a:pt x="110" y="188"/>
                    <a:pt x="50" y="139"/>
                    <a:pt x="25" y="54"/>
                  </a:cubicBezTo>
                  <a:cubicBezTo>
                    <a:pt x="13" y="29"/>
                    <a:pt x="37" y="29"/>
                    <a:pt x="37" y="18"/>
                  </a:cubicBezTo>
                  <a:close/>
                  <a:moveTo>
                    <a:pt x="57" y="1"/>
                  </a:moveTo>
                  <a:cubicBezTo>
                    <a:pt x="50" y="1"/>
                    <a:pt x="43" y="2"/>
                    <a:pt x="37" y="5"/>
                  </a:cubicBezTo>
                  <a:cubicBezTo>
                    <a:pt x="13" y="18"/>
                    <a:pt x="1" y="42"/>
                    <a:pt x="13" y="66"/>
                  </a:cubicBezTo>
                  <a:cubicBezTo>
                    <a:pt x="37" y="151"/>
                    <a:pt x="98" y="200"/>
                    <a:pt x="171" y="237"/>
                  </a:cubicBezTo>
                  <a:lnTo>
                    <a:pt x="195" y="237"/>
                  </a:lnTo>
                  <a:cubicBezTo>
                    <a:pt x="207" y="237"/>
                    <a:pt x="231" y="224"/>
                    <a:pt x="231" y="200"/>
                  </a:cubicBezTo>
                  <a:cubicBezTo>
                    <a:pt x="244" y="175"/>
                    <a:pt x="244" y="151"/>
                    <a:pt x="220" y="139"/>
                  </a:cubicBezTo>
                  <a:cubicBezTo>
                    <a:pt x="158" y="115"/>
                    <a:pt x="122" y="78"/>
                    <a:pt x="110" y="42"/>
                  </a:cubicBezTo>
                  <a:cubicBezTo>
                    <a:pt x="101" y="14"/>
                    <a:pt x="78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9" name="Google Shape;3729;p39"/>
            <p:cNvSpPr/>
            <p:nvPr/>
          </p:nvSpPr>
          <p:spPr>
            <a:xfrm>
              <a:off x="8129082" y="3496488"/>
              <a:ext cx="12453" cy="6103"/>
            </a:xfrm>
            <a:custGeom>
              <a:avLst/>
              <a:gdLst/>
              <a:ahLst/>
              <a:cxnLst/>
              <a:rect l="l" t="t" r="r" b="b"/>
              <a:pathLst>
                <a:path w="253" h="124" extrusionOk="0">
                  <a:moveTo>
                    <a:pt x="74" y="0"/>
                  </a:moveTo>
                  <a:cubicBezTo>
                    <a:pt x="25" y="0"/>
                    <a:pt x="1" y="73"/>
                    <a:pt x="49" y="86"/>
                  </a:cubicBezTo>
                  <a:cubicBezTo>
                    <a:pt x="98" y="98"/>
                    <a:pt x="134" y="110"/>
                    <a:pt x="183" y="122"/>
                  </a:cubicBezTo>
                  <a:cubicBezTo>
                    <a:pt x="186" y="123"/>
                    <a:pt x="189" y="123"/>
                    <a:pt x="192" y="123"/>
                  </a:cubicBezTo>
                  <a:cubicBezTo>
                    <a:pt x="234" y="123"/>
                    <a:pt x="252" y="48"/>
                    <a:pt x="207" y="37"/>
                  </a:cubicBezTo>
                  <a:cubicBezTo>
                    <a:pt x="158" y="25"/>
                    <a:pt x="122" y="13"/>
                    <a:pt x="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0" name="Google Shape;3730;p39"/>
            <p:cNvSpPr/>
            <p:nvPr/>
          </p:nvSpPr>
          <p:spPr>
            <a:xfrm>
              <a:off x="8129673" y="3496340"/>
              <a:ext cx="11468" cy="6792"/>
            </a:xfrm>
            <a:custGeom>
              <a:avLst/>
              <a:gdLst/>
              <a:ahLst/>
              <a:cxnLst/>
              <a:rect l="l" t="t" r="r" b="b"/>
              <a:pathLst>
                <a:path w="233" h="138" extrusionOk="0">
                  <a:moveTo>
                    <a:pt x="62" y="16"/>
                  </a:moveTo>
                  <a:cubicBezTo>
                    <a:pt x="98" y="28"/>
                    <a:pt x="146" y="40"/>
                    <a:pt x="195" y="52"/>
                  </a:cubicBezTo>
                  <a:cubicBezTo>
                    <a:pt x="219" y="52"/>
                    <a:pt x="219" y="65"/>
                    <a:pt x="219" y="89"/>
                  </a:cubicBezTo>
                  <a:cubicBezTo>
                    <a:pt x="208" y="101"/>
                    <a:pt x="195" y="113"/>
                    <a:pt x="171" y="113"/>
                  </a:cubicBezTo>
                  <a:cubicBezTo>
                    <a:pt x="122" y="101"/>
                    <a:pt x="86" y="89"/>
                    <a:pt x="37" y="89"/>
                  </a:cubicBezTo>
                  <a:cubicBezTo>
                    <a:pt x="25" y="76"/>
                    <a:pt x="13" y="65"/>
                    <a:pt x="13" y="52"/>
                  </a:cubicBezTo>
                  <a:cubicBezTo>
                    <a:pt x="25" y="28"/>
                    <a:pt x="37" y="16"/>
                    <a:pt x="62" y="16"/>
                  </a:cubicBezTo>
                  <a:close/>
                  <a:moveTo>
                    <a:pt x="43" y="0"/>
                  </a:moveTo>
                  <a:cubicBezTo>
                    <a:pt x="17" y="0"/>
                    <a:pt x="1" y="20"/>
                    <a:pt x="1" y="40"/>
                  </a:cubicBezTo>
                  <a:cubicBezTo>
                    <a:pt x="1" y="65"/>
                    <a:pt x="1" y="89"/>
                    <a:pt x="37" y="101"/>
                  </a:cubicBezTo>
                  <a:cubicBezTo>
                    <a:pt x="73" y="113"/>
                    <a:pt x="122" y="125"/>
                    <a:pt x="171" y="125"/>
                  </a:cubicBezTo>
                  <a:cubicBezTo>
                    <a:pt x="171" y="138"/>
                    <a:pt x="171" y="138"/>
                    <a:pt x="183" y="138"/>
                  </a:cubicBezTo>
                  <a:cubicBezTo>
                    <a:pt x="208" y="138"/>
                    <a:pt x="232" y="113"/>
                    <a:pt x="232" y="89"/>
                  </a:cubicBezTo>
                  <a:cubicBezTo>
                    <a:pt x="232" y="65"/>
                    <a:pt x="232" y="40"/>
                    <a:pt x="195" y="28"/>
                  </a:cubicBezTo>
                  <a:cubicBezTo>
                    <a:pt x="146" y="16"/>
                    <a:pt x="98" y="3"/>
                    <a:pt x="62" y="3"/>
                  </a:cubicBezTo>
                  <a:cubicBezTo>
                    <a:pt x="55" y="1"/>
                    <a:pt x="49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1" name="Google Shape;3731;p39"/>
            <p:cNvSpPr/>
            <p:nvPr/>
          </p:nvSpPr>
          <p:spPr>
            <a:xfrm>
              <a:off x="7931555" y="3509827"/>
              <a:ext cx="4824" cy="33273"/>
            </a:xfrm>
            <a:custGeom>
              <a:avLst/>
              <a:gdLst/>
              <a:ahLst/>
              <a:cxnLst/>
              <a:rect l="l" t="t" r="r" b="b"/>
              <a:pathLst>
                <a:path w="98" h="676" extrusionOk="0">
                  <a:moveTo>
                    <a:pt x="55" y="0"/>
                  </a:moveTo>
                  <a:cubicBezTo>
                    <a:pt x="34" y="0"/>
                    <a:pt x="12" y="15"/>
                    <a:pt x="12" y="46"/>
                  </a:cubicBezTo>
                  <a:cubicBezTo>
                    <a:pt x="1" y="240"/>
                    <a:pt x="1" y="435"/>
                    <a:pt x="12" y="629"/>
                  </a:cubicBezTo>
                  <a:cubicBezTo>
                    <a:pt x="12" y="660"/>
                    <a:pt x="34" y="675"/>
                    <a:pt x="55" y="675"/>
                  </a:cubicBezTo>
                  <a:cubicBezTo>
                    <a:pt x="76" y="675"/>
                    <a:pt x="98" y="660"/>
                    <a:pt x="98" y="629"/>
                  </a:cubicBezTo>
                  <a:cubicBezTo>
                    <a:pt x="85" y="435"/>
                    <a:pt x="85" y="240"/>
                    <a:pt x="98" y="46"/>
                  </a:cubicBezTo>
                  <a:cubicBezTo>
                    <a:pt x="98" y="15"/>
                    <a:pt x="76" y="0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2" name="Google Shape;3732;p39"/>
            <p:cNvSpPr/>
            <p:nvPr/>
          </p:nvSpPr>
          <p:spPr>
            <a:xfrm>
              <a:off x="7930915" y="3509089"/>
              <a:ext cx="6054" cy="34159"/>
            </a:xfrm>
            <a:custGeom>
              <a:avLst/>
              <a:gdLst/>
              <a:ahLst/>
              <a:cxnLst/>
              <a:rect l="l" t="t" r="r" b="b"/>
              <a:pathLst>
                <a:path w="123" h="694" extrusionOk="0">
                  <a:moveTo>
                    <a:pt x="74" y="25"/>
                  </a:moveTo>
                  <a:cubicBezTo>
                    <a:pt x="87" y="25"/>
                    <a:pt x="98" y="36"/>
                    <a:pt x="98" y="61"/>
                  </a:cubicBezTo>
                  <a:lnTo>
                    <a:pt x="98" y="644"/>
                  </a:lnTo>
                  <a:cubicBezTo>
                    <a:pt x="98" y="669"/>
                    <a:pt x="87" y="681"/>
                    <a:pt x="62" y="681"/>
                  </a:cubicBezTo>
                  <a:cubicBezTo>
                    <a:pt x="50" y="681"/>
                    <a:pt x="25" y="669"/>
                    <a:pt x="25" y="644"/>
                  </a:cubicBezTo>
                  <a:cubicBezTo>
                    <a:pt x="25" y="438"/>
                    <a:pt x="25" y="244"/>
                    <a:pt x="38" y="61"/>
                  </a:cubicBezTo>
                  <a:cubicBezTo>
                    <a:pt x="38" y="36"/>
                    <a:pt x="50" y="25"/>
                    <a:pt x="74" y="25"/>
                  </a:cubicBezTo>
                  <a:close/>
                  <a:moveTo>
                    <a:pt x="74" y="0"/>
                  </a:moveTo>
                  <a:cubicBezTo>
                    <a:pt x="50" y="0"/>
                    <a:pt x="25" y="25"/>
                    <a:pt x="14" y="61"/>
                  </a:cubicBezTo>
                  <a:cubicBezTo>
                    <a:pt x="1" y="244"/>
                    <a:pt x="1" y="438"/>
                    <a:pt x="14" y="644"/>
                  </a:cubicBezTo>
                  <a:cubicBezTo>
                    <a:pt x="14" y="681"/>
                    <a:pt x="38" y="693"/>
                    <a:pt x="62" y="693"/>
                  </a:cubicBezTo>
                  <a:cubicBezTo>
                    <a:pt x="87" y="693"/>
                    <a:pt x="111" y="681"/>
                    <a:pt x="111" y="644"/>
                  </a:cubicBezTo>
                  <a:cubicBezTo>
                    <a:pt x="111" y="462"/>
                    <a:pt x="111" y="255"/>
                    <a:pt x="123" y="61"/>
                  </a:cubicBezTo>
                  <a:cubicBezTo>
                    <a:pt x="123" y="25"/>
                    <a:pt x="98" y="12"/>
                    <a:pt x="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3" name="Google Shape;3733;p39"/>
            <p:cNvSpPr/>
            <p:nvPr/>
          </p:nvSpPr>
          <p:spPr>
            <a:xfrm>
              <a:off x="7936034" y="3509827"/>
              <a:ext cx="6940" cy="67973"/>
            </a:xfrm>
            <a:custGeom>
              <a:avLst/>
              <a:gdLst/>
              <a:ahLst/>
              <a:cxnLst/>
              <a:rect l="l" t="t" r="r" b="b"/>
              <a:pathLst>
                <a:path w="141" h="1381" extrusionOk="0">
                  <a:moveTo>
                    <a:pt x="44" y="0"/>
                  </a:moveTo>
                  <a:cubicBezTo>
                    <a:pt x="22" y="0"/>
                    <a:pt x="1" y="15"/>
                    <a:pt x="7" y="46"/>
                  </a:cubicBezTo>
                  <a:cubicBezTo>
                    <a:pt x="19" y="472"/>
                    <a:pt x="31" y="910"/>
                    <a:pt x="56" y="1335"/>
                  </a:cubicBezTo>
                  <a:cubicBezTo>
                    <a:pt x="56" y="1365"/>
                    <a:pt x="77" y="1381"/>
                    <a:pt x="98" y="1381"/>
                  </a:cubicBezTo>
                  <a:cubicBezTo>
                    <a:pt x="119" y="1381"/>
                    <a:pt x="140" y="1365"/>
                    <a:pt x="140" y="1335"/>
                  </a:cubicBezTo>
                  <a:cubicBezTo>
                    <a:pt x="128" y="910"/>
                    <a:pt x="104" y="472"/>
                    <a:pt x="92" y="46"/>
                  </a:cubicBezTo>
                  <a:cubicBezTo>
                    <a:pt x="92" y="15"/>
                    <a:pt x="67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4" name="Google Shape;3734;p39"/>
            <p:cNvSpPr/>
            <p:nvPr/>
          </p:nvSpPr>
          <p:spPr>
            <a:xfrm>
              <a:off x="7935739" y="3509089"/>
              <a:ext cx="7826" cy="68859"/>
            </a:xfrm>
            <a:custGeom>
              <a:avLst/>
              <a:gdLst/>
              <a:ahLst/>
              <a:cxnLst/>
              <a:rect l="l" t="t" r="r" b="b"/>
              <a:pathLst>
                <a:path w="159" h="1399" extrusionOk="0">
                  <a:moveTo>
                    <a:pt x="49" y="25"/>
                  </a:moveTo>
                  <a:cubicBezTo>
                    <a:pt x="62" y="25"/>
                    <a:pt x="86" y="36"/>
                    <a:pt x="86" y="61"/>
                  </a:cubicBezTo>
                  <a:cubicBezTo>
                    <a:pt x="110" y="535"/>
                    <a:pt x="122" y="961"/>
                    <a:pt x="134" y="1350"/>
                  </a:cubicBezTo>
                  <a:cubicBezTo>
                    <a:pt x="134" y="1374"/>
                    <a:pt x="122" y="1387"/>
                    <a:pt x="110" y="1387"/>
                  </a:cubicBezTo>
                  <a:cubicBezTo>
                    <a:pt x="86" y="1387"/>
                    <a:pt x="62" y="1374"/>
                    <a:pt x="62" y="1350"/>
                  </a:cubicBezTo>
                  <a:cubicBezTo>
                    <a:pt x="49" y="961"/>
                    <a:pt x="37" y="535"/>
                    <a:pt x="13" y="61"/>
                  </a:cubicBezTo>
                  <a:cubicBezTo>
                    <a:pt x="13" y="36"/>
                    <a:pt x="37" y="25"/>
                    <a:pt x="49" y="25"/>
                  </a:cubicBezTo>
                  <a:close/>
                  <a:moveTo>
                    <a:pt x="49" y="0"/>
                  </a:moveTo>
                  <a:cubicBezTo>
                    <a:pt x="25" y="12"/>
                    <a:pt x="0" y="25"/>
                    <a:pt x="0" y="61"/>
                  </a:cubicBezTo>
                  <a:cubicBezTo>
                    <a:pt x="13" y="535"/>
                    <a:pt x="25" y="961"/>
                    <a:pt x="49" y="1350"/>
                  </a:cubicBezTo>
                  <a:cubicBezTo>
                    <a:pt x="49" y="1387"/>
                    <a:pt x="73" y="1398"/>
                    <a:pt x="110" y="1398"/>
                  </a:cubicBezTo>
                  <a:cubicBezTo>
                    <a:pt x="134" y="1398"/>
                    <a:pt x="159" y="1387"/>
                    <a:pt x="159" y="1350"/>
                  </a:cubicBezTo>
                  <a:cubicBezTo>
                    <a:pt x="146" y="961"/>
                    <a:pt x="122" y="535"/>
                    <a:pt x="110" y="61"/>
                  </a:cubicBezTo>
                  <a:cubicBezTo>
                    <a:pt x="98" y="25"/>
                    <a:pt x="73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5" name="Google Shape;3735;p39"/>
            <p:cNvSpPr/>
            <p:nvPr/>
          </p:nvSpPr>
          <p:spPr>
            <a:xfrm>
              <a:off x="7948340" y="3512239"/>
              <a:ext cx="6005" cy="86676"/>
            </a:xfrm>
            <a:custGeom>
              <a:avLst/>
              <a:gdLst/>
              <a:ahLst/>
              <a:cxnLst/>
              <a:rect l="l" t="t" r="r" b="b"/>
              <a:pathLst>
                <a:path w="122" h="1761" extrusionOk="0">
                  <a:moveTo>
                    <a:pt x="79" y="0"/>
                  </a:moveTo>
                  <a:cubicBezTo>
                    <a:pt x="58" y="0"/>
                    <a:pt x="36" y="15"/>
                    <a:pt x="36" y="45"/>
                  </a:cubicBezTo>
                  <a:cubicBezTo>
                    <a:pt x="12" y="605"/>
                    <a:pt x="0" y="1164"/>
                    <a:pt x="0" y="1724"/>
                  </a:cubicBezTo>
                  <a:cubicBezTo>
                    <a:pt x="0" y="1748"/>
                    <a:pt x="21" y="1760"/>
                    <a:pt x="42" y="1760"/>
                  </a:cubicBezTo>
                  <a:cubicBezTo>
                    <a:pt x="64" y="1760"/>
                    <a:pt x="85" y="1748"/>
                    <a:pt x="85" y="1724"/>
                  </a:cubicBezTo>
                  <a:cubicBezTo>
                    <a:pt x="109" y="1164"/>
                    <a:pt x="109" y="605"/>
                    <a:pt x="122" y="45"/>
                  </a:cubicBezTo>
                  <a:cubicBezTo>
                    <a:pt x="122" y="15"/>
                    <a:pt x="100" y="0"/>
                    <a:pt x="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6" name="Google Shape;3736;p39"/>
            <p:cNvSpPr/>
            <p:nvPr/>
          </p:nvSpPr>
          <p:spPr>
            <a:xfrm>
              <a:off x="7947700" y="3512042"/>
              <a:ext cx="7235" cy="87464"/>
            </a:xfrm>
            <a:custGeom>
              <a:avLst/>
              <a:gdLst/>
              <a:ahLst/>
              <a:cxnLst/>
              <a:rect l="l" t="t" r="r" b="b"/>
              <a:pathLst>
                <a:path w="147" h="1777" extrusionOk="0">
                  <a:moveTo>
                    <a:pt x="86" y="13"/>
                  </a:moveTo>
                  <a:cubicBezTo>
                    <a:pt x="110" y="13"/>
                    <a:pt x="122" y="25"/>
                    <a:pt x="122" y="49"/>
                  </a:cubicBezTo>
                  <a:cubicBezTo>
                    <a:pt x="122" y="560"/>
                    <a:pt x="110" y="1144"/>
                    <a:pt x="98" y="1728"/>
                  </a:cubicBezTo>
                  <a:cubicBezTo>
                    <a:pt x="98" y="1740"/>
                    <a:pt x="73" y="1752"/>
                    <a:pt x="62" y="1752"/>
                  </a:cubicBezTo>
                  <a:cubicBezTo>
                    <a:pt x="37" y="1752"/>
                    <a:pt x="25" y="1740"/>
                    <a:pt x="25" y="1728"/>
                  </a:cubicBezTo>
                  <a:cubicBezTo>
                    <a:pt x="25" y="1144"/>
                    <a:pt x="37" y="548"/>
                    <a:pt x="49" y="49"/>
                  </a:cubicBezTo>
                  <a:cubicBezTo>
                    <a:pt x="49" y="25"/>
                    <a:pt x="73" y="13"/>
                    <a:pt x="86" y="13"/>
                  </a:cubicBezTo>
                  <a:close/>
                  <a:moveTo>
                    <a:pt x="86" y="1"/>
                  </a:moveTo>
                  <a:cubicBezTo>
                    <a:pt x="62" y="1"/>
                    <a:pt x="37" y="13"/>
                    <a:pt x="37" y="49"/>
                  </a:cubicBezTo>
                  <a:cubicBezTo>
                    <a:pt x="25" y="548"/>
                    <a:pt x="13" y="1144"/>
                    <a:pt x="0" y="1728"/>
                  </a:cubicBezTo>
                  <a:cubicBezTo>
                    <a:pt x="0" y="1752"/>
                    <a:pt x="25" y="1776"/>
                    <a:pt x="49" y="1776"/>
                  </a:cubicBezTo>
                  <a:lnTo>
                    <a:pt x="62" y="1776"/>
                  </a:lnTo>
                  <a:cubicBezTo>
                    <a:pt x="86" y="1776"/>
                    <a:pt x="110" y="1752"/>
                    <a:pt x="110" y="1728"/>
                  </a:cubicBezTo>
                  <a:cubicBezTo>
                    <a:pt x="122" y="1144"/>
                    <a:pt x="135" y="560"/>
                    <a:pt x="146" y="49"/>
                  </a:cubicBezTo>
                  <a:cubicBezTo>
                    <a:pt x="146" y="13"/>
                    <a:pt x="122" y="1"/>
                    <a:pt x="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7" name="Google Shape;3737;p39"/>
            <p:cNvSpPr/>
            <p:nvPr/>
          </p:nvSpPr>
          <p:spPr>
            <a:xfrm>
              <a:off x="8243424" y="3508498"/>
              <a:ext cx="7629" cy="32584"/>
            </a:xfrm>
            <a:custGeom>
              <a:avLst/>
              <a:gdLst/>
              <a:ahLst/>
              <a:cxnLst/>
              <a:rect l="l" t="t" r="r" b="b"/>
              <a:pathLst>
                <a:path w="155" h="662" extrusionOk="0">
                  <a:moveTo>
                    <a:pt x="106" y="0"/>
                  </a:moveTo>
                  <a:cubicBezTo>
                    <a:pt x="94" y="0"/>
                    <a:pt x="81" y="4"/>
                    <a:pt x="73" y="12"/>
                  </a:cubicBezTo>
                  <a:cubicBezTo>
                    <a:pt x="73" y="24"/>
                    <a:pt x="61" y="24"/>
                    <a:pt x="49" y="37"/>
                  </a:cubicBezTo>
                  <a:cubicBezTo>
                    <a:pt x="28" y="58"/>
                    <a:pt x="36" y="88"/>
                    <a:pt x="54" y="104"/>
                  </a:cubicBezTo>
                  <a:lnTo>
                    <a:pt x="54" y="104"/>
                  </a:lnTo>
                  <a:cubicBezTo>
                    <a:pt x="34" y="276"/>
                    <a:pt x="22" y="448"/>
                    <a:pt x="0" y="620"/>
                  </a:cubicBezTo>
                  <a:cubicBezTo>
                    <a:pt x="0" y="649"/>
                    <a:pt x="19" y="661"/>
                    <a:pt x="41" y="661"/>
                  </a:cubicBezTo>
                  <a:cubicBezTo>
                    <a:pt x="65" y="661"/>
                    <a:pt x="91" y="646"/>
                    <a:pt x="97" y="620"/>
                  </a:cubicBezTo>
                  <a:cubicBezTo>
                    <a:pt x="122" y="426"/>
                    <a:pt x="146" y="231"/>
                    <a:pt x="146" y="48"/>
                  </a:cubicBezTo>
                  <a:cubicBezTo>
                    <a:pt x="155" y="16"/>
                    <a:pt x="130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8" name="Google Shape;3738;p39"/>
            <p:cNvSpPr/>
            <p:nvPr/>
          </p:nvSpPr>
          <p:spPr>
            <a:xfrm>
              <a:off x="8242833" y="3508104"/>
              <a:ext cx="8417" cy="33371"/>
            </a:xfrm>
            <a:custGeom>
              <a:avLst/>
              <a:gdLst/>
              <a:ahLst/>
              <a:cxnLst/>
              <a:rect l="l" t="t" r="r" b="b"/>
              <a:pathLst>
                <a:path w="171" h="678" extrusionOk="0">
                  <a:moveTo>
                    <a:pt x="134" y="20"/>
                  </a:moveTo>
                  <a:cubicBezTo>
                    <a:pt x="146" y="32"/>
                    <a:pt x="158" y="32"/>
                    <a:pt x="158" y="56"/>
                  </a:cubicBezTo>
                  <a:lnTo>
                    <a:pt x="158" y="93"/>
                  </a:lnTo>
                  <a:lnTo>
                    <a:pt x="85" y="32"/>
                  </a:lnTo>
                  <a:lnTo>
                    <a:pt x="98" y="32"/>
                  </a:lnTo>
                  <a:cubicBezTo>
                    <a:pt x="109" y="20"/>
                    <a:pt x="122" y="20"/>
                    <a:pt x="134" y="20"/>
                  </a:cubicBezTo>
                  <a:close/>
                  <a:moveTo>
                    <a:pt x="85" y="56"/>
                  </a:moveTo>
                  <a:lnTo>
                    <a:pt x="122" y="93"/>
                  </a:lnTo>
                  <a:lnTo>
                    <a:pt x="109" y="105"/>
                  </a:lnTo>
                  <a:cubicBezTo>
                    <a:pt x="106" y="109"/>
                    <a:pt x="102" y="111"/>
                    <a:pt x="98" y="111"/>
                  </a:cubicBezTo>
                  <a:cubicBezTo>
                    <a:pt x="89" y="111"/>
                    <a:pt x="81" y="105"/>
                    <a:pt x="73" y="105"/>
                  </a:cubicBezTo>
                  <a:cubicBezTo>
                    <a:pt x="85" y="93"/>
                    <a:pt x="85" y="69"/>
                    <a:pt x="85" y="56"/>
                  </a:cubicBezTo>
                  <a:close/>
                  <a:moveTo>
                    <a:pt x="146" y="93"/>
                  </a:moveTo>
                  <a:cubicBezTo>
                    <a:pt x="146" y="264"/>
                    <a:pt x="122" y="421"/>
                    <a:pt x="98" y="591"/>
                  </a:cubicBezTo>
                  <a:lnTo>
                    <a:pt x="98" y="628"/>
                  </a:lnTo>
                  <a:cubicBezTo>
                    <a:pt x="98" y="653"/>
                    <a:pt x="73" y="664"/>
                    <a:pt x="49" y="664"/>
                  </a:cubicBezTo>
                  <a:cubicBezTo>
                    <a:pt x="49" y="653"/>
                    <a:pt x="25" y="653"/>
                    <a:pt x="25" y="628"/>
                  </a:cubicBezTo>
                  <a:lnTo>
                    <a:pt x="25" y="604"/>
                  </a:lnTo>
                  <a:cubicBezTo>
                    <a:pt x="37" y="445"/>
                    <a:pt x="49" y="288"/>
                    <a:pt x="73" y="129"/>
                  </a:cubicBezTo>
                  <a:cubicBezTo>
                    <a:pt x="85" y="129"/>
                    <a:pt x="109" y="129"/>
                    <a:pt x="122" y="118"/>
                  </a:cubicBezTo>
                  <a:lnTo>
                    <a:pt x="146" y="93"/>
                  </a:lnTo>
                  <a:close/>
                  <a:moveTo>
                    <a:pt x="117" y="0"/>
                  </a:moveTo>
                  <a:cubicBezTo>
                    <a:pt x="104" y="0"/>
                    <a:pt x="93" y="6"/>
                    <a:pt x="85" y="20"/>
                  </a:cubicBezTo>
                  <a:lnTo>
                    <a:pt x="73" y="20"/>
                  </a:lnTo>
                  <a:lnTo>
                    <a:pt x="61" y="32"/>
                  </a:lnTo>
                  <a:cubicBezTo>
                    <a:pt x="37" y="56"/>
                    <a:pt x="37" y="93"/>
                    <a:pt x="49" y="105"/>
                  </a:cubicBezTo>
                  <a:cubicBezTo>
                    <a:pt x="61" y="105"/>
                    <a:pt x="61" y="105"/>
                    <a:pt x="61" y="118"/>
                  </a:cubicBezTo>
                  <a:cubicBezTo>
                    <a:pt x="37" y="275"/>
                    <a:pt x="25" y="445"/>
                    <a:pt x="12" y="604"/>
                  </a:cubicBezTo>
                  <a:lnTo>
                    <a:pt x="12" y="628"/>
                  </a:lnTo>
                  <a:cubicBezTo>
                    <a:pt x="1" y="653"/>
                    <a:pt x="25" y="677"/>
                    <a:pt x="49" y="677"/>
                  </a:cubicBezTo>
                  <a:lnTo>
                    <a:pt x="61" y="677"/>
                  </a:lnTo>
                  <a:cubicBezTo>
                    <a:pt x="85" y="677"/>
                    <a:pt x="109" y="653"/>
                    <a:pt x="109" y="628"/>
                  </a:cubicBezTo>
                  <a:lnTo>
                    <a:pt x="122" y="591"/>
                  </a:lnTo>
                  <a:cubicBezTo>
                    <a:pt x="146" y="409"/>
                    <a:pt x="158" y="227"/>
                    <a:pt x="171" y="56"/>
                  </a:cubicBezTo>
                  <a:cubicBezTo>
                    <a:pt x="171" y="32"/>
                    <a:pt x="158" y="20"/>
                    <a:pt x="146" y="8"/>
                  </a:cubicBezTo>
                  <a:cubicBezTo>
                    <a:pt x="137" y="3"/>
                    <a:pt x="127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9" name="Google Shape;3739;p39"/>
            <p:cNvSpPr/>
            <p:nvPr/>
          </p:nvSpPr>
          <p:spPr>
            <a:xfrm>
              <a:off x="8250906" y="3512780"/>
              <a:ext cx="6349" cy="56062"/>
            </a:xfrm>
            <a:custGeom>
              <a:avLst/>
              <a:gdLst/>
              <a:ahLst/>
              <a:cxnLst/>
              <a:rect l="l" t="t" r="r" b="b"/>
              <a:pathLst>
                <a:path w="129" h="1139" extrusionOk="0">
                  <a:moveTo>
                    <a:pt x="73" y="1"/>
                  </a:moveTo>
                  <a:cubicBezTo>
                    <a:pt x="52" y="1"/>
                    <a:pt x="31" y="16"/>
                    <a:pt x="31" y="47"/>
                  </a:cubicBezTo>
                  <a:cubicBezTo>
                    <a:pt x="31" y="399"/>
                    <a:pt x="31" y="740"/>
                    <a:pt x="7" y="1093"/>
                  </a:cubicBezTo>
                  <a:cubicBezTo>
                    <a:pt x="0" y="1123"/>
                    <a:pt x="22" y="1138"/>
                    <a:pt x="44" y="1138"/>
                  </a:cubicBezTo>
                  <a:cubicBezTo>
                    <a:pt x="67" y="1138"/>
                    <a:pt x="91" y="1123"/>
                    <a:pt x="91" y="1093"/>
                  </a:cubicBezTo>
                  <a:cubicBezTo>
                    <a:pt x="116" y="740"/>
                    <a:pt x="128" y="399"/>
                    <a:pt x="116" y="47"/>
                  </a:cubicBezTo>
                  <a:cubicBezTo>
                    <a:pt x="116" y="16"/>
                    <a:pt x="95" y="1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0" name="Google Shape;3740;p39"/>
            <p:cNvSpPr/>
            <p:nvPr/>
          </p:nvSpPr>
          <p:spPr>
            <a:xfrm>
              <a:off x="8250610" y="3512682"/>
              <a:ext cx="7235" cy="56308"/>
            </a:xfrm>
            <a:custGeom>
              <a:avLst/>
              <a:gdLst/>
              <a:ahLst/>
              <a:cxnLst/>
              <a:rect l="l" t="t" r="r" b="b"/>
              <a:pathLst>
                <a:path w="147" h="1144" extrusionOk="0">
                  <a:moveTo>
                    <a:pt x="73" y="12"/>
                  </a:moveTo>
                  <a:cubicBezTo>
                    <a:pt x="97" y="12"/>
                    <a:pt x="110" y="25"/>
                    <a:pt x="110" y="49"/>
                  </a:cubicBezTo>
                  <a:cubicBezTo>
                    <a:pt x="122" y="377"/>
                    <a:pt x="122" y="730"/>
                    <a:pt x="86" y="1095"/>
                  </a:cubicBezTo>
                  <a:cubicBezTo>
                    <a:pt x="86" y="1119"/>
                    <a:pt x="61" y="1131"/>
                    <a:pt x="49" y="1131"/>
                  </a:cubicBezTo>
                  <a:cubicBezTo>
                    <a:pt x="37" y="1131"/>
                    <a:pt x="13" y="1119"/>
                    <a:pt x="13" y="1095"/>
                  </a:cubicBezTo>
                  <a:cubicBezTo>
                    <a:pt x="37" y="766"/>
                    <a:pt x="49" y="425"/>
                    <a:pt x="37" y="49"/>
                  </a:cubicBezTo>
                  <a:cubicBezTo>
                    <a:pt x="37" y="25"/>
                    <a:pt x="61" y="12"/>
                    <a:pt x="73" y="12"/>
                  </a:cubicBezTo>
                  <a:close/>
                  <a:moveTo>
                    <a:pt x="73" y="0"/>
                  </a:moveTo>
                  <a:cubicBezTo>
                    <a:pt x="49" y="0"/>
                    <a:pt x="24" y="12"/>
                    <a:pt x="24" y="49"/>
                  </a:cubicBezTo>
                  <a:cubicBezTo>
                    <a:pt x="24" y="425"/>
                    <a:pt x="24" y="766"/>
                    <a:pt x="0" y="1095"/>
                  </a:cubicBezTo>
                  <a:cubicBezTo>
                    <a:pt x="0" y="1131"/>
                    <a:pt x="24" y="1143"/>
                    <a:pt x="49" y="1143"/>
                  </a:cubicBezTo>
                  <a:cubicBezTo>
                    <a:pt x="73" y="1143"/>
                    <a:pt x="110" y="1131"/>
                    <a:pt x="110" y="1095"/>
                  </a:cubicBezTo>
                  <a:cubicBezTo>
                    <a:pt x="134" y="730"/>
                    <a:pt x="146" y="377"/>
                    <a:pt x="134" y="49"/>
                  </a:cubicBezTo>
                  <a:cubicBezTo>
                    <a:pt x="134" y="12"/>
                    <a:pt x="97" y="0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1" name="Google Shape;3741;p39"/>
            <p:cNvSpPr/>
            <p:nvPr/>
          </p:nvSpPr>
          <p:spPr>
            <a:xfrm>
              <a:off x="8214088" y="3522034"/>
              <a:ext cx="68859" cy="6251"/>
            </a:xfrm>
            <a:custGeom>
              <a:avLst/>
              <a:gdLst/>
              <a:ahLst/>
              <a:cxnLst/>
              <a:rect l="l" t="t" r="r" b="b"/>
              <a:pathLst>
                <a:path w="1399" h="127" extrusionOk="0">
                  <a:moveTo>
                    <a:pt x="384" y="0"/>
                  </a:moveTo>
                  <a:cubicBezTo>
                    <a:pt x="276" y="0"/>
                    <a:pt x="169" y="2"/>
                    <a:pt x="61" y="5"/>
                  </a:cubicBezTo>
                  <a:cubicBezTo>
                    <a:pt x="1" y="17"/>
                    <a:pt x="1" y="102"/>
                    <a:pt x="61" y="102"/>
                  </a:cubicBezTo>
                  <a:cubicBezTo>
                    <a:pt x="176" y="99"/>
                    <a:pt x="291" y="97"/>
                    <a:pt x="406" y="97"/>
                  </a:cubicBezTo>
                  <a:cubicBezTo>
                    <a:pt x="717" y="97"/>
                    <a:pt x="1027" y="109"/>
                    <a:pt x="1339" y="126"/>
                  </a:cubicBezTo>
                  <a:cubicBezTo>
                    <a:pt x="1399" y="126"/>
                    <a:pt x="1399" y="41"/>
                    <a:pt x="1339" y="41"/>
                  </a:cubicBezTo>
                  <a:cubicBezTo>
                    <a:pt x="1020" y="14"/>
                    <a:pt x="702" y="0"/>
                    <a:pt x="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2" name="Google Shape;3742;p39"/>
            <p:cNvSpPr/>
            <p:nvPr/>
          </p:nvSpPr>
          <p:spPr>
            <a:xfrm>
              <a:off x="8214678" y="3521886"/>
              <a:ext cx="68268" cy="6989"/>
            </a:xfrm>
            <a:custGeom>
              <a:avLst/>
              <a:gdLst/>
              <a:ahLst/>
              <a:cxnLst/>
              <a:rect l="l" t="t" r="r" b="b"/>
              <a:pathLst>
                <a:path w="1387" h="142" extrusionOk="0">
                  <a:moveTo>
                    <a:pt x="396" y="15"/>
                  </a:moveTo>
                  <a:cubicBezTo>
                    <a:pt x="713" y="15"/>
                    <a:pt x="1023" y="26"/>
                    <a:pt x="1327" y="44"/>
                  </a:cubicBezTo>
                  <a:cubicBezTo>
                    <a:pt x="1363" y="44"/>
                    <a:pt x="1375" y="68"/>
                    <a:pt x="1363" y="93"/>
                  </a:cubicBezTo>
                  <a:cubicBezTo>
                    <a:pt x="1363" y="103"/>
                    <a:pt x="1363" y="120"/>
                    <a:pt x="1344" y="120"/>
                  </a:cubicBezTo>
                  <a:cubicBezTo>
                    <a:pt x="1339" y="120"/>
                    <a:pt x="1334" y="119"/>
                    <a:pt x="1327" y="117"/>
                  </a:cubicBezTo>
                  <a:cubicBezTo>
                    <a:pt x="998" y="105"/>
                    <a:pt x="657" y="93"/>
                    <a:pt x="329" y="93"/>
                  </a:cubicBezTo>
                  <a:lnTo>
                    <a:pt x="49" y="93"/>
                  </a:lnTo>
                  <a:cubicBezTo>
                    <a:pt x="25" y="93"/>
                    <a:pt x="13" y="81"/>
                    <a:pt x="13" y="57"/>
                  </a:cubicBezTo>
                  <a:cubicBezTo>
                    <a:pt x="13" y="44"/>
                    <a:pt x="25" y="20"/>
                    <a:pt x="49" y="20"/>
                  </a:cubicBezTo>
                  <a:cubicBezTo>
                    <a:pt x="166" y="16"/>
                    <a:pt x="281" y="15"/>
                    <a:pt x="396" y="15"/>
                  </a:cubicBezTo>
                  <a:close/>
                  <a:moveTo>
                    <a:pt x="530" y="0"/>
                  </a:moveTo>
                  <a:cubicBezTo>
                    <a:pt x="371" y="0"/>
                    <a:pt x="211" y="3"/>
                    <a:pt x="49" y="8"/>
                  </a:cubicBezTo>
                  <a:cubicBezTo>
                    <a:pt x="13" y="8"/>
                    <a:pt x="0" y="32"/>
                    <a:pt x="0" y="57"/>
                  </a:cubicBezTo>
                  <a:cubicBezTo>
                    <a:pt x="0" y="81"/>
                    <a:pt x="13" y="117"/>
                    <a:pt x="49" y="117"/>
                  </a:cubicBezTo>
                  <a:cubicBezTo>
                    <a:pt x="159" y="114"/>
                    <a:pt x="271" y="112"/>
                    <a:pt x="384" y="112"/>
                  </a:cubicBezTo>
                  <a:cubicBezTo>
                    <a:pt x="695" y="112"/>
                    <a:pt x="1014" y="123"/>
                    <a:pt x="1327" y="141"/>
                  </a:cubicBezTo>
                  <a:lnTo>
                    <a:pt x="1338" y="141"/>
                  </a:lnTo>
                  <a:cubicBezTo>
                    <a:pt x="1363" y="141"/>
                    <a:pt x="1387" y="117"/>
                    <a:pt x="1387" y="93"/>
                  </a:cubicBezTo>
                  <a:cubicBezTo>
                    <a:pt x="1387" y="68"/>
                    <a:pt x="1375" y="32"/>
                    <a:pt x="1338" y="32"/>
                  </a:cubicBezTo>
                  <a:cubicBezTo>
                    <a:pt x="1070" y="9"/>
                    <a:pt x="801" y="0"/>
                    <a:pt x="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3" name="Google Shape;3743;p39"/>
            <p:cNvSpPr/>
            <p:nvPr/>
          </p:nvSpPr>
          <p:spPr>
            <a:xfrm>
              <a:off x="8260159" y="3813328"/>
              <a:ext cx="4824" cy="66792"/>
            </a:xfrm>
            <a:custGeom>
              <a:avLst/>
              <a:gdLst/>
              <a:ahLst/>
              <a:cxnLst/>
              <a:rect l="l" t="t" r="r" b="b"/>
              <a:pathLst>
                <a:path w="98" h="1357" extrusionOk="0">
                  <a:moveTo>
                    <a:pt x="56" y="0"/>
                  </a:moveTo>
                  <a:cubicBezTo>
                    <a:pt x="35" y="0"/>
                    <a:pt x="13" y="15"/>
                    <a:pt x="13" y="46"/>
                  </a:cubicBezTo>
                  <a:cubicBezTo>
                    <a:pt x="13" y="471"/>
                    <a:pt x="1" y="897"/>
                    <a:pt x="13" y="1311"/>
                  </a:cubicBezTo>
                  <a:cubicBezTo>
                    <a:pt x="13" y="1341"/>
                    <a:pt x="35" y="1356"/>
                    <a:pt x="56" y="1356"/>
                  </a:cubicBezTo>
                  <a:cubicBezTo>
                    <a:pt x="77" y="1356"/>
                    <a:pt x="98" y="1341"/>
                    <a:pt x="98" y="1311"/>
                  </a:cubicBezTo>
                  <a:lnTo>
                    <a:pt x="98" y="46"/>
                  </a:lnTo>
                  <a:cubicBezTo>
                    <a:pt x="98" y="15"/>
                    <a:pt x="77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4" name="Google Shape;3744;p39"/>
            <p:cNvSpPr/>
            <p:nvPr/>
          </p:nvSpPr>
          <p:spPr>
            <a:xfrm>
              <a:off x="8260159" y="3812885"/>
              <a:ext cx="5463" cy="67973"/>
            </a:xfrm>
            <a:custGeom>
              <a:avLst/>
              <a:gdLst/>
              <a:ahLst/>
              <a:cxnLst/>
              <a:rect l="l" t="t" r="r" b="b"/>
              <a:pathLst>
                <a:path w="111" h="1381" extrusionOk="0">
                  <a:moveTo>
                    <a:pt x="49" y="18"/>
                  </a:moveTo>
                  <a:cubicBezTo>
                    <a:pt x="74" y="18"/>
                    <a:pt x="86" y="31"/>
                    <a:pt x="86" y="55"/>
                  </a:cubicBezTo>
                  <a:lnTo>
                    <a:pt x="86" y="286"/>
                  </a:lnTo>
                  <a:cubicBezTo>
                    <a:pt x="98" y="626"/>
                    <a:pt x="98" y="979"/>
                    <a:pt x="86" y="1320"/>
                  </a:cubicBezTo>
                  <a:cubicBezTo>
                    <a:pt x="86" y="1344"/>
                    <a:pt x="74" y="1356"/>
                    <a:pt x="49" y="1356"/>
                  </a:cubicBezTo>
                  <a:cubicBezTo>
                    <a:pt x="38" y="1356"/>
                    <a:pt x="25" y="1344"/>
                    <a:pt x="25" y="1320"/>
                  </a:cubicBezTo>
                  <a:cubicBezTo>
                    <a:pt x="13" y="979"/>
                    <a:pt x="13" y="626"/>
                    <a:pt x="13" y="286"/>
                  </a:cubicBezTo>
                  <a:lnTo>
                    <a:pt x="13" y="55"/>
                  </a:lnTo>
                  <a:cubicBezTo>
                    <a:pt x="13" y="31"/>
                    <a:pt x="38" y="18"/>
                    <a:pt x="49" y="18"/>
                  </a:cubicBezTo>
                  <a:close/>
                  <a:moveTo>
                    <a:pt x="56" y="0"/>
                  </a:moveTo>
                  <a:cubicBezTo>
                    <a:pt x="28" y="0"/>
                    <a:pt x="1" y="19"/>
                    <a:pt x="1" y="55"/>
                  </a:cubicBezTo>
                  <a:lnTo>
                    <a:pt x="1" y="286"/>
                  </a:lnTo>
                  <a:lnTo>
                    <a:pt x="1" y="1320"/>
                  </a:lnTo>
                  <a:cubicBezTo>
                    <a:pt x="1" y="1356"/>
                    <a:pt x="25" y="1380"/>
                    <a:pt x="49" y="1380"/>
                  </a:cubicBezTo>
                  <a:cubicBezTo>
                    <a:pt x="86" y="1380"/>
                    <a:pt x="111" y="1356"/>
                    <a:pt x="111" y="1320"/>
                  </a:cubicBezTo>
                  <a:lnTo>
                    <a:pt x="111" y="286"/>
                  </a:lnTo>
                  <a:lnTo>
                    <a:pt x="111" y="55"/>
                  </a:lnTo>
                  <a:cubicBezTo>
                    <a:pt x="111" y="19"/>
                    <a:pt x="8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5" name="Google Shape;3745;p39"/>
            <p:cNvSpPr/>
            <p:nvPr/>
          </p:nvSpPr>
          <p:spPr>
            <a:xfrm>
              <a:off x="8252432" y="3850885"/>
              <a:ext cx="4184" cy="36374"/>
            </a:xfrm>
            <a:custGeom>
              <a:avLst/>
              <a:gdLst/>
              <a:ahLst/>
              <a:cxnLst/>
              <a:rect l="l" t="t" r="r" b="b"/>
              <a:pathLst>
                <a:path w="85" h="739" extrusionOk="0">
                  <a:moveTo>
                    <a:pt x="42" y="1"/>
                  </a:moveTo>
                  <a:cubicBezTo>
                    <a:pt x="21" y="1"/>
                    <a:pt x="0" y="13"/>
                    <a:pt x="0" y="37"/>
                  </a:cubicBezTo>
                  <a:lnTo>
                    <a:pt x="0" y="694"/>
                  </a:lnTo>
                  <a:cubicBezTo>
                    <a:pt x="0" y="724"/>
                    <a:pt x="21" y="739"/>
                    <a:pt x="42" y="739"/>
                  </a:cubicBezTo>
                  <a:cubicBezTo>
                    <a:pt x="64" y="739"/>
                    <a:pt x="85" y="724"/>
                    <a:pt x="85" y="694"/>
                  </a:cubicBezTo>
                  <a:lnTo>
                    <a:pt x="85" y="37"/>
                  </a:lnTo>
                  <a:cubicBezTo>
                    <a:pt x="85" y="13"/>
                    <a:pt x="64" y="1"/>
                    <a:pt x="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6" name="Google Shape;3746;p39"/>
            <p:cNvSpPr/>
            <p:nvPr/>
          </p:nvSpPr>
          <p:spPr>
            <a:xfrm>
              <a:off x="8251792" y="3850294"/>
              <a:ext cx="5463" cy="37752"/>
            </a:xfrm>
            <a:custGeom>
              <a:avLst/>
              <a:gdLst/>
              <a:ahLst/>
              <a:cxnLst/>
              <a:rect l="l" t="t" r="r" b="b"/>
              <a:pathLst>
                <a:path w="111" h="767" extrusionOk="0">
                  <a:moveTo>
                    <a:pt x="49" y="25"/>
                  </a:moveTo>
                  <a:cubicBezTo>
                    <a:pt x="73" y="25"/>
                    <a:pt x="98" y="25"/>
                    <a:pt x="98" y="49"/>
                  </a:cubicBezTo>
                  <a:lnTo>
                    <a:pt x="98" y="134"/>
                  </a:lnTo>
                  <a:cubicBezTo>
                    <a:pt x="98" y="328"/>
                    <a:pt x="98" y="523"/>
                    <a:pt x="86" y="706"/>
                  </a:cubicBezTo>
                  <a:cubicBezTo>
                    <a:pt x="86" y="730"/>
                    <a:pt x="73" y="742"/>
                    <a:pt x="49" y="742"/>
                  </a:cubicBezTo>
                  <a:cubicBezTo>
                    <a:pt x="37" y="742"/>
                    <a:pt x="13" y="730"/>
                    <a:pt x="13" y="706"/>
                  </a:cubicBezTo>
                  <a:lnTo>
                    <a:pt x="13" y="134"/>
                  </a:lnTo>
                  <a:lnTo>
                    <a:pt x="13" y="49"/>
                  </a:lnTo>
                  <a:cubicBezTo>
                    <a:pt x="13" y="25"/>
                    <a:pt x="37" y="25"/>
                    <a:pt x="49" y="25"/>
                  </a:cubicBezTo>
                  <a:close/>
                  <a:moveTo>
                    <a:pt x="49" y="0"/>
                  </a:moveTo>
                  <a:cubicBezTo>
                    <a:pt x="25" y="0"/>
                    <a:pt x="0" y="25"/>
                    <a:pt x="0" y="49"/>
                  </a:cubicBezTo>
                  <a:lnTo>
                    <a:pt x="0" y="134"/>
                  </a:lnTo>
                  <a:lnTo>
                    <a:pt x="0" y="706"/>
                  </a:lnTo>
                  <a:cubicBezTo>
                    <a:pt x="0" y="742"/>
                    <a:pt x="25" y="766"/>
                    <a:pt x="49" y="766"/>
                  </a:cubicBezTo>
                  <a:cubicBezTo>
                    <a:pt x="86" y="766"/>
                    <a:pt x="110" y="742"/>
                    <a:pt x="110" y="706"/>
                  </a:cubicBezTo>
                  <a:lnTo>
                    <a:pt x="110" y="134"/>
                  </a:lnTo>
                  <a:lnTo>
                    <a:pt x="110" y="49"/>
                  </a:lnTo>
                  <a:cubicBezTo>
                    <a:pt x="110" y="25"/>
                    <a:pt x="86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7" name="Google Shape;3747;p39"/>
            <p:cNvSpPr/>
            <p:nvPr/>
          </p:nvSpPr>
          <p:spPr>
            <a:xfrm>
              <a:off x="7937560" y="3809145"/>
              <a:ext cx="7235" cy="91697"/>
            </a:xfrm>
            <a:custGeom>
              <a:avLst/>
              <a:gdLst/>
              <a:ahLst/>
              <a:cxnLst/>
              <a:rect l="l" t="t" r="r" b="b"/>
              <a:pathLst>
                <a:path w="147" h="1863" extrusionOk="0">
                  <a:moveTo>
                    <a:pt x="73" y="0"/>
                  </a:moveTo>
                  <a:cubicBezTo>
                    <a:pt x="49" y="0"/>
                    <a:pt x="25" y="15"/>
                    <a:pt x="25" y="45"/>
                  </a:cubicBezTo>
                  <a:cubicBezTo>
                    <a:pt x="0" y="629"/>
                    <a:pt x="0" y="1226"/>
                    <a:pt x="49" y="1821"/>
                  </a:cubicBezTo>
                  <a:cubicBezTo>
                    <a:pt x="55" y="1847"/>
                    <a:pt x="82" y="1862"/>
                    <a:pt x="106" y="1862"/>
                  </a:cubicBezTo>
                  <a:cubicBezTo>
                    <a:pt x="127" y="1862"/>
                    <a:pt x="146" y="1850"/>
                    <a:pt x="146" y="1821"/>
                  </a:cubicBezTo>
                  <a:cubicBezTo>
                    <a:pt x="109" y="1226"/>
                    <a:pt x="97" y="629"/>
                    <a:pt x="122" y="45"/>
                  </a:cubicBezTo>
                  <a:cubicBezTo>
                    <a:pt x="122" y="15"/>
                    <a:pt x="97" y="0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8" name="Google Shape;3748;p39"/>
            <p:cNvSpPr/>
            <p:nvPr/>
          </p:nvSpPr>
          <p:spPr>
            <a:xfrm>
              <a:off x="7936920" y="3808406"/>
              <a:ext cx="7875" cy="92780"/>
            </a:xfrm>
            <a:custGeom>
              <a:avLst/>
              <a:gdLst/>
              <a:ahLst/>
              <a:cxnLst/>
              <a:rect l="l" t="t" r="r" b="b"/>
              <a:pathLst>
                <a:path w="160" h="1885" extrusionOk="0">
                  <a:moveTo>
                    <a:pt x="86" y="24"/>
                  </a:moveTo>
                  <a:cubicBezTo>
                    <a:pt x="98" y="24"/>
                    <a:pt x="122" y="36"/>
                    <a:pt x="122" y="60"/>
                  </a:cubicBezTo>
                  <a:cubicBezTo>
                    <a:pt x="98" y="595"/>
                    <a:pt x="110" y="1155"/>
                    <a:pt x="146" y="1836"/>
                  </a:cubicBezTo>
                  <a:cubicBezTo>
                    <a:pt x="146" y="1860"/>
                    <a:pt x="135" y="1873"/>
                    <a:pt x="110" y="1873"/>
                  </a:cubicBezTo>
                  <a:cubicBezTo>
                    <a:pt x="98" y="1873"/>
                    <a:pt x="74" y="1860"/>
                    <a:pt x="74" y="1836"/>
                  </a:cubicBezTo>
                  <a:cubicBezTo>
                    <a:pt x="25" y="1289"/>
                    <a:pt x="13" y="705"/>
                    <a:pt x="49" y="60"/>
                  </a:cubicBezTo>
                  <a:cubicBezTo>
                    <a:pt x="49" y="36"/>
                    <a:pt x="74" y="24"/>
                    <a:pt x="86" y="24"/>
                  </a:cubicBezTo>
                  <a:close/>
                  <a:moveTo>
                    <a:pt x="86" y="0"/>
                  </a:moveTo>
                  <a:cubicBezTo>
                    <a:pt x="62" y="0"/>
                    <a:pt x="38" y="24"/>
                    <a:pt x="25" y="60"/>
                  </a:cubicBezTo>
                  <a:cubicBezTo>
                    <a:pt x="1" y="705"/>
                    <a:pt x="13" y="1289"/>
                    <a:pt x="62" y="1836"/>
                  </a:cubicBezTo>
                  <a:cubicBezTo>
                    <a:pt x="62" y="1873"/>
                    <a:pt x="86" y="1885"/>
                    <a:pt x="110" y="1885"/>
                  </a:cubicBezTo>
                  <a:lnTo>
                    <a:pt x="122" y="1885"/>
                  </a:lnTo>
                  <a:cubicBezTo>
                    <a:pt x="135" y="1885"/>
                    <a:pt x="159" y="1873"/>
                    <a:pt x="159" y="1836"/>
                  </a:cubicBezTo>
                  <a:cubicBezTo>
                    <a:pt x="122" y="1155"/>
                    <a:pt x="122" y="595"/>
                    <a:pt x="135" y="60"/>
                  </a:cubicBezTo>
                  <a:cubicBezTo>
                    <a:pt x="135" y="24"/>
                    <a:pt x="110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9" name="Google Shape;3749;p39"/>
            <p:cNvSpPr/>
            <p:nvPr/>
          </p:nvSpPr>
          <p:spPr>
            <a:xfrm>
              <a:off x="7944746" y="3837250"/>
              <a:ext cx="5414" cy="50008"/>
            </a:xfrm>
            <a:custGeom>
              <a:avLst/>
              <a:gdLst/>
              <a:ahLst/>
              <a:cxnLst/>
              <a:rect l="l" t="t" r="r" b="b"/>
              <a:pathLst>
                <a:path w="110" h="1016" extrusionOk="0">
                  <a:moveTo>
                    <a:pt x="55" y="0"/>
                  </a:moveTo>
                  <a:cubicBezTo>
                    <a:pt x="33" y="0"/>
                    <a:pt x="12" y="16"/>
                    <a:pt x="12" y="46"/>
                  </a:cubicBezTo>
                  <a:cubicBezTo>
                    <a:pt x="12" y="350"/>
                    <a:pt x="0" y="666"/>
                    <a:pt x="12" y="971"/>
                  </a:cubicBezTo>
                  <a:cubicBezTo>
                    <a:pt x="12" y="1001"/>
                    <a:pt x="33" y="1016"/>
                    <a:pt x="55" y="1016"/>
                  </a:cubicBezTo>
                  <a:cubicBezTo>
                    <a:pt x="76" y="1016"/>
                    <a:pt x="97" y="1001"/>
                    <a:pt x="97" y="971"/>
                  </a:cubicBezTo>
                  <a:cubicBezTo>
                    <a:pt x="109" y="666"/>
                    <a:pt x="97" y="350"/>
                    <a:pt x="97" y="46"/>
                  </a:cubicBezTo>
                  <a:cubicBezTo>
                    <a:pt x="97" y="16"/>
                    <a:pt x="76" y="0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0" name="Google Shape;3750;p39"/>
            <p:cNvSpPr/>
            <p:nvPr/>
          </p:nvSpPr>
          <p:spPr>
            <a:xfrm>
              <a:off x="7944746" y="3837103"/>
              <a:ext cx="5414" cy="50943"/>
            </a:xfrm>
            <a:custGeom>
              <a:avLst/>
              <a:gdLst/>
              <a:ahLst/>
              <a:cxnLst/>
              <a:rect l="l" t="t" r="r" b="b"/>
              <a:pathLst>
                <a:path w="110" h="1035" extrusionOk="0">
                  <a:moveTo>
                    <a:pt x="60" y="12"/>
                  </a:moveTo>
                  <a:cubicBezTo>
                    <a:pt x="73" y="12"/>
                    <a:pt x="97" y="25"/>
                    <a:pt x="97" y="49"/>
                  </a:cubicBezTo>
                  <a:lnTo>
                    <a:pt x="97" y="293"/>
                  </a:lnTo>
                  <a:lnTo>
                    <a:pt x="97" y="974"/>
                  </a:lnTo>
                  <a:cubicBezTo>
                    <a:pt x="97" y="998"/>
                    <a:pt x="73" y="1010"/>
                    <a:pt x="60" y="1010"/>
                  </a:cubicBezTo>
                  <a:cubicBezTo>
                    <a:pt x="36" y="1010"/>
                    <a:pt x="12" y="998"/>
                    <a:pt x="12" y="974"/>
                  </a:cubicBezTo>
                  <a:lnTo>
                    <a:pt x="12" y="293"/>
                  </a:lnTo>
                  <a:cubicBezTo>
                    <a:pt x="12" y="207"/>
                    <a:pt x="12" y="122"/>
                    <a:pt x="24" y="49"/>
                  </a:cubicBezTo>
                  <a:cubicBezTo>
                    <a:pt x="24" y="25"/>
                    <a:pt x="36" y="12"/>
                    <a:pt x="60" y="12"/>
                  </a:cubicBezTo>
                  <a:close/>
                  <a:moveTo>
                    <a:pt x="60" y="1"/>
                  </a:moveTo>
                  <a:cubicBezTo>
                    <a:pt x="24" y="1"/>
                    <a:pt x="0" y="12"/>
                    <a:pt x="0" y="49"/>
                  </a:cubicBezTo>
                  <a:lnTo>
                    <a:pt x="0" y="293"/>
                  </a:lnTo>
                  <a:lnTo>
                    <a:pt x="0" y="974"/>
                  </a:lnTo>
                  <a:cubicBezTo>
                    <a:pt x="0" y="1010"/>
                    <a:pt x="24" y="1034"/>
                    <a:pt x="60" y="1034"/>
                  </a:cubicBezTo>
                  <a:cubicBezTo>
                    <a:pt x="85" y="1034"/>
                    <a:pt x="109" y="1010"/>
                    <a:pt x="109" y="974"/>
                  </a:cubicBezTo>
                  <a:lnTo>
                    <a:pt x="109" y="293"/>
                  </a:lnTo>
                  <a:lnTo>
                    <a:pt x="109" y="49"/>
                  </a:lnTo>
                  <a:cubicBezTo>
                    <a:pt x="109" y="12"/>
                    <a:pt x="85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1" name="Google Shape;3751;p39"/>
            <p:cNvSpPr/>
            <p:nvPr/>
          </p:nvSpPr>
          <p:spPr>
            <a:xfrm>
              <a:off x="7915361" y="3879039"/>
              <a:ext cx="56308" cy="5956"/>
            </a:xfrm>
            <a:custGeom>
              <a:avLst/>
              <a:gdLst/>
              <a:ahLst/>
              <a:cxnLst/>
              <a:rect l="l" t="t" r="r" b="b"/>
              <a:pathLst>
                <a:path w="1144" h="121" extrusionOk="0">
                  <a:moveTo>
                    <a:pt x="62" y="0"/>
                  </a:moveTo>
                  <a:cubicBezTo>
                    <a:pt x="1" y="0"/>
                    <a:pt x="1" y="85"/>
                    <a:pt x="62" y="97"/>
                  </a:cubicBezTo>
                  <a:cubicBezTo>
                    <a:pt x="248" y="111"/>
                    <a:pt x="435" y="120"/>
                    <a:pt x="621" y="120"/>
                  </a:cubicBezTo>
                  <a:cubicBezTo>
                    <a:pt x="775" y="120"/>
                    <a:pt x="929" y="114"/>
                    <a:pt x="1084" y="97"/>
                  </a:cubicBezTo>
                  <a:cubicBezTo>
                    <a:pt x="1144" y="97"/>
                    <a:pt x="1144" y="12"/>
                    <a:pt x="1084" y="12"/>
                  </a:cubicBezTo>
                  <a:cubicBezTo>
                    <a:pt x="913" y="18"/>
                    <a:pt x="743" y="24"/>
                    <a:pt x="573" y="24"/>
                  </a:cubicBezTo>
                  <a:cubicBezTo>
                    <a:pt x="403" y="24"/>
                    <a:pt x="232" y="18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2" name="Google Shape;3752;p39"/>
            <p:cNvSpPr/>
            <p:nvPr/>
          </p:nvSpPr>
          <p:spPr>
            <a:xfrm>
              <a:off x="7916001" y="3878843"/>
              <a:ext cx="55668" cy="6792"/>
            </a:xfrm>
            <a:custGeom>
              <a:avLst/>
              <a:gdLst/>
              <a:ahLst/>
              <a:cxnLst/>
              <a:rect l="l" t="t" r="r" b="b"/>
              <a:pathLst>
                <a:path w="1131" h="138" extrusionOk="0">
                  <a:moveTo>
                    <a:pt x="49" y="16"/>
                  </a:moveTo>
                  <a:cubicBezTo>
                    <a:pt x="228" y="30"/>
                    <a:pt x="416" y="36"/>
                    <a:pt x="621" y="36"/>
                  </a:cubicBezTo>
                  <a:cubicBezTo>
                    <a:pt x="762" y="36"/>
                    <a:pt x="911" y="33"/>
                    <a:pt x="1071" y="28"/>
                  </a:cubicBezTo>
                  <a:cubicBezTo>
                    <a:pt x="1095" y="28"/>
                    <a:pt x="1107" y="40"/>
                    <a:pt x="1107" y="53"/>
                  </a:cubicBezTo>
                  <a:cubicBezTo>
                    <a:pt x="1107" y="77"/>
                    <a:pt x="1095" y="101"/>
                    <a:pt x="1071" y="101"/>
                  </a:cubicBezTo>
                  <a:cubicBezTo>
                    <a:pt x="929" y="112"/>
                    <a:pt x="785" y="118"/>
                    <a:pt x="635" y="118"/>
                  </a:cubicBezTo>
                  <a:cubicBezTo>
                    <a:pt x="450" y="118"/>
                    <a:pt x="257" y="109"/>
                    <a:pt x="49" y="89"/>
                  </a:cubicBezTo>
                  <a:cubicBezTo>
                    <a:pt x="25" y="89"/>
                    <a:pt x="12" y="64"/>
                    <a:pt x="12" y="40"/>
                  </a:cubicBezTo>
                  <a:cubicBezTo>
                    <a:pt x="12" y="28"/>
                    <a:pt x="25" y="16"/>
                    <a:pt x="49" y="16"/>
                  </a:cubicBezTo>
                  <a:close/>
                  <a:moveTo>
                    <a:pt x="35" y="1"/>
                  </a:moveTo>
                  <a:cubicBezTo>
                    <a:pt x="16" y="1"/>
                    <a:pt x="0" y="20"/>
                    <a:pt x="0" y="40"/>
                  </a:cubicBezTo>
                  <a:cubicBezTo>
                    <a:pt x="0" y="77"/>
                    <a:pt x="12" y="101"/>
                    <a:pt x="49" y="101"/>
                  </a:cubicBezTo>
                  <a:cubicBezTo>
                    <a:pt x="255" y="126"/>
                    <a:pt x="450" y="137"/>
                    <a:pt x="633" y="137"/>
                  </a:cubicBezTo>
                  <a:cubicBezTo>
                    <a:pt x="790" y="137"/>
                    <a:pt x="936" y="126"/>
                    <a:pt x="1071" y="113"/>
                  </a:cubicBezTo>
                  <a:cubicBezTo>
                    <a:pt x="1107" y="113"/>
                    <a:pt x="1131" y="77"/>
                    <a:pt x="1119" y="53"/>
                  </a:cubicBezTo>
                  <a:cubicBezTo>
                    <a:pt x="1119" y="28"/>
                    <a:pt x="1107" y="4"/>
                    <a:pt x="1071" y="4"/>
                  </a:cubicBezTo>
                  <a:cubicBezTo>
                    <a:pt x="876" y="16"/>
                    <a:pt x="697" y="22"/>
                    <a:pt x="528" y="22"/>
                  </a:cubicBezTo>
                  <a:cubicBezTo>
                    <a:pt x="359" y="22"/>
                    <a:pt x="201" y="16"/>
                    <a:pt x="49" y="4"/>
                  </a:cubicBezTo>
                  <a:cubicBezTo>
                    <a:pt x="44" y="2"/>
                    <a:pt x="40" y="1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3" name="Google Shape;3753;p39"/>
            <p:cNvSpPr/>
            <p:nvPr/>
          </p:nvSpPr>
          <p:spPr>
            <a:xfrm>
              <a:off x="7925107" y="3866389"/>
              <a:ext cx="72157" cy="8072"/>
            </a:xfrm>
            <a:custGeom>
              <a:avLst/>
              <a:gdLst/>
              <a:ahLst/>
              <a:cxnLst/>
              <a:rect l="l" t="t" r="r" b="b"/>
              <a:pathLst>
                <a:path w="1466" h="164" extrusionOk="0">
                  <a:moveTo>
                    <a:pt x="61" y="0"/>
                  </a:moveTo>
                  <a:cubicBezTo>
                    <a:pt x="19" y="0"/>
                    <a:pt x="0" y="75"/>
                    <a:pt x="46" y="87"/>
                  </a:cubicBezTo>
                  <a:cubicBezTo>
                    <a:pt x="287" y="139"/>
                    <a:pt x="532" y="163"/>
                    <a:pt x="776" y="163"/>
                  </a:cubicBezTo>
                  <a:cubicBezTo>
                    <a:pt x="988" y="163"/>
                    <a:pt x="1199" y="145"/>
                    <a:pt x="1408" y="111"/>
                  </a:cubicBezTo>
                  <a:cubicBezTo>
                    <a:pt x="1466" y="99"/>
                    <a:pt x="1448" y="13"/>
                    <a:pt x="1394" y="13"/>
                  </a:cubicBezTo>
                  <a:cubicBezTo>
                    <a:pt x="1391" y="13"/>
                    <a:pt x="1387" y="13"/>
                    <a:pt x="1384" y="14"/>
                  </a:cubicBezTo>
                  <a:cubicBezTo>
                    <a:pt x="1184" y="47"/>
                    <a:pt x="984" y="63"/>
                    <a:pt x="784" y="63"/>
                  </a:cubicBezTo>
                  <a:cubicBezTo>
                    <a:pt x="546" y="63"/>
                    <a:pt x="308" y="41"/>
                    <a:pt x="70" y="1"/>
                  </a:cubicBezTo>
                  <a:cubicBezTo>
                    <a:pt x="67" y="0"/>
                    <a:pt x="64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4" name="Google Shape;3754;p39"/>
            <p:cNvSpPr/>
            <p:nvPr/>
          </p:nvSpPr>
          <p:spPr>
            <a:xfrm>
              <a:off x="7925550" y="3865848"/>
              <a:ext cx="71271" cy="9007"/>
            </a:xfrm>
            <a:custGeom>
              <a:avLst/>
              <a:gdLst/>
              <a:ahLst/>
              <a:cxnLst/>
              <a:rect l="l" t="t" r="r" b="b"/>
              <a:pathLst>
                <a:path w="1448" h="183" extrusionOk="0">
                  <a:moveTo>
                    <a:pt x="61" y="25"/>
                  </a:moveTo>
                  <a:cubicBezTo>
                    <a:pt x="302" y="63"/>
                    <a:pt x="534" y="81"/>
                    <a:pt x="760" y="81"/>
                  </a:cubicBezTo>
                  <a:cubicBezTo>
                    <a:pt x="968" y="81"/>
                    <a:pt x="1171" y="66"/>
                    <a:pt x="1375" y="37"/>
                  </a:cubicBezTo>
                  <a:cubicBezTo>
                    <a:pt x="1379" y="34"/>
                    <a:pt x="1383" y="34"/>
                    <a:pt x="1388" y="34"/>
                  </a:cubicBezTo>
                  <a:cubicBezTo>
                    <a:pt x="1407" y="34"/>
                    <a:pt x="1423" y="54"/>
                    <a:pt x="1423" y="74"/>
                  </a:cubicBezTo>
                  <a:cubicBezTo>
                    <a:pt x="1423" y="85"/>
                    <a:pt x="1423" y="98"/>
                    <a:pt x="1399" y="110"/>
                  </a:cubicBezTo>
                  <a:cubicBezTo>
                    <a:pt x="1179" y="143"/>
                    <a:pt x="964" y="162"/>
                    <a:pt x="753" y="162"/>
                  </a:cubicBezTo>
                  <a:cubicBezTo>
                    <a:pt x="510" y="162"/>
                    <a:pt x="272" y="137"/>
                    <a:pt x="37" y="85"/>
                  </a:cubicBezTo>
                  <a:cubicBezTo>
                    <a:pt x="25" y="85"/>
                    <a:pt x="13" y="61"/>
                    <a:pt x="25" y="49"/>
                  </a:cubicBezTo>
                  <a:cubicBezTo>
                    <a:pt x="25" y="37"/>
                    <a:pt x="37" y="25"/>
                    <a:pt x="61" y="25"/>
                  </a:cubicBezTo>
                  <a:close/>
                  <a:moveTo>
                    <a:pt x="61" y="1"/>
                  </a:moveTo>
                  <a:cubicBezTo>
                    <a:pt x="25" y="1"/>
                    <a:pt x="13" y="25"/>
                    <a:pt x="1" y="49"/>
                  </a:cubicBezTo>
                  <a:cubicBezTo>
                    <a:pt x="1" y="74"/>
                    <a:pt x="13" y="98"/>
                    <a:pt x="37" y="110"/>
                  </a:cubicBezTo>
                  <a:cubicBezTo>
                    <a:pt x="269" y="158"/>
                    <a:pt x="512" y="182"/>
                    <a:pt x="755" y="182"/>
                  </a:cubicBezTo>
                  <a:cubicBezTo>
                    <a:pt x="974" y="182"/>
                    <a:pt x="1180" y="158"/>
                    <a:pt x="1399" y="122"/>
                  </a:cubicBezTo>
                  <a:cubicBezTo>
                    <a:pt x="1436" y="122"/>
                    <a:pt x="1448" y="98"/>
                    <a:pt x="1436" y="74"/>
                  </a:cubicBezTo>
                  <a:cubicBezTo>
                    <a:pt x="1436" y="37"/>
                    <a:pt x="1412" y="12"/>
                    <a:pt x="1375" y="12"/>
                  </a:cubicBezTo>
                  <a:cubicBezTo>
                    <a:pt x="1179" y="46"/>
                    <a:pt x="983" y="61"/>
                    <a:pt x="784" y="61"/>
                  </a:cubicBezTo>
                  <a:cubicBezTo>
                    <a:pt x="550" y="61"/>
                    <a:pt x="311" y="40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5" name="Google Shape;3755;p39"/>
            <p:cNvSpPr/>
            <p:nvPr/>
          </p:nvSpPr>
          <p:spPr>
            <a:xfrm>
              <a:off x="7916001" y="3444805"/>
              <a:ext cx="369347" cy="451544"/>
            </a:xfrm>
            <a:custGeom>
              <a:avLst/>
              <a:gdLst/>
              <a:ahLst/>
              <a:cxnLst/>
              <a:rect l="l" t="t" r="r" b="b"/>
              <a:pathLst>
                <a:path w="7504" h="9174" extrusionOk="0">
                  <a:moveTo>
                    <a:pt x="4152" y="109"/>
                  </a:moveTo>
                  <a:cubicBezTo>
                    <a:pt x="4189" y="109"/>
                    <a:pt x="4228" y="115"/>
                    <a:pt x="4269" y="126"/>
                  </a:cubicBezTo>
                  <a:cubicBezTo>
                    <a:pt x="4463" y="187"/>
                    <a:pt x="4646" y="406"/>
                    <a:pt x="4536" y="613"/>
                  </a:cubicBezTo>
                  <a:cubicBezTo>
                    <a:pt x="4461" y="740"/>
                    <a:pt x="4320" y="825"/>
                    <a:pt x="4180" y="825"/>
                  </a:cubicBezTo>
                  <a:cubicBezTo>
                    <a:pt x="4119" y="825"/>
                    <a:pt x="4057" y="808"/>
                    <a:pt x="4001" y="771"/>
                  </a:cubicBezTo>
                  <a:cubicBezTo>
                    <a:pt x="3879" y="698"/>
                    <a:pt x="3612" y="418"/>
                    <a:pt x="3806" y="285"/>
                  </a:cubicBezTo>
                  <a:cubicBezTo>
                    <a:pt x="3819" y="272"/>
                    <a:pt x="3831" y="260"/>
                    <a:pt x="3831" y="248"/>
                  </a:cubicBezTo>
                  <a:cubicBezTo>
                    <a:pt x="3924" y="165"/>
                    <a:pt x="4030" y="109"/>
                    <a:pt x="4152" y="109"/>
                  </a:cubicBezTo>
                  <a:close/>
                  <a:moveTo>
                    <a:pt x="3843" y="783"/>
                  </a:moveTo>
                  <a:lnTo>
                    <a:pt x="3843" y="783"/>
                  </a:lnTo>
                  <a:cubicBezTo>
                    <a:pt x="3948" y="879"/>
                    <a:pt x="4059" y="925"/>
                    <a:pt x="4172" y="925"/>
                  </a:cubicBezTo>
                  <a:cubicBezTo>
                    <a:pt x="4216" y="925"/>
                    <a:pt x="4261" y="918"/>
                    <a:pt x="4306" y="905"/>
                  </a:cubicBezTo>
                  <a:lnTo>
                    <a:pt x="4306" y="905"/>
                  </a:lnTo>
                  <a:cubicBezTo>
                    <a:pt x="4257" y="990"/>
                    <a:pt x="4220" y="1087"/>
                    <a:pt x="4208" y="1185"/>
                  </a:cubicBezTo>
                  <a:lnTo>
                    <a:pt x="4208" y="1209"/>
                  </a:lnTo>
                  <a:cubicBezTo>
                    <a:pt x="4208" y="1254"/>
                    <a:pt x="4138" y="1267"/>
                    <a:pt x="4072" y="1267"/>
                  </a:cubicBezTo>
                  <a:cubicBezTo>
                    <a:pt x="4033" y="1267"/>
                    <a:pt x="3995" y="1262"/>
                    <a:pt x="3977" y="1258"/>
                  </a:cubicBezTo>
                  <a:cubicBezTo>
                    <a:pt x="3904" y="1245"/>
                    <a:pt x="3806" y="1209"/>
                    <a:pt x="3795" y="1123"/>
                  </a:cubicBezTo>
                  <a:cubicBezTo>
                    <a:pt x="3843" y="1014"/>
                    <a:pt x="3855" y="893"/>
                    <a:pt x="3843" y="783"/>
                  </a:cubicBezTo>
                  <a:close/>
                  <a:moveTo>
                    <a:pt x="3733" y="905"/>
                  </a:moveTo>
                  <a:lnTo>
                    <a:pt x="3733" y="905"/>
                  </a:lnTo>
                  <a:cubicBezTo>
                    <a:pt x="3733" y="953"/>
                    <a:pt x="3722" y="1014"/>
                    <a:pt x="3709" y="1063"/>
                  </a:cubicBezTo>
                  <a:lnTo>
                    <a:pt x="3709" y="1075"/>
                  </a:lnTo>
                  <a:cubicBezTo>
                    <a:pt x="3660" y="1258"/>
                    <a:pt x="3855" y="1342"/>
                    <a:pt x="3989" y="1367"/>
                  </a:cubicBezTo>
                  <a:cubicBezTo>
                    <a:pt x="4005" y="1368"/>
                    <a:pt x="4023" y="1369"/>
                    <a:pt x="4044" y="1369"/>
                  </a:cubicBezTo>
                  <a:cubicBezTo>
                    <a:pt x="4167" y="1369"/>
                    <a:pt x="4357" y="1331"/>
                    <a:pt x="4306" y="1185"/>
                  </a:cubicBezTo>
                  <a:cubicBezTo>
                    <a:pt x="4317" y="1148"/>
                    <a:pt x="4330" y="1099"/>
                    <a:pt x="4354" y="1063"/>
                  </a:cubicBezTo>
                  <a:cubicBezTo>
                    <a:pt x="4512" y="1087"/>
                    <a:pt x="4560" y="1185"/>
                    <a:pt x="4476" y="1367"/>
                  </a:cubicBezTo>
                  <a:cubicBezTo>
                    <a:pt x="4414" y="1428"/>
                    <a:pt x="4354" y="1464"/>
                    <a:pt x="4269" y="1501"/>
                  </a:cubicBezTo>
                  <a:cubicBezTo>
                    <a:pt x="4215" y="1519"/>
                    <a:pt x="4155" y="1530"/>
                    <a:pt x="4093" y="1530"/>
                  </a:cubicBezTo>
                  <a:cubicBezTo>
                    <a:pt x="4071" y="1530"/>
                    <a:pt x="4048" y="1528"/>
                    <a:pt x="4025" y="1525"/>
                  </a:cubicBezTo>
                  <a:cubicBezTo>
                    <a:pt x="3916" y="1525"/>
                    <a:pt x="3795" y="1501"/>
                    <a:pt x="3709" y="1452"/>
                  </a:cubicBezTo>
                  <a:cubicBezTo>
                    <a:pt x="3649" y="1415"/>
                    <a:pt x="3588" y="1342"/>
                    <a:pt x="3539" y="1269"/>
                  </a:cubicBezTo>
                  <a:lnTo>
                    <a:pt x="3539" y="1245"/>
                  </a:lnTo>
                  <a:cubicBezTo>
                    <a:pt x="3466" y="1099"/>
                    <a:pt x="3479" y="941"/>
                    <a:pt x="3722" y="917"/>
                  </a:cubicBezTo>
                  <a:cubicBezTo>
                    <a:pt x="3733" y="917"/>
                    <a:pt x="3733" y="905"/>
                    <a:pt x="3733" y="905"/>
                  </a:cubicBezTo>
                  <a:close/>
                  <a:moveTo>
                    <a:pt x="73" y="1318"/>
                  </a:moveTo>
                  <a:lnTo>
                    <a:pt x="73" y="1318"/>
                  </a:lnTo>
                  <a:cubicBezTo>
                    <a:pt x="400" y="1353"/>
                    <a:pt x="727" y="1365"/>
                    <a:pt x="1055" y="1365"/>
                  </a:cubicBezTo>
                  <a:cubicBezTo>
                    <a:pt x="1692" y="1365"/>
                    <a:pt x="2330" y="1321"/>
                    <a:pt x="2966" y="1321"/>
                  </a:cubicBezTo>
                  <a:cubicBezTo>
                    <a:pt x="3125" y="1321"/>
                    <a:pt x="3283" y="1324"/>
                    <a:pt x="3442" y="1331"/>
                  </a:cubicBezTo>
                  <a:cubicBezTo>
                    <a:pt x="3527" y="1501"/>
                    <a:pt x="3709" y="1598"/>
                    <a:pt x="3892" y="1634"/>
                  </a:cubicBezTo>
                  <a:cubicBezTo>
                    <a:pt x="3868" y="1756"/>
                    <a:pt x="3843" y="1877"/>
                    <a:pt x="3806" y="1999"/>
                  </a:cubicBezTo>
                  <a:cubicBezTo>
                    <a:pt x="3799" y="2036"/>
                    <a:pt x="3827" y="2059"/>
                    <a:pt x="3855" y="2059"/>
                  </a:cubicBezTo>
                  <a:cubicBezTo>
                    <a:pt x="3874" y="2059"/>
                    <a:pt x="3894" y="2048"/>
                    <a:pt x="3904" y="2023"/>
                  </a:cubicBezTo>
                  <a:cubicBezTo>
                    <a:pt x="3941" y="1902"/>
                    <a:pt x="3977" y="1780"/>
                    <a:pt x="3989" y="1647"/>
                  </a:cubicBezTo>
                  <a:lnTo>
                    <a:pt x="4025" y="1647"/>
                  </a:lnTo>
                  <a:cubicBezTo>
                    <a:pt x="4038" y="1648"/>
                    <a:pt x="4051" y="1648"/>
                    <a:pt x="4064" y="1648"/>
                  </a:cubicBezTo>
                  <a:cubicBezTo>
                    <a:pt x="4266" y="1648"/>
                    <a:pt x="4518" y="1562"/>
                    <a:pt x="4622" y="1379"/>
                  </a:cubicBezTo>
                  <a:cubicBezTo>
                    <a:pt x="4749" y="1381"/>
                    <a:pt x="4877" y="1382"/>
                    <a:pt x="5005" y="1382"/>
                  </a:cubicBezTo>
                  <a:cubicBezTo>
                    <a:pt x="5794" y="1382"/>
                    <a:pt x="6597" y="1355"/>
                    <a:pt x="7382" y="1355"/>
                  </a:cubicBezTo>
                  <a:lnTo>
                    <a:pt x="7395" y="1355"/>
                  </a:lnTo>
                  <a:cubicBezTo>
                    <a:pt x="7297" y="3909"/>
                    <a:pt x="7346" y="6474"/>
                    <a:pt x="7406" y="9041"/>
                  </a:cubicBezTo>
                  <a:cubicBezTo>
                    <a:pt x="7164" y="8997"/>
                    <a:pt x="6921" y="8983"/>
                    <a:pt x="6679" y="8983"/>
                  </a:cubicBezTo>
                  <a:cubicBezTo>
                    <a:pt x="6386" y="8983"/>
                    <a:pt x="6094" y="9003"/>
                    <a:pt x="5801" y="9017"/>
                  </a:cubicBezTo>
                  <a:cubicBezTo>
                    <a:pt x="5726" y="9020"/>
                    <a:pt x="5651" y="9021"/>
                    <a:pt x="5576" y="9021"/>
                  </a:cubicBezTo>
                  <a:cubicBezTo>
                    <a:pt x="5046" y="9021"/>
                    <a:pt x="4522" y="8954"/>
                    <a:pt x="3989" y="8944"/>
                  </a:cubicBezTo>
                  <a:cubicBezTo>
                    <a:pt x="3919" y="8942"/>
                    <a:pt x="3848" y="8942"/>
                    <a:pt x="3777" y="8942"/>
                  </a:cubicBezTo>
                  <a:cubicBezTo>
                    <a:pt x="3213" y="8942"/>
                    <a:pt x="2641" y="8982"/>
                    <a:pt x="2080" y="9004"/>
                  </a:cubicBezTo>
                  <a:cubicBezTo>
                    <a:pt x="1643" y="9021"/>
                    <a:pt x="1183" y="9076"/>
                    <a:pt x="736" y="9076"/>
                  </a:cubicBezTo>
                  <a:cubicBezTo>
                    <a:pt x="523" y="9076"/>
                    <a:pt x="313" y="9064"/>
                    <a:pt x="109" y="9028"/>
                  </a:cubicBezTo>
                  <a:lnTo>
                    <a:pt x="109" y="9017"/>
                  </a:lnTo>
                  <a:cubicBezTo>
                    <a:pt x="109" y="6450"/>
                    <a:pt x="98" y="3885"/>
                    <a:pt x="73" y="1318"/>
                  </a:cubicBezTo>
                  <a:close/>
                  <a:moveTo>
                    <a:pt x="4152" y="1"/>
                  </a:moveTo>
                  <a:cubicBezTo>
                    <a:pt x="3992" y="1"/>
                    <a:pt x="3832" y="69"/>
                    <a:pt x="3722" y="199"/>
                  </a:cubicBezTo>
                  <a:cubicBezTo>
                    <a:pt x="3709" y="223"/>
                    <a:pt x="3709" y="236"/>
                    <a:pt x="3709" y="248"/>
                  </a:cubicBezTo>
                  <a:cubicBezTo>
                    <a:pt x="3612" y="345"/>
                    <a:pt x="3649" y="491"/>
                    <a:pt x="3709" y="625"/>
                  </a:cubicBezTo>
                  <a:lnTo>
                    <a:pt x="3709" y="637"/>
                  </a:lnTo>
                  <a:cubicBezTo>
                    <a:pt x="3733" y="710"/>
                    <a:pt x="3733" y="771"/>
                    <a:pt x="3733" y="832"/>
                  </a:cubicBezTo>
                  <a:cubicBezTo>
                    <a:pt x="3733" y="820"/>
                    <a:pt x="3733" y="820"/>
                    <a:pt x="3722" y="820"/>
                  </a:cubicBezTo>
                  <a:cubicBezTo>
                    <a:pt x="3503" y="820"/>
                    <a:pt x="3357" y="1026"/>
                    <a:pt x="3406" y="1233"/>
                  </a:cubicBezTo>
                  <a:cubicBezTo>
                    <a:pt x="3284" y="1229"/>
                    <a:pt x="3162" y="1228"/>
                    <a:pt x="3040" y="1228"/>
                  </a:cubicBezTo>
                  <a:cubicBezTo>
                    <a:pt x="2364" y="1228"/>
                    <a:pt x="1689" y="1280"/>
                    <a:pt x="1016" y="1280"/>
                  </a:cubicBezTo>
                  <a:cubicBezTo>
                    <a:pt x="697" y="1280"/>
                    <a:pt x="378" y="1268"/>
                    <a:pt x="61" y="1233"/>
                  </a:cubicBezTo>
                  <a:cubicBezTo>
                    <a:pt x="55" y="1230"/>
                    <a:pt x="48" y="1229"/>
                    <a:pt x="41" y="1229"/>
                  </a:cubicBezTo>
                  <a:cubicBezTo>
                    <a:pt x="21" y="1229"/>
                    <a:pt x="0" y="1242"/>
                    <a:pt x="0" y="1269"/>
                  </a:cubicBezTo>
                  <a:cubicBezTo>
                    <a:pt x="0" y="3860"/>
                    <a:pt x="25" y="6438"/>
                    <a:pt x="12" y="9017"/>
                  </a:cubicBezTo>
                  <a:cubicBezTo>
                    <a:pt x="12" y="9028"/>
                    <a:pt x="25" y="9041"/>
                    <a:pt x="36" y="9053"/>
                  </a:cubicBezTo>
                  <a:cubicBezTo>
                    <a:pt x="25" y="9077"/>
                    <a:pt x="36" y="9101"/>
                    <a:pt x="61" y="9101"/>
                  </a:cubicBezTo>
                  <a:cubicBezTo>
                    <a:pt x="273" y="9150"/>
                    <a:pt x="491" y="9165"/>
                    <a:pt x="710" y="9165"/>
                  </a:cubicBezTo>
                  <a:cubicBezTo>
                    <a:pt x="1045" y="9165"/>
                    <a:pt x="1385" y="9129"/>
                    <a:pt x="1715" y="9114"/>
                  </a:cubicBezTo>
                  <a:cubicBezTo>
                    <a:pt x="2371" y="9090"/>
                    <a:pt x="3041" y="9041"/>
                    <a:pt x="3697" y="9041"/>
                  </a:cubicBezTo>
                  <a:cubicBezTo>
                    <a:pt x="3733" y="9040"/>
                    <a:pt x="3769" y="9040"/>
                    <a:pt x="3805" y="9040"/>
                  </a:cubicBezTo>
                  <a:cubicBezTo>
                    <a:pt x="4320" y="9040"/>
                    <a:pt x="4834" y="9115"/>
                    <a:pt x="5349" y="9115"/>
                  </a:cubicBezTo>
                  <a:cubicBezTo>
                    <a:pt x="5382" y="9115"/>
                    <a:pt x="5416" y="9115"/>
                    <a:pt x="5449" y="9114"/>
                  </a:cubicBezTo>
                  <a:cubicBezTo>
                    <a:pt x="5853" y="9114"/>
                    <a:pt x="6252" y="9077"/>
                    <a:pt x="6653" y="9077"/>
                  </a:cubicBezTo>
                  <a:cubicBezTo>
                    <a:pt x="6903" y="9077"/>
                    <a:pt x="7154" y="9092"/>
                    <a:pt x="7406" y="9138"/>
                  </a:cubicBezTo>
                  <a:cubicBezTo>
                    <a:pt x="7412" y="9161"/>
                    <a:pt x="7434" y="9173"/>
                    <a:pt x="7456" y="9173"/>
                  </a:cubicBezTo>
                  <a:cubicBezTo>
                    <a:pt x="7480" y="9173"/>
                    <a:pt x="7503" y="9158"/>
                    <a:pt x="7503" y="9126"/>
                  </a:cubicBezTo>
                  <a:cubicBezTo>
                    <a:pt x="7455" y="6511"/>
                    <a:pt x="7492" y="3896"/>
                    <a:pt x="7479" y="1282"/>
                  </a:cubicBezTo>
                  <a:cubicBezTo>
                    <a:pt x="7479" y="1258"/>
                    <a:pt x="7459" y="1245"/>
                    <a:pt x="7438" y="1245"/>
                  </a:cubicBezTo>
                  <a:cubicBezTo>
                    <a:pt x="7427" y="1245"/>
                    <a:pt x="7415" y="1249"/>
                    <a:pt x="7406" y="1258"/>
                  </a:cubicBezTo>
                  <a:lnTo>
                    <a:pt x="7382" y="1258"/>
                  </a:lnTo>
                  <a:cubicBezTo>
                    <a:pt x="6693" y="1276"/>
                    <a:pt x="5990" y="1302"/>
                    <a:pt x="5289" y="1302"/>
                  </a:cubicBezTo>
                  <a:cubicBezTo>
                    <a:pt x="5074" y="1302"/>
                    <a:pt x="4860" y="1299"/>
                    <a:pt x="4646" y="1294"/>
                  </a:cubicBezTo>
                  <a:cubicBezTo>
                    <a:pt x="4695" y="1123"/>
                    <a:pt x="4560" y="977"/>
                    <a:pt x="4403" y="966"/>
                  </a:cubicBezTo>
                  <a:cubicBezTo>
                    <a:pt x="4427" y="917"/>
                    <a:pt x="4451" y="880"/>
                    <a:pt x="4487" y="832"/>
                  </a:cubicBezTo>
                  <a:cubicBezTo>
                    <a:pt x="4500" y="820"/>
                    <a:pt x="4500" y="820"/>
                    <a:pt x="4500" y="807"/>
                  </a:cubicBezTo>
                  <a:cubicBezTo>
                    <a:pt x="4524" y="783"/>
                    <a:pt x="4536" y="771"/>
                    <a:pt x="4560" y="759"/>
                  </a:cubicBezTo>
                  <a:cubicBezTo>
                    <a:pt x="4743" y="564"/>
                    <a:pt x="4695" y="285"/>
                    <a:pt x="4500" y="126"/>
                  </a:cubicBezTo>
                  <a:cubicBezTo>
                    <a:pt x="4399" y="41"/>
                    <a:pt x="4275" y="1"/>
                    <a:pt x="4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6" name="Google Shape;3756;p39"/>
            <p:cNvSpPr/>
            <p:nvPr/>
          </p:nvSpPr>
          <p:spPr>
            <a:xfrm>
              <a:off x="7915361" y="3444313"/>
              <a:ext cx="370627" cy="452676"/>
            </a:xfrm>
            <a:custGeom>
              <a:avLst/>
              <a:gdLst/>
              <a:ahLst/>
              <a:cxnLst/>
              <a:rect l="l" t="t" r="r" b="b"/>
              <a:pathLst>
                <a:path w="7530" h="9197" extrusionOk="0">
                  <a:moveTo>
                    <a:pt x="4166" y="130"/>
                  </a:moveTo>
                  <a:cubicBezTo>
                    <a:pt x="4205" y="130"/>
                    <a:pt x="4243" y="136"/>
                    <a:pt x="4282" y="149"/>
                  </a:cubicBezTo>
                  <a:cubicBezTo>
                    <a:pt x="4403" y="185"/>
                    <a:pt x="4513" y="282"/>
                    <a:pt x="4549" y="392"/>
                  </a:cubicBezTo>
                  <a:cubicBezTo>
                    <a:pt x="4586" y="465"/>
                    <a:pt x="4573" y="550"/>
                    <a:pt x="4537" y="611"/>
                  </a:cubicBezTo>
                  <a:cubicBezTo>
                    <a:pt x="4489" y="708"/>
                    <a:pt x="4391" y="793"/>
                    <a:pt x="4282" y="817"/>
                  </a:cubicBezTo>
                  <a:cubicBezTo>
                    <a:pt x="4249" y="825"/>
                    <a:pt x="4216" y="830"/>
                    <a:pt x="4184" y="830"/>
                  </a:cubicBezTo>
                  <a:cubicBezTo>
                    <a:pt x="4122" y="830"/>
                    <a:pt x="4062" y="814"/>
                    <a:pt x="4014" y="781"/>
                  </a:cubicBezTo>
                  <a:cubicBezTo>
                    <a:pt x="3929" y="720"/>
                    <a:pt x="3759" y="562"/>
                    <a:pt x="3759" y="416"/>
                  </a:cubicBezTo>
                  <a:cubicBezTo>
                    <a:pt x="3759" y="368"/>
                    <a:pt x="3783" y="331"/>
                    <a:pt x="3819" y="295"/>
                  </a:cubicBezTo>
                  <a:cubicBezTo>
                    <a:pt x="3844" y="295"/>
                    <a:pt x="3844" y="270"/>
                    <a:pt x="3844" y="258"/>
                  </a:cubicBezTo>
                  <a:cubicBezTo>
                    <a:pt x="3951" y="177"/>
                    <a:pt x="4059" y="130"/>
                    <a:pt x="4166" y="130"/>
                  </a:cubicBezTo>
                  <a:close/>
                  <a:moveTo>
                    <a:pt x="4155" y="115"/>
                  </a:moveTo>
                  <a:cubicBezTo>
                    <a:pt x="4047" y="115"/>
                    <a:pt x="3936" y="159"/>
                    <a:pt x="3832" y="246"/>
                  </a:cubicBezTo>
                  <a:lnTo>
                    <a:pt x="3832" y="258"/>
                  </a:lnTo>
                  <a:cubicBezTo>
                    <a:pt x="3832" y="270"/>
                    <a:pt x="3819" y="282"/>
                    <a:pt x="3819" y="282"/>
                  </a:cubicBezTo>
                  <a:cubicBezTo>
                    <a:pt x="3771" y="319"/>
                    <a:pt x="3735" y="368"/>
                    <a:pt x="3746" y="416"/>
                  </a:cubicBezTo>
                  <a:cubicBezTo>
                    <a:pt x="3746" y="562"/>
                    <a:pt x="3917" y="733"/>
                    <a:pt x="4002" y="793"/>
                  </a:cubicBezTo>
                  <a:cubicBezTo>
                    <a:pt x="4063" y="830"/>
                    <a:pt x="4124" y="842"/>
                    <a:pt x="4184" y="842"/>
                  </a:cubicBezTo>
                  <a:cubicBezTo>
                    <a:pt x="4221" y="842"/>
                    <a:pt x="4246" y="842"/>
                    <a:pt x="4282" y="830"/>
                  </a:cubicBezTo>
                  <a:cubicBezTo>
                    <a:pt x="4391" y="806"/>
                    <a:pt x="4500" y="720"/>
                    <a:pt x="4549" y="623"/>
                  </a:cubicBezTo>
                  <a:cubicBezTo>
                    <a:pt x="4598" y="550"/>
                    <a:pt x="4598" y="465"/>
                    <a:pt x="4562" y="379"/>
                  </a:cubicBezTo>
                  <a:cubicBezTo>
                    <a:pt x="4525" y="270"/>
                    <a:pt x="4403" y="173"/>
                    <a:pt x="4282" y="136"/>
                  </a:cubicBezTo>
                  <a:cubicBezTo>
                    <a:pt x="4240" y="122"/>
                    <a:pt x="4198" y="115"/>
                    <a:pt x="4155" y="115"/>
                  </a:cubicBezTo>
                  <a:close/>
                  <a:moveTo>
                    <a:pt x="3868" y="806"/>
                  </a:moveTo>
                  <a:lnTo>
                    <a:pt x="3868" y="806"/>
                  </a:lnTo>
                  <a:cubicBezTo>
                    <a:pt x="3973" y="900"/>
                    <a:pt x="4085" y="951"/>
                    <a:pt x="4204" y="951"/>
                  </a:cubicBezTo>
                  <a:cubicBezTo>
                    <a:pt x="4237" y="951"/>
                    <a:pt x="4271" y="947"/>
                    <a:pt x="4306" y="939"/>
                  </a:cubicBezTo>
                  <a:lnTo>
                    <a:pt x="4306" y="939"/>
                  </a:lnTo>
                  <a:cubicBezTo>
                    <a:pt x="4257" y="1000"/>
                    <a:pt x="4221" y="1097"/>
                    <a:pt x="4209" y="1195"/>
                  </a:cubicBezTo>
                  <a:cubicBezTo>
                    <a:pt x="4209" y="1206"/>
                    <a:pt x="4221" y="1206"/>
                    <a:pt x="4221" y="1219"/>
                  </a:cubicBezTo>
                  <a:lnTo>
                    <a:pt x="4197" y="1243"/>
                  </a:lnTo>
                  <a:cubicBezTo>
                    <a:pt x="4173" y="1261"/>
                    <a:pt x="4133" y="1267"/>
                    <a:pt x="4095" y="1267"/>
                  </a:cubicBezTo>
                  <a:cubicBezTo>
                    <a:pt x="4057" y="1267"/>
                    <a:pt x="4020" y="1261"/>
                    <a:pt x="4002" y="1255"/>
                  </a:cubicBezTo>
                  <a:cubicBezTo>
                    <a:pt x="3929" y="1243"/>
                    <a:pt x="3832" y="1206"/>
                    <a:pt x="3819" y="1146"/>
                  </a:cubicBezTo>
                  <a:lnTo>
                    <a:pt x="3819" y="1133"/>
                  </a:lnTo>
                  <a:cubicBezTo>
                    <a:pt x="3856" y="1049"/>
                    <a:pt x="3881" y="927"/>
                    <a:pt x="3868" y="806"/>
                  </a:cubicBezTo>
                  <a:close/>
                  <a:moveTo>
                    <a:pt x="3844" y="769"/>
                  </a:moveTo>
                  <a:lnTo>
                    <a:pt x="3844" y="793"/>
                  </a:lnTo>
                  <a:cubicBezTo>
                    <a:pt x="3856" y="915"/>
                    <a:pt x="3844" y="1036"/>
                    <a:pt x="3795" y="1133"/>
                  </a:cubicBezTo>
                  <a:lnTo>
                    <a:pt x="3795" y="1146"/>
                  </a:lnTo>
                  <a:cubicBezTo>
                    <a:pt x="3819" y="1219"/>
                    <a:pt x="3917" y="1255"/>
                    <a:pt x="3990" y="1279"/>
                  </a:cubicBezTo>
                  <a:lnTo>
                    <a:pt x="4087" y="1279"/>
                  </a:lnTo>
                  <a:cubicBezTo>
                    <a:pt x="4124" y="1279"/>
                    <a:pt x="4184" y="1279"/>
                    <a:pt x="4209" y="1255"/>
                  </a:cubicBezTo>
                  <a:cubicBezTo>
                    <a:pt x="4221" y="1243"/>
                    <a:pt x="4233" y="1231"/>
                    <a:pt x="4233" y="1219"/>
                  </a:cubicBezTo>
                  <a:lnTo>
                    <a:pt x="4233" y="1206"/>
                  </a:lnTo>
                  <a:lnTo>
                    <a:pt x="4233" y="1195"/>
                  </a:lnTo>
                  <a:cubicBezTo>
                    <a:pt x="4233" y="1085"/>
                    <a:pt x="4282" y="987"/>
                    <a:pt x="4330" y="927"/>
                  </a:cubicBezTo>
                  <a:lnTo>
                    <a:pt x="4343" y="903"/>
                  </a:lnTo>
                  <a:lnTo>
                    <a:pt x="4319" y="915"/>
                  </a:lnTo>
                  <a:cubicBezTo>
                    <a:pt x="4278" y="927"/>
                    <a:pt x="4238" y="933"/>
                    <a:pt x="4198" y="933"/>
                  </a:cubicBezTo>
                  <a:cubicBezTo>
                    <a:pt x="4081" y="933"/>
                    <a:pt x="3965" y="881"/>
                    <a:pt x="3856" y="781"/>
                  </a:cubicBezTo>
                  <a:lnTo>
                    <a:pt x="3844" y="769"/>
                  </a:lnTo>
                  <a:close/>
                  <a:moveTo>
                    <a:pt x="3735" y="927"/>
                  </a:moveTo>
                  <a:cubicBezTo>
                    <a:pt x="3735" y="976"/>
                    <a:pt x="3722" y="1024"/>
                    <a:pt x="3722" y="1073"/>
                  </a:cubicBezTo>
                  <a:cubicBezTo>
                    <a:pt x="3710" y="1073"/>
                    <a:pt x="3710" y="1085"/>
                    <a:pt x="3710" y="1085"/>
                  </a:cubicBezTo>
                  <a:cubicBezTo>
                    <a:pt x="3698" y="1146"/>
                    <a:pt x="3698" y="1195"/>
                    <a:pt x="3735" y="1243"/>
                  </a:cubicBezTo>
                  <a:cubicBezTo>
                    <a:pt x="3795" y="1328"/>
                    <a:pt x="3905" y="1365"/>
                    <a:pt x="4002" y="1377"/>
                  </a:cubicBezTo>
                  <a:cubicBezTo>
                    <a:pt x="4018" y="1379"/>
                    <a:pt x="4039" y="1381"/>
                    <a:pt x="4062" y="1381"/>
                  </a:cubicBezTo>
                  <a:cubicBezTo>
                    <a:pt x="4145" y="1381"/>
                    <a:pt x="4261" y="1361"/>
                    <a:pt x="4319" y="1304"/>
                  </a:cubicBezTo>
                  <a:cubicBezTo>
                    <a:pt x="4343" y="1279"/>
                    <a:pt x="4343" y="1243"/>
                    <a:pt x="4330" y="1195"/>
                  </a:cubicBezTo>
                  <a:cubicBezTo>
                    <a:pt x="4343" y="1182"/>
                    <a:pt x="4343" y="1158"/>
                    <a:pt x="4343" y="1146"/>
                  </a:cubicBezTo>
                  <a:cubicBezTo>
                    <a:pt x="4355" y="1122"/>
                    <a:pt x="4355" y="1097"/>
                    <a:pt x="4367" y="1085"/>
                  </a:cubicBezTo>
                  <a:cubicBezTo>
                    <a:pt x="4440" y="1097"/>
                    <a:pt x="4489" y="1122"/>
                    <a:pt x="4500" y="1158"/>
                  </a:cubicBezTo>
                  <a:cubicBezTo>
                    <a:pt x="4537" y="1206"/>
                    <a:pt x="4525" y="1279"/>
                    <a:pt x="4476" y="1377"/>
                  </a:cubicBezTo>
                  <a:cubicBezTo>
                    <a:pt x="4427" y="1438"/>
                    <a:pt x="4355" y="1474"/>
                    <a:pt x="4282" y="1498"/>
                  </a:cubicBezTo>
                  <a:cubicBezTo>
                    <a:pt x="4209" y="1523"/>
                    <a:pt x="4124" y="1535"/>
                    <a:pt x="4038" y="1535"/>
                  </a:cubicBezTo>
                  <a:cubicBezTo>
                    <a:pt x="3929" y="1523"/>
                    <a:pt x="3808" y="1498"/>
                    <a:pt x="3722" y="1450"/>
                  </a:cubicBezTo>
                  <a:cubicBezTo>
                    <a:pt x="3673" y="1414"/>
                    <a:pt x="3613" y="1352"/>
                    <a:pt x="3565" y="1268"/>
                  </a:cubicBezTo>
                  <a:lnTo>
                    <a:pt x="3565" y="1255"/>
                  </a:lnTo>
                  <a:lnTo>
                    <a:pt x="3565" y="1243"/>
                  </a:lnTo>
                  <a:lnTo>
                    <a:pt x="3552" y="1243"/>
                  </a:lnTo>
                  <a:cubicBezTo>
                    <a:pt x="3516" y="1158"/>
                    <a:pt x="3503" y="1085"/>
                    <a:pt x="3540" y="1036"/>
                  </a:cubicBezTo>
                  <a:cubicBezTo>
                    <a:pt x="3565" y="976"/>
                    <a:pt x="3637" y="939"/>
                    <a:pt x="3735" y="927"/>
                  </a:cubicBezTo>
                  <a:close/>
                  <a:moveTo>
                    <a:pt x="3759" y="903"/>
                  </a:moveTo>
                  <a:lnTo>
                    <a:pt x="3746" y="915"/>
                  </a:lnTo>
                  <a:lnTo>
                    <a:pt x="3735" y="915"/>
                  </a:lnTo>
                  <a:cubicBezTo>
                    <a:pt x="3625" y="927"/>
                    <a:pt x="3552" y="963"/>
                    <a:pt x="3528" y="1024"/>
                  </a:cubicBezTo>
                  <a:cubicBezTo>
                    <a:pt x="3492" y="1085"/>
                    <a:pt x="3492" y="1170"/>
                    <a:pt x="3540" y="1255"/>
                  </a:cubicBezTo>
                  <a:lnTo>
                    <a:pt x="3540" y="1268"/>
                  </a:lnTo>
                  <a:lnTo>
                    <a:pt x="3552" y="1268"/>
                  </a:lnTo>
                  <a:lnTo>
                    <a:pt x="3552" y="1279"/>
                  </a:lnTo>
                  <a:cubicBezTo>
                    <a:pt x="3589" y="1352"/>
                    <a:pt x="3662" y="1425"/>
                    <a:pt x="3722" y="1462"/>
                  </a:cubicBezTo>
                  <a:cubicBezTo>
                    <a:pt x="3808" y="1511"/>
                    <a:pt x="3917" y="1547"/>
                    <a:pt x="4038" y="1547"/>
                  </a:cubicBezTo>
                  <a:lnTo>
                    <a:pt x="4063" y="1547"/>
                  </a:lnTo>
                  <a:cubicBezTo>
                    <a:pt x="4148" y="1547"/>
                    <a:pt x="4221" y="1535"/>
                    <a:pt x="4294" y="1511"/>
                  </a:cubicBezTo>
                  <a:cubicBezTo>
                    <a:pt x="4367" y="1487"/>
                    <a:pt x="4440" y="1450"/>
                    <a:pt x="4489" y="1389"/>
                  </a:cubicBezTo>
                  <a:cubicBezTo>
                    <a:pt x="4537" y="1279"/>
                    <a:pt x="4549" y="1206"/>
                    <a:pt x="4525" y="1146"/>
                  </a:cubicBezTo>
                  <a:cubicBezTo>
                    <a:pt x="4500" y="1097"/>
                    <a:pt x="4440" y="1073"/>
                    <a:pt x="4367" y="1060"/>
                  </a:cubicBezTo>
                  <a:lnTo>
                    <a:pt x="4355" y="1060"/>
                  </a:lnTo>
                  <a:lnTo>
                    <a:pt x="4355" y="1073"/>
                  </a:lnTo>
                  <a:cubicBezTo>
                    <a:pt x="4343" y="1097"/>
                    <a:pt x="4343" y="1109"/>
                    <a:pt x="4330" y="1133"/>
                  </a:cubicBezTo>
                  <a:cubicBezTo>
                    <a:pt x="4330" y="1158"/>
                    <a:pt x="4319" y="1170"/>
                    <a:pt x="4319" y="1195"/>
                  </a:cubicBezTo>
                  <a:lnTo>
                    <a:pt x="4319" y="1206"/>
                  </a:lnTo>
                  <a:cubicBezTo>
                    <a:pt x="4330" y="1243"/>
                    <a:pt x="4319" y="1268"/>
                    <a:pt x="4294" y="1292"/>
                  </a:cubicBezTo>
                  <a:cubicBezTo>
                    <a:pt x="4256" y="1349"/>
                    <a:pt x="4150" y="1369"/>
                    <a:pt x="4065" y="1369"/>
                  </a:cubicBezTo>
                  <a:cubicBezTo>
                    <a:pt x="4042" y="1369"/>
                    <a:pt x="4020" y="1367"/>
                    <a:pt x="4002" y="1365"/>
                  </a:cubicBezTo>
                  <a:cubicBezTo>
                    <a:pt x="3917" y="1352"/>
                    <a:pt x="3795" y="1304"/>
                    <a:pt x="3746" y="1231"/>
                  </a:cubicBezTo>
                  <a:cubicBezTo>
                    <a:pt x="3722" y="1182"/>
                    <a:pt x="3710" y="1146"/>
                    <a:pt x="3722" y="1097"/>
                  </a:cubicBezTo>
                  <a:cubicBezTo>
                    <a:pt x="3722" y="1085"/>
                    <a:pt x="3735" y="1085"/>
                    <a:pt x="3735" y="1085"/>
                  </a:cubicBezTo>
                  <a:lnTo>
                    <a:pt x="3735" y="1073"/>
                  </a:lnTo>
                  <a:cubicBezTo>
                    <a:pt x="3746" y="1024"/>
                    <a:pt x="3746" y="963"/>
                    <a:pt x="3759" y="915"/>
                  </a:cubicBezTo>
                  <a:lnTo>
                    <a:pt x="3759" y="903"/>
                  </a:lnTo>
                  <a:close/>
                  <a:moveTo>
                    <a:pt x="98" y="1341"/>
                  </a:moveTo>
                  <a:lnTo>
                    <a:pt x="98" y="1341"/>
                  </a:lnTo>
                  <a:cubicBezTo>
                    <a:pt x="421" y="1377"/>
                    <a:pt x="746" y="1389"/>
                    <a:pt x="1070" y="1389"/>
                  </a:cubicBezTo>
                  <a:cubicBezTo>
                    <a:pt x="1394" y="1389"/>
                    <a:pt x="1716" y="1377"/>
                    <a:pt x="2032" y="1365"/>
                  </a:cubicBezTo>
                  <a:cubicBezTo>
                    <a:pt x="2359" y="1356"/>
                    <a:pt x="2687" y="1342"/>
                    <a:pt x="3015" y="1342"/>
                  </a:cubicBezTo>
                  <a:cubicBezTo>
                    <a:pt x="3161" y="1342"/>
                    <a:pt x="3308" y="1345"/>
                    <a:pt x="3455" y="1352"/>
                  </a:cubicBezTo>
                  <a:cubicBezTo>
                    <a:pt x="3528" y="1498"/>
                    <a:pt x="3686" y="1608"/>
                    <a:pt x="3905" y="1644"/>
                  </a:cubicBezTo>
                  <a:cubicBezTo>
                    <a:pt x="3868" y="1790"/>
                    <a:pt x="3844" y="1900"/>
                    <a:pt x="3819" y="2009"/>
                  </a:cubicBezTo>
                  <a:cubicBezTo>
                    <a:pt x="3808" y="2046"/>
                    <a:pt x="3832" y="2070"/>
                    <a:pt x="3844" y="2082"/>
                  </a:cubicBezTo>
                  <a:cubicBezTo>
                    <a:pt x="3881" y="2082"/>
                    <a:pt x="3905" y="2082"/>
                    <a:pt x="3917" y="2046"/>
                  </a:cubicBezTo>
                  <a:cubicBezTo>
                    <a:pt x="3965" y="1924"/>
                    <a:pt x="3990" y="1803"/>
                    <a:pt x="4014" y="1669"/>
                  </a:cubicBezTo>
                  <a:lnTo>
                    <a:pt x="4038" y="1669"/>
                  </a:lnTo>
                  <a:cubicBezTo>
                    <a:pt x="4052" y="1669"/>
                    <a:pt x="4065" y="1670"/>
                    <a:pt x="4079" y="1670"/>
                  </a:cubicBezTo>
                  <a:cubicBezTo>
                    <a:pt x="4281" y="1670"/>
                    <a:pt x="4532" y="1583"/>
                    <a:pt x="4635" y="1401"/>
                  </a:cubicBezTo>
                  <a:cubicBezTo>
                    <a:pt x="4782" y="1405"/>
                    <a:pt x="4930" y="1406"/>
                    <a:pt x="5079" y="1406"/>
                  </a:cubicBezTo>
                  <a:cubicBezTo>
                    <a:pt x="5433" y="1406"/>
                    <a:pt x="5791" y="1398"/>
                    <a:pt x="6143" y="1389"/>
                  </a:cubicBezTo>
                  <a:cubicBezTo>
                    <a:pt x="6556" y="1377"/>
                    <a:pt x="6981" y="1377"/>
                    <a:pt x="7395" y="1377"/>
                  </a:cubicBezTo>
                  <a:cubicBezTo>
                    <a:pt x="7298" y="3846"/>
                    <a:pt x="7346" y="6303"/>
                    <a:pt x="7408" y="9038"/>
                  </a:cubicBezTo>
                  <a:cubicBezTo>
                    <a:pt x="7157" y="8994"/>
                    <a:pt x="6907" y="8979"/>
                    <a:pt x="6659" y="8979"/>
                  </a:cubicBezTo>
                  <a:cubicBezTo>
                    <a:pt x="6436" y="8979"/>
                    <a:pt x="6215" y="8991"/>
                    <a:pt x="5997" y="9002"/>
                  </a:cubicBezTo>
                  <a:cubicBezTo>
                    <a:pt x="5936" y="9002"/>
                    <a:pt x="5875" y="9014"/>
                    <a:pt x="5802" y="9014"/>
                  </a:cubicBezTo>
                  <a:cubicBezTo>
                    <a:pt x="5736" y="9016"/>
                    <a:pt x="5668" y="9018"/>
                    <a:pt x="5601" y="9018"/>
                  </a:cubicBezTo>
                  <a:cubicBezTo>
                    <a:pt x="5312" y="9018"/>
                    <a:pt x="5020" y="8998"/>
                    <a:pt x="4744" y="8978"/>
                  </a:cubicBezTo>
                  <a:lnTo>
                    <a:pt x="4014" y="8941"/>
                  </a:lnTo>
                  <a:cubicBezTo>
                    <a:pt x="3516" y="8941"/>
                    <a:pt x="3017" y="8965"/>
                    <a:pt x="2530" y="8990"/>
                  </a:cubicBezTo>
                  <a:cubicBezTo>
                    <a:pt x="2384" y="8990"/>
                    <a:pt x="2238" y="9002"/>
                    <a:pt x="2093" y="9002"/>
                  </a:cubicBezTo>
                  <a:lnTo>
                    <a:pt x="1582" y="9038"/>
                  </a:lnTo>
                  <a:cubicBezTo>
                    <a:pt x="1315" y="9059"/>
                    <a:pt x="1045" y="9079"/>
                    <a:pt x="780" y="9079"/>
                  </a:cubicBezTo>
                  <a:cubicBezTo>
                    <a:pt x="560" y="9079"/>
                    <a:pt x="344" y="9065"/>
                    <a:pt x="135" y="9027"/>
                  </a:cubicBezTo>
                  <a:cubicBezTo>
                    <a:pt x="135" y="6303"/>
                    <a:pt x="122" y="3614"/>
                    <a:pt x="98" y="1341"/>
                  </a:cubicBezTo>
                  <a:close/>
                  <a:moveTo>
                    <a:pt x="3076" y="1323"/>
                  </a:moveTo>
                  <a:cubicBezTo>
                    <a:pt x="2728" y="1323"/>
                    <a:pt x="2380" y="1334"/>
                    <a:pt x="2032" y="1352"/>
                  </a:cubicBezTo>
                  <a:cubicBezTo>
                    <a:pt x="1716" y="1359"/>
                    <a:pt x="1394" y="1368"/>
                    <a:pt x="1070" y="1368"/>
                  </a:cubicBezTo>
                  <a:cubicBezTo>
                    <a:pt x="746" y="1368"/>
                    <a:pt x="421" y="1359"/>
                    <a:pt x="98" y="1328"/>
                  </a:cubicBezTo>
                  <a:lnTo>
                    <a:pt x="86" y="1328"/>
                  </a:lnTo>
                  <a:cubicBezTo>
                    <a:pt x="98" y="3603"/>
                    <a:pt x="122" y="6290"/>
                    <a:pt x="111" y="9027"/>
                  </a:cubicBezTo>
                  <a:lnTo>
                    <a:pt x="111" y="9038"/>
                  </a:lnTo>
                  <a:lnTo>
                    <a:pt x="111" y="9051"/>
                  </a:lnTo>
                  <a:lnTo>
                    <a:pt x="122" y="9051"/>
                  </a:lnTo>
                  <a:cubicBezTo>
                    <a:pt x="330" y="9087"/>
                    <a:pt x="548" y="9100"/>
                    <a:pt x="767" y="9100"/>
                  </a:cubicBezTo>
                  <a:cubicBezTo>
                    <a:pt x="1035" y="9100"/>
                    <a:pt x="1314" y="9075"/>
                    <a:pt x="1582" y="9051"/>
                  </a:cubicBezTo>
                  <a:cubicBezTo>
                    <a:pt x="1752" y="9038"/>
                    <a:pt x="1922" y="9027"/>
                    <a:pt x="2093" y="9027"/>
                  </a:cubicBezTo>
                  <a:cubicBezTo>
                    <a:pt x="2238" y="9014"/>
                    <a:pt x="2384" y="9014"/>
                    <a:pt x="2530" y="9002"/>
                  </a:cubicBezTo>
                  <a:cubicBezTo>
                    <a:pt x="2930" y="8982"/>
                    <a:pt x="3339" y="8962"/>
                    <a:pt x="3741" y="8962"/>
                  </a:cubicBezTo>
                  <a:cubicBezTo>
                    <a:pt x="3829" y="8962"/>
                    <a:pt x="3916" y="8963"/>
                    <a:pt x="4002" y="8965"/>
                  </a:cubicBezTo>
                  <a:cubicBezTo>
                    <a:pt x="4257" y="8965"/>
                    <a:pt x="4500" y="8978"/>
                    <a:pt x="4744" y="9002"/>
                  </a:cubicBezTo>
                  <a:cubicBezTo>
                    <a:pt x="4984" y="9020"/>
                    <a:pt x="5237" y="9037"/>
                    <a:pt x="5494" y="9037"/>
                  </a:cubicBezTo>
                  <a:cubicBezTo>
                    <a:pt x="5600" y="9037"/>
                    <a:pt x="5707" y="9034"/>
                    <a:pt x="5814" y="9027"/>
                  </a:cubicBezTo>
                  <a:lnTo>
                    <a:pt x="5997" y="9027"/>
                  </a:lnTo>
                  <a:cubicBezTo>
                    <a:pt x="6228" y="9015"/>
                    <a:pt x="6465" y="9002"/>
                    <a:pt x="6702" y="9002"/>
                  </a:cubicBezTo>
                  <a:cubicBezTo>
                    <a:pt x="6939" y="9002"/>
                    <a:pt x="7176" y="9015"/>
                    <a:pt x="7408" y="9051"/>
                  </a:cubicBezTo>
                  <a:lnTo>
                    <a:pt x="7419" y="9051"/>
                  </a:lnTo>
                  <a:cubicBezTo>
                    <a:pt x="7359" y="6314"/>
                    <a:pt x="7322" y="3846"/>
                    <a:pt x="7419" y="1365"/>
                  </a:cubicBezTo>
                  <a:lnTo>
                    <a:pt x="7419" y="1352"/>
                  </a:lnTo>
                  <a:lnTo>
                    <a:pt x="7395" y="1352"/>
                  </a:lnTo>
                  <a:cubicBezTo>
                    <a:pt x="6981" y="1352"/>
                    <a:pt x="6556" y="1365"/>
                    <a:pt x="6143" y="1377"/>
                  </a:cubicBezTo>
                  <a:cubicBezTo>
                    <a:pt x="5810" y="1377"/>
                    <a:pt x="5472" y="1382"/>
                    <a:pt x="5136" y="1382"/>
                  </a:cubicBezTo>
                  <a:cubicBezTo>
                    <a:pt x="4968" y="1382"/>
                    <a:pt x="4801" y="1381"/>
                    <a:pt x="4635" y="1377"/>
                  </a:cubicBezTo>
                  <a:lnTo>
                    <a:pt x="4622" y="1377"/>
                  </a:lnTo>
                  <a:lnTo>
                    <a:pt x="4622" y="1389"/>
                  </a:lnTo>
                  <a:cubicBezTo>
                    <a:pt x="4521" y="1570"/>
                    <a:pt x="4284" y="1646"/>
                    <a:pt x="4084" y="1646"/>
                  </a:cubicBezTo>
                  <a:cubicBezTo>
                    <a:pt x="4069" y="1646"/>
                    <a:pt x="4053" y="1645"/>
                    <a:pt x="4038" y="1644"/>
                  </a:cubicBezTo>
                  <a:lnTo>
                    <a:pt x="3990" y="1644"/>
                  </a:lnTo>
                  <a:lnTo>
                    <a:pt x="3990" y="1657"/>
                  </a:lnTo>
                  <a:cubicBezTo>
                    <a:pt x="3978" y="1790"/>
                    <a:pt x="3954" y="1912"/>
                    <a:pt x="3905" y="2033"/>
                  </a:cubicBezTo>
                  <a:cubicBezTo>
                    <a:pt x="3896" y="2051"/>
                    <a:pt x="3880" y="2063"/>
                    <a:pt x="3868" y="2063"/>
                  </a:cubicBezTo>
                  <a:cubicBezTo>
                    <a:pt x="3864" y="2063"/>
                    <a:pt x="3860" y="2061"/>
                    <a:pt x="3856" y="2058"/>
                  </a:cubicBezTo>
                  <a:cubicBezTo>
                    <a:pt x="3844" y="2058"/>
                    <a:pt x="3832" y="2046"/>
                    <a:pt x="3832" y="2022"/>
                  </a:cubicBezTo>
                  <a:cubicBezTo>
                    <a:pt x="3868" y="1900"/>
                    <a:pt x="3892" y="1790"/>
                    <a:pt x="3917" y="1644"/>
                  </a:cubicBezTo>
                  <a:lnTo>
                    <a:pt x="3917" y="1633"/>
                  </a:lnTo>
                  <a:cubicBezTo>
                    <a:pt x="3698" y="1596"/>
                    <a:pt x="3540" y="1487"/>
                    <a:pt x="3467" y="1341"/>
                  </a:cubicBezTo>
                  <a:lnTo>
                    <a:pt x="3467" y="1328"/>
                  </a:lnTo>
                  <a:lnTo>
                    <a:pt x="3455" y="1328"/>
                  </a:lnTo>
                  <a:cubicBezTo>
                    <a:pt x="3328" y="1325"/>
                    <a:pt x="3202" y="1323"/>
                    <a:pt x="3076" y="1323"/>
                  </a:cubicBezTo>
                  <a:close/>
                  <a:moveTo>
                    <a:pt x="4155" y="25"/>
                  </a:moveTo>
                  <a:cubicBezTo>
                    <a:pt x="4282" y="25"/>
                    <a:pt x="4405" y="64"/>
                    <a:pt x="4500" y="149"/>
                  </a:cubicBezTo>
                  <a:cubicBezTo>
                    <a:pt x="4610" y="233"/>
                    <a:pt x="4671" y="343"/>
                    <a:pt x="4671" y="465"/>
                  </a:cubicBezTo>
                  <a:cubicBezTo>
                    <a:pt x="4683" y="574"/>
                    <a:pt x="4646" y="671"/>
                    <a:pt x="4562" y="757"/>
                  </a:cubicBezTo>
                  <a:cubicBezTo>
                    <a:pt x="4549" y="769"/>
                    <a:pt x="4537" y="781"/>
                    <a:pt x="4513" y="793"/>
                  </a:cubicBezTo>
                  <a:lnTo>
                    <a:pt x="4500" y="806"/>
                  </a:lnTo>
                  <a:lnTo>
                    <a:pt x="4500" y="817"/>
                  </a:lnTo>
                  <a:lnTo>
                    <a:pt x="4500" y="842"/>
                  </a:lnTo>
                  <a:cubicBezTo>
                    <a:pt x="4464" y="879"/>
                    <a:pt x="4427" y="915"/>
                    <a:pt x="4403" y="963"/>
                  </a:cubicBezTo>
                  <a:lnTo>
                    <a:pt x="4391" y="976"/>
                  </a:lnTo>
                  <a:lnTo>
                    <a:pt x="4403" y="987"/>
                  </a:lnTo>
                  <a:cubicBezTo>
                    <a:pt x="4489" y="987"/>
                    <a:pt x="4573" y="1036"/>
                    <a:pt x="4622" y="1109"/>
                  </a:cubicBezTo>
                  <a:cubicBezTo>
                    <a:pt x="4659" y="1158"/>
                    <a:pt x="4671" y="1231"/>
                    <a:pt x="4659" y="1304"/>
                  </a:cubicBezTo>
                  <a:lnTo>
                    <a:pt x="4659" y="1316"/>
                  </a:lnTo>
                  <a:cubicBezTo>
                    <a:pt x="4864" y="1322"/>
                    <a:pt x="5068" y="1324"/>
                    <a:pt x="5272" y="1324"/>
                  </a:cubicBezTo>
                  <a:cubicBezTo>
                    <a:pt x="5954" y="1324"/>
                    <a:pt x="6633" y="1298"/>
                    <a:pt x="7298" y="1279"/>
                  </a:cubicBezTo>
                  <a:lnTo>
                    <a:pt x="7419" y="1279"/>
                  </a:lnTo>
                  <a:cubicBezTo>
                    <a:pt x="7432" y="1268"/>
                    <a:pt x="7444" y="1268"/>
                    <a:pt x="7468" y="1268"/>
                  </a:cubicBezTo>
                  <a:cubicBezTo>
                    <a:pt x="7468" y="1268"/>
                    <a:pt x="7480" y="1279"/>
                    <a:pt x="7480" y="1292"/>
                  </a:cubicBezTo>
                  <a:cubicBezTo>
                    <a:pt x="7492" y="2265"/>
                    <a:pt x="7480" y="3262"/>
                    <a:pt x="7480" y="4211"/>
                  </a:cubicBezTo>
                  <a:cubicBezTo>
                    <a:pt x="7480" y="5828"/>
                    <a:pt x="7468" y="7494"/>
                    <a:pt x="7505" y="9136"/>
                  </a:cubicBezTo>
                  <a:cubicBezTo>
                    <a:pt x="7505" y="9160"/>
                    <a:pt x="7492" y="9173"/>
                    <a:pt x="7468" y="9173"/>
                  </a:cubicBezTo>
                  <a:cubicBezTo>
                    <a:pt x="7456" y="9173"/>
                    <a:pt x="7432" y="9173"/>
                    <a:pt x="7432" y="9148"/>
                  </a:cubicBezTo>
                  <a:lnTo>
                    <a:pt x="7432" y="9136"/>
                  </a:lnTo>
                  <a:lnTo>
                    <a:pt x="7419" y="9136"/>
                  </a:lnTo>
                  <a:cubicBezTo>
                    <a:pt x="7176" y="9087"/>
                    <a:pt x="6921" y="9075"/>
                    <a:pt x="6678" y="9075"/>
                  </a:cubicBezTo>
                  <a:cubicBezTo>
                    <a:pt x="6459" y="9075"/>
                    <a:pt x="6252" y="9087"/>
                    <a:pt x="6045" y="9100"/>
                  </a:cubicBezTo>
                  <a:cubicBezTo>
                    <a:pt x="5851" y="9111"/>
                    <a:pt x="5656" y="9111"/>
                    <a:pt x="5462" y="9124"/>
                  </a:cubicBezTo>
                  <a:cubicBezTo>
                    <a:pt x="5170" y="9124"/>
                    <a:pt x="4878" y="9100"/>
                    <a:pt x="4598" y="9075"/>
                  </a:cubicBezTo>
                  <a:cubicBezTo>
                    <a:pt x="4306" y="9051"/>
                    <a:pt x="4002" y="9038"/>
                    <a:pt x="3710" y="9038"/>
                  </a:cubicBezTo>
                  <a:cubicBezTo>
                    <a:pt x="3224" y="9038"/>
                    <a:pt x="2738" y="9063"/>
                    <a:pt x="2263" y="9087"/>
                  </a:cubicBezTo>
                  <a:cubicBezTo>
                    <a:pt x="2081" y="9100"/>
                    <a:pt x="1911" y="9111"/>
                    <a:pt x="1728" y="9111"/>
                  </a:cubicBezTo>
                  <a:cubicBezTo>
                    <a:pt x="1606" y="9124"/>
                    <a:pt x="1473" y="9124"/>
                    <a:pt x="1351" y="9136"/>
                  </a:cubicBezTo>
                  <a:cubicBezTo>
                    <a:pt x="1137" y="9148"/>
                    <a:pt x="920" y="9163"/>
                    <a:pt x="705" y="9163"/>
                  </a:cubicBezTo>
                  <a:cubicBezTo>
                    <a:pt x="492" y="9163"/>
                    <a:pt x="280" y="9148"/>
                    <a:pt x="74" y="9100"/>
                  </a:cubicBezTo>
                  <a:cubicBezTo>
                    <a:pt x="62" y="9100"/>
                    <a:pt x="62" y="9100"/>
                    <a:pt x="49" y="9087"/>
                  </a:cubicBezTo>
                  <a:lnTo>
                    <a:pt x="49" y="9063"/>
                  </a:lnTo>
                  <a:lnTo>
                    <a:pt x="62" y="9063"/>
                  </a:lnTo>
                  <a:lnTo>
                    <a:pt x="49" y="9051"/>
                  </a:lnTo>
                  <a:cubicBezTo>
                    <a:pt x="38" y="9051"/>
                    <a:pt x="38" y="9038"/>
                    <a:pt x="38" y="9027"/>
                  </a:cubicBezTo>
                  <a:cubicBezTo>
                    <a:pt x="38" y="7628"/>
                    <a:pt x="38" y="6217"/>
                    <a:pt x="25" y="4843"/>
                  </a:cubicBezTo>
                  <a:cubicBezTo>
                    <a:pt x="25" y="3676"/>
                    <a:pt x="13" y="2471"/>
                    <a:pt x="13" y="1279"/>
                  </a:cubicBezTo>
                  <a:cubicBezTo>
                    <a:pt x="13" y="1268"/>
                    <a:pt x="25" y="1268"/>
                    <a:pt x="25" y="1255"/>
                  </a:cubicBezTo>
                  <a:lnTo>
                    <a:pt x="74" y="1255"/>
                  </a:lnTo>
                  <a:cubicBezTo>
                    <a:pt x="396" y="1292"/>
                    <a:pt x="725" y="1304"/>
                    <a:pt x="1051" y="1304"/>
                  </a:cubicBezTo>
                  <a:cubicBezTo>
                    <a:pt x="1378" y="1304"/>
                    <a:pt x="1703" y="1292"/>
                    <a:pt x="2020" y="1279"/>
                  </a:cubicBezTo>
                  <a:cubicBezTo>
                    <a:pt x="2359" y="1262"/>
                    <a:pt x="2705" y="1250"/>
                    <a:pt x="3047" y="1250"/>
                  </a:cubicBezTo>
                  <a:cubicBezTo>
                    <a:pt x="3172" y="1250"/>
                    <a:pt x="3296" y="1252"/>
                    <a:pt x="3419" y="1255"/>
                  </a:cubicBezTo>
                  <a:lnTo>
                    <a:pt x="3430" y="1255"/>
                  </a:lnTo>
                  <a:lnTo>
                    <a:pt x="3430" y="1243"/>
                  </a:lnTo>
                  <a:cubicBezTo>
                    <a:pt x="3406" y="1146"/>
                    <a:pt x="3430" y="1036"/>
                    <a:pt x="3492" y="951"/>
                  </a:cubicBezTo>
                  <a:cubicBezTo>
                    <a:pt x="3552" y="879"/>
                    <a:pt x="3637" y="842"/>
                    <a:pt x="3735" y="842"/>
                  </a:cubicBezTo>
                  <a:lnTo>
                    <a:pt x="3759" y="842"/>
                  </a:lnTo>
                  <a:lnTo>
                    <a:pt x="3759" y="830"/>
                  </a:lnTo>
                  <a:cubicBezTo>
                    <a:pt x="3759" y="769"/>
                    <a:pt x="3746" y="708"/>
                    <a:pt x="3735" y="647"/>
                  </a:cubicBezTo>
                  <a:lnTo>
                    <a:pt x="3735" y="635"/>
                  </a:lnTo>
                  <a:lnTo>
                    <a:pt x="3735" y="623"/>
                  </a:lnTo>
                  <a:cubicBezTo>
                    <a:pt x="3698" y="562"/>
                    <a:pt x="3613" y="379"/>
                    <a:pt x="3735" y="270"/>
                  </a:cubicBezTo>
                  <a:lnTo>
                    <a:pt x="3735" y="258"/>
                  </a:lnTo>
                  <a:cubicBezTo>
                    <a:pt x="3735" y="246"/>
                    <a:pt x="3735" y="233"/>
                    <a:pt x="3746" y="222"/>
                  </a:cubicBezTo>
                  <a:cubicBezTo>
                    <a:pt x="3832" y="112"/>
                    <a:pt x="3954" y="39"/>
                    <a:pt x="4100" y="27"/>
                  </a:cubicBezTo>
                  <a:cubicBezTo>
                    <a:pt x="4118" y="26"/>
                    <a:pt x="4136" y="25"/>
                    <a:pt x="4155" y="25"/>
                  </a:cubicBezTo>
                  <a:close/>
                  <a:moveTo>
                    <a:pt x="4146" y="1"/>
                  </a:moveTo>
                  <a:cubicBezTo>
                    <a:pt x="4130" y="1"/>
                    <a:pt x="4115" y="2"/>
                    <a:pt x="4100" y="3"/>
                  </a:cubicBezTo>
                  <a:cubicBezTo>
                    <a:pt x="3954" y="27"/>
                    <a:pt x="3819" y="88"/>
                    <a:pt x="3722" y="209"/>
                  </a:cubicBezTo>
                  <a:cubicBezTo>
                    <a:pt x="3710" y="222"/>
                    <a:pt x="3710" y="246"/>
                    <a:pt x="3710" y="258"/>
                  </a:cubicBezTo>
                  <a:cubicBezTo>
                    <a:pt x="3637" y="343"/>
                    <a:pt x="3637" y="477"/>
                    <a:pt x="3722" y="635"/>
                  </a:cubicBezTo>
                  <a:lnTo>
                    <a:pt x="3722" y="647"/>
                  </a:lnTo>
                  <a:cubicBezTo>
                    <a:pt x="3735" y="708"/>
                    <a:pt x="3735" y="757"/>
                    <a:pt x="3746" y="830"/>
                  </a:cubicBezTo>
                  <a:lnTo>
                    <a:pt x="3735" y="830"/>
                  </a:lnTo>
                  <a:cubicBezTo>
                    <a:pt x="3637" y="830"/>
                    <a:pt x="3540" y="866"/>
                    <a:pt x="3479" y="951"/>
                  </a:cubicBezTo>
                  <a:cubicBezTo>
                    <a:pt x="3419" y="1024"/>
                    <a:pt x="3394" y="1133"/>
                    <a:pt x="3406" y="1243"/>
                  </a:cubicBezTo>
                  <a:cubicBezTo>
                    <a:pt x="3262" y="1236"/>
                    <a:pt x="3119" y="1233"/>
                    <a:pt x="2975" y="1233"/>
                  </a:cubicBezTo>
                  <a:cubicBezTo>
                    <a:pt x="2656" y="1233"/>
                    <a:pt x="2338" y="1247"/>
                    <a:pt x="2020" y="1255"/>
                  </a:cubicBezTo>
                  <a:cubicBezTo>
                    <a:pt x="1681" y="1268"/>
                    <a:pt x="1331" y="1281"/>
                    <a:pt x="981" y="1281"/>
                  </a:cubicBezTo>
                  <a:cubicBezTo>
                    <a:pt x="677" y="1281"/>
                    <a:pt x="373" y="1271"/>
                    <a:pt x="74" y="1243"/>
                  </a:cubicBezTo>
                  <a:cubicBezTo>
                    <a:pt x="62" y="1237"/>
                    <a:pt x="53" y="1234"/>
                    <a:pt x="45" y="1234"/>
                  </a:cubicBezTo>
                  <a:cubicBezTo>
                    <a:pt x="37" y="1234"/>
                    <a:pt x="31" y="1237"/>
                    <a:pt x="25" y="1243"/>
                  </a:cubicBezTo>
                  <a:cubicBezTo>
                    <a:pt x="13" y="1255"/>
                    <a:pt x="1" y="1268"/>
                    <a:pt x="1" y="1279"/>
                  </a:cubicBezTo>
                  <a:cubicBezTo>
                    <a:pt x="1" y="2471"/>
                    <a:pt x="1" y="3676"/>
                    <a:pt x="13" y="4843"/>
                  </a:cubicBezTo>
                  <a:cubicBezTo>
                    <a:pt x="13" y="6217"/>
                    <a:pt x="25" y="7628"/>
                    <a:pt x="25" y="9027"/>
                  </a:cubicBezTo>
                  <a:cubicBezTo>
                    <a:pt x="25" y="9038"/>
                    <a:pt x="25" y="9051"/>
                    <a:pt x="38" y="9063"/>
                  </a:cubicBezTo>
                  <a:lnTo>
                    <a:pt x="38" y="9100"/>
                  </a:lnTo>
                  <a:cubicBezTo>
                    <a:pt x="38" y="9111"/>
                    <a:pt x="49" y="9124"/>
                    <a:pt x="74" y="9124"/>
                  </a:cubicBezTo>
                  <a:cubicBezTo>
                    <a:pt x="280" y="9166"/>
                    <a:pt x="493" y="9181"/>
                    <a:pt x="708" y="9181"/>
                  </a:cubicBezTo>
                  <a:cubicBezTo>
                    <a:pt x="922" y="9181"/>
                    <a:pt x="1138" y="9166"/>
                    <a:pt x="1351" y="9148"/>
                  </a:cubicBezTo>
                  <a:cubicBezTo>
                    <a:pt x="1473" y="9148"/>
                    <a:pt x="1606" y="9136"/>
                    <a:pt x="1728" y="9136"/>
                  </a:cubicBezTo>
                  <a:cubicBezTo>
                    <a:pt x="1911" y="9124"/>
                    <a:pt x="2081" y="9111"/>
                    <a:pt x="2263" y="9111"/>
                  </a:cubicBezTo>
                  <a:cubicBezTo>
                    <a:pt x="2738" y="9087"/>
                    <a:pt x="3224" y="9063"/>
                    <a:pt x="3710" y="9051"/>
                  </a:cubicBezTo>
                  <a:cubicBezTo>
                    <a:pt x="4002" y="9051"/>
                    <a:pt x="4306" y="9075"/>
                    <a:pt x="4598" y="9100"/>
                  </a:cubicBezTo>
                  <a:cubicBezTo>
                    <a:pt x="4878" y="9111"/>
                    <a:pt x="5170" y="9136"/>
                    <a:pt x="5462" y="9136"/>
                  </a:cubicBezTo>
                  <a:cubicBezTo>
                    <a:pt x="5656" y="9136"/>
                    <a:pt x="5851" y="9124"/>
                    <a:pt x="6045" y="9111"/>
                  </a:cubicBezTo>
                  <a:cubicBezTo>
                    <a:pt x="6252" y="9106"/>
                    <a:pt x="6462" y="9098"/>
                    <a:pt x="6672" y="9098"/>
                  </a:cubicBezTo>
                  <a:cubicBezTo>
                    <a:pt x="6918" y="9098"/>
                    <a:pt x="7165" y="9109"/>
                    <a:pt x="7408" y="9148"/>
                  </a:cubicBezTo>
                  <a:cubicBezTo>
                    <a:pt x="7419" y="9184"/>
                    <a:pt x="7444" y="9197"/>
                    <a:pt x="7468" y="9197"/>
                  </a:cubicBezTo>
                  <a:lnTo>
                    <a:pt x="7480" y="9197"/>
                  </a:lnTo>
                  <a:cubicBezTo>
                    <a:pt x="7505" y="9184"/>
                    <a:pt x="7529" y="9173"/>
                    <a:pt x="7529" y="9136"/>
                  </a:cubicBezTo>
                  <a:cubicBezTo>
                    <a:pt x="7492" y="7494"/>
                    <a:pt x="7492" y="5828"/>
                    <a:pt x="7505" y="4211"/>
                  </a:cubicBezTo>
                  <a:lnTo>
                    <a:pt x="7505" y="1292"/>
                  </a:lnTo>
                  <a:cubicBezTo>
                    <a:pt x="7505" y="1268"/>
                    <a:pt x="7492" y="1255"/>
                    <a:pt x="7468" y="1255"/>
                  </a:cubicBezTo>
                  <a:cubicBezTo>
                    <a:pt x="7458" y="1250"/>
                    <a:pt x="7450" y="1247"/>
                    <a:pt x="7443" y="1247"/>
                  </a:cubicBezTo>
                  <a:cubicBezTo>
                    <a:pt x="7434" y="1247"/>
                    <a:pt x="7427" y="1253"/>
                    <a:pt x="7419" y="1268"/>
                  </a:cubicBezTo>
                  <a:cubicBezTo>
                    <a:pt x="7408" y="1255"/>
                    <a:pt x="7408" y="1255"/>
                    <a:pt x="7395" y="1255"/>
                  </a:cubicBezTo>
                  <a:lnTo>
                    <a:pt x="7298" y="1268"/>
                  </a:lnTo>
                  <a:cubicBezTo>
                    <a:pt x="6696" y="1285"/>
                    <a:pt x="6069" y="1302"/>
                    <a:pt x="5445" y="1302"/>
                  </a:cubicBezTo>
                  <a:cubicBezTo>
                    <a:pt x="5186" y="1302"/>
                    <a:pt x="4927" y="1299"/>
                    <a:pt x="4671" y="1292"/>
                  </a:cubicBezTo>
                  <a:cubicBezTo>
                    <a:pt x="4695" y="1219"/>
                    <a:pt x="4671" y="1158"/>
                    <a:pt x="4635" y="1097"/>
                  </a:cubicBezTo>
                  <a:cubicBezTo>
                    <a:pt x="4586" y="1024"/>
                    <a:pt x="4513" y="976"/>
                    <a:pt x="4427" y="963"/>
                  </a:cubicBezTo>
                  <a:cubicBezTo>
                    <a:pt x="4452" y="927"/>
                    <a:pt x="4476" y="890"/>
                    <a:pt x="4513" y="854"/>
                  </a:cubicBezTo>
                  <a:cubicBezTo>
                    <a:pt x="4513" y="842"/>
                    <a:pt x="4525" y="830"/>
                    <a:pt x="4525" y="817"/>
                  </a:cubicBezTo>
                  <a:lnTo>
                    <a:pt x="4525" y="806"/>
                  </a:lnTo>
                  <a:cubicBezTo>
                    <a:pt x="4549" y="793"/>
                    <a:pt x="4562" y="781"/>
                    <a:pt x="4573" y="769"/>
                  </a:cubicBezTo>
                  <a:cubicBezTo>
                    <a:pt x="4659" y="684"/>
                    <a:pt x="4695" y="587"/>
                    <a:pt x="4695" y="465"/>
                  </a:cubicBezTo>
                  <a:cubicBezTo>
                    <a:pt x="4683" y="343"/>
                    <a:pt x="4622" y="222"/>
                    <a:pt x="4513" y="136"/>
                  </a:cubicBezTo>
                  <a:cubicBezTo>
                    <a:pt x="4415" y="49"/>
                    <a:pt x="4278" y="1"/>
                    <a:pt x="4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7" name="Google Shape;3757;p39"/>
            <p:cNvSpPr/>
            <p:nvPr/>
          </p:nvSpPr>
          <p:spPr>
            <a:xfrm>
              <a:off x="8088129" y="3543987"/>
              <a:ext cx="24610" cy="12945"/>
            </a:xfrm>
            <a:custGeom>
              <a:avLst/>
              <a:gdLst/>
              <a:ahLst/>
              <a:cxnLst/>
              <a:rect l="l" t="t" r="r" b="b"/>
              <a:pathLst>
                <a:path w="500" h="263" extrusionOk="0">
                  <a:moveTo>
                    <a:pt x="60" y="1"/>
                  </a:moveTo>
                  <a:cubicBezTo>
                    <a:pt x="32" y="1"/>
                    <a:pt x="0" y="35"/>
                    <a:pt x="18" y="70"/>
                  </a:cubicBezTo>
                  <a:cubicBezTo>
                    <a:pt x="87" y="198"/>
                    <a:pt x="212" y="262"/>
                    <a:pt x="348" y="262"/>
                  </a:cubicBezTo>
                  <a:cubicBezTo>
                    <a:pt x="380" y="262"/>
                    <a:pt x="412" y="259"/>
                    <a:pt x="444" y="252"/>
                  </a:cubicBezTo>
                  <a:cubicBezTo>
                    <a:pt x="500" y="241"/>
                    <a:pt x="483" y="166"/>
                    <a:pt x="431" y="166"/>
                  </a:cubicBezTo>
                  <a:cubicBezTo>
                    <a:pt x="427" y="166"/>
                    <a:pt x="423" y="166"/>
                    <a:pt x="419" y="167"/>
                  </a:cubicBezTo>
                  <a:cubicBezTo>
                    <a:pt x="402" y="171"/>
                    <a:pt x="383" y="172"/>
                    <a:pt x="365" y="172"/>
                  </a:cubicBezTo>
                  <a:cubicBezTo>
                    <a:pt x="260" y="172"/>
                    <a:pt x="153" y="114"/>
                    <a:pt x="91" y="21"/>
                  </a:cubicBezTo>
                  <a:cubicBezTo>
                    <a:pt x="83" y="7"/>
                    <a:pt x="72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8" name="Google Shape;3758;p39"/>
            <p:cNvSpPr/>
            <p:nvPr/>
          </p:nvSpPr>
          <p:spPr>
            <a:xfrm>
              <a:off x="8087785" y="3543741"/>
              <a:ext cx="24610" cy="13831"/>
            </a:xfrm>
            <a:custGeom>
              <a:avLst/>
              <a:gdLst/>
              <a:ahLst/>
              <a:cxnLst/>
              <a:rect l="l" t="t" r="r" b="b"/>
              <a:pathLst>
                <a:path w="500" h="281" extrusionOk="0">
                  <a:moveTo>
                    <a:pt x="62" y="13"/>
                  </a:moveTo>
                  <a:cubicBezTo>
                    <a:pt x="73" y="13"/>
                    <a:pt x="86" y="26"/>
                    <a:pt x="98" y="38"/>
                  </a:cubicBezTo>
                  <a:cubicBezTo>
                    <a:pt x="160" y="131"/>
                    <a:pt x="266" y="189"/>
                    <a:pt x="379" y="189"/>
                  </a:cubicBezTo>
                  <a:cubicBezTo>
                    <a:pt x="399" y="189"/>
                    <a:pt x="418" y="187"/>
                    <a:pt x="438" y="184"/>
                  </a:cubicBezTo>
                  <a:cubicBezTo>
                    <a:pt x="443" y="181"/>
                    <a:pt x="447" y="181"/>
                    <a:pt x="450" y="181"/>
                  </a:cubicBezTo>
                  <a:cubicBezTo>
                    <a:pt x="467" y="181"/>
                    <a:pt x="475" y="198"/>
                    <a:pt x="475" y="208"/>
                  </a:cubicBezTo>
                  <a:cubicBezTo>
                    <a:pt x="487" y="232"/>
                    <a:pt x="475" y="245"/>
                    <a:pt x="451" y="257"/>
                  </a:cubicBezTo>
                  <a:cubicBezTo>
                    <a:pt x="421" y="263"/>
                    <a:pt x="392" y="266"/>
                    <a:pt x="364" y="266"/>
                  </a:cubicBezTo>
                  <a:cubicBezTo>
                    <a:pt x="228" y="266"/>
                    <a:pt x="107" y="195"/>
                    <a:pt x="37" y="75"/>
                  </a:cubicBezTo>
                  <a:cubicBezTo>
                    <a:pt x="25" y="50"/>
                    <a:pt x="25" y="38"/>
                    <a:pt x="49" y="26"/>
                  </a:cubicBezTo>
                  <a:lnTo>
                    <a:pt x="62" y="13"/>
                  </a:lnTo>
                  <a:close/>
                  <a:moveTo>
                    <a:pt x="65" y="0"/>
                  </a:moveTo>
                  <a:cubicBezTo>
                    <a:pt x="56" y="0"/>
                    <a:pt x="46" y="4"/>
                    <a:pt x="37" y="13"/>
                  </a:cubicBezTo>
                  <a:cubicBezTo>
                    <a:pt x="13" y="26"/>
                    <a:pt x="0" y="50"/>
                    <a:pt x="13" y="75"/>
                  </a:cubicBezTo>
                  <a:cubicBezTo>
                    <a:pt x="86" y="208"/>
                    <a:pt x="219" y="281"/>
                    <a:pt x="365" y="281"/>
                  </a:cubicBezTo>
                  <a:cubicBezTo>
                    <a:pt x="389" y="281"/>
                    <a:pt x="426" y="281"/>
                    <a:pt x="462" y="269"/>
                  </a:cubicBezTo>
                  <a:cubicBezTo>
                    <a:pt x="487" y="257"/>
                    <a:pt x="499" y="232"/>
                    <a:pt x="499" y="208"/>
                  </a:cubicBezTo>
                  <a:cubicBezTo>
                    <a:pt x="487" y="184"/>
                    <a:pt x="462" y="159"/>
                    <a:pt x="426" y="159"/>
                  </a:cubicBezTo>
                  <a:cubicBezTo>
                    <a:pt x="406" y="163"/>
                    <a:pt x="385" y="165"/>
                    <a:pt x="365" y="165"/>
                  </a:cubicBezTo>
                  <a:cubicBezTo>
                    <a:pt x="265" y="165"/>
                    <a:pt x="171" y="117"/>
                    <a:pt x="110" y="26"/>
                  </a:cubicBezTo>
                  <a:cubicBezTo>
                    <a:pt x="95" y="11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9" name="Google Shape;3759;p39"/>
            <p:cNvSpPr/>
            <p:nvPr/>
          </p:nvSpPr>
          <p:spPr>
            <a:xfrm>
              <a:off x="7963254" y="3812639"/>
              <a:ext cx="4282" cy="9647"/>
            </a:xfrm>
            <a:custGeom>
              <a:avLst/>
              <a:gdLst/>
              <a:ahLst/>
              <a:cxnLst/>
              <a:rect l="l" t="t" r="r" b="b"/>
              <a:pathLst>
                <a:path w="87" h="196" extrusionOk="0">
                  <a:moveTo>
                    <a:pt x="35" y="0"/>
                  </a:moveTo>
                  <a:cubicBezTo>
                    <a:pt x="26" y="0"/>
                    <a:pt x="19" y="7"/>
                    <a:pt x="13" y="23"/>
                  </a:cubicBezTo>
                  <a:cubicBezTo>
                    <a:pt x="1" y="47"/>
                    <a:pt x="1" y="72"/>
                    <a:pt x="1" y="96"/>
                  </a:cubicBezTo>
                  <a:cubicBezTo>
                    <a:pt x="1" y="120"/>
                    <a:pt x="1" y="157"/>
                    <a:pt x="13" y="182"/>
                  </a:cubicBezTo>
                  <a:cubicBezTo>
                    <a:pt x="20" y="188"/>
                    <a:pt x="35" y="196"/>
                    <a:pt x="49" y="196"/>
                  </a:cubicBezTo>
                  <a:cubicBezTo>
                    <a:pt x="59" y="196"/>
                    <a:pt x="69" y="192"/>
                    <a:pt x="74" y="182"/>
                  </a:cubicBezTo>
                  <a:cubicBezTo>
                    <a:pt x="86" y="157"/>
                    <a:pt x="74" y="133"/>
                    <a:pt x="74" y="96"/>
                  </a:cubicBezTo>
                  <a:cubicBezTo>
                    <a:pt x="74" y="72"/>
                    <a:pt x="74" y="47"/>
                    <a:pt x="62" y="23"/>
                  </a:cubicBezTo>
                  <a:cubicBezTo>
                    <a:pt x="55" y="10"/>
                    <a:pt x="45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0" name="Google Shape;3760;p39"/>
            <p:cNvSpPr/>
            <p:nvPr/>
          </p:nvSpPr>
          <p:spPr>
            <a:xfrm>
              <a:off x="7962663" y="3811999"/>
              <a:ext cx="5414" cy="10779"/>
            </a:xfrm>
            <a:custGeom>
              <a:avLst/>
              <a:gdLst/>
              <a:ahLst/>
              <a:cxnLst/>
              <a:rect l="l" t="t" r="r" b="b"/>
              <a:pathLst>
                <a:path w="110" h="219" extrusionOk="0">
                  <a:moveTo>
                    <a:pt x="50" y="24"/>
                  </a:moveTo>
                  <a:cubicBezTo>
                    <a:pt x="61" y="24"/>
                    <a:pt x="61" y="24"/>
                    <a:pt x="74" y="36"/>
                  </a:cubicBezTo>
                  <a:lnTo>
                    <a:pt x="74" y="97"/>
                  </a:lnTo>
                  <a:lnTo>
                    <a:pt x="74" y="109"/>
                  </a:lnTo>
                  <a:cubicBezTo>
                    <a:pt x="74" y="122"/>
                    <a:pt x="86" y="122"/>
                    <a:pt x="86" y="133"/>
                  </a:cubicBezTo>
                  <a:cubicBezTo>
                    <a:pt x="86" y="158"/>
                    <a:pt x="86" y="170"/>
                    <a:pt x="74" y="182"/>
                  </a:cubicBezTo>
                  <a:cubicBezTo>
                    <a:pt x="74" y="195"/>
                    <a:pt x="61" y="195"/>
                    <a:pt x="61" y="195"/>
                  </a:cubicBezTo>
                  <a:lnTo>
                    <a:pt x="50" y="195"/>
                  </a:lnTo>
                  <a:cubicBezTo>
                    <a:pt x="50" y="195"/>
                    <a:pt x="37" y="195"/>
                    <a:pt x="37" y="182"/>
                  </a:cubicBezTo>
                  <a:cubicBezTo>
                    <a:pt x="25" y="170"/>
                    <a:pt x="25" y="158"/>
                    <a:pt x="25" y="133"/>
                  </a:cubicBezTo>
                  <a:lnTo>
                    <a:pt x="25" y="109"/>
                  </a:lnTo>
                  <a:lnTo>
                    <a:pt x="25" y="97"/>
                  </a:lnTo>
                  <a:lnTo>
                    <a:pt x="25" y="36"/>
                  </a:lnTo>
                  <a:cubicBezTo>
                    <a:pt x="37" y="24"/>
                    <a:pt x="37" y="24"/>
                    <a:pt x="50" y="24"/>
                  </a:cubicBezTo>
                  <a:close/>
                  <a:moveTo>
                    <a:pt x="50" y="0"/>
                  </a:moveTo>
                  <a:cubicBezTo>
                    <a:pt x="37" y="0"/>
                    <a:pt x="25" y="12"/>
                    <a:pt x="13" y="24"/>
                  </a:cubicBezTo>
                  <a:cubicBezTo>
                    <a:pt x="1" y="49"/>
                    <a:pt x="1" y="73"/>
                    <a:pt x="1" y="97"/>
                  </a:cubicBezTo>
                  <a:cubicBezTo>
                    <a:pt x="13" y="97"/>
                    <a:pt x="13" y="109"/>
                    <a:pt x="13" y="109"/>
                  </a:cubicBezTo>
                  <a:cubicBezTo>
                    <a:pt x="1" y="122"/>
                    <a:pt x="1" y="122"/>
                    <a:pt x="1" y="133"/>
                  </a:cubicBezTo>
                  <a:cubicBezTo>
                    <a:pt x="1" y="158"/>
                    <a:pt x="1" y="182"/>
                    <a:pt x="13" y="195"/>
                  </a:cubicBezTo>
                  <a:cubicBezTo>
                    <a:pt x="25" y="206"/>
                    <a:pt x="37" y="219"/>
                    <a:pt x="50" y="219"/>
                  </a:cubicBezTo>
                  <a:lnTo>
                    <a:pt x="61" y="219"/>
                  </a:lnTo>
                  <a:cubicBezTo>
                    <a:pt x="74" y="219"/>
                    <a:pt x="86" y="206"/>
                    <a:pt x="86" y="195"/>
                  </a:cubicBezTo>
                  <a:cubicBezTo>
                    <a:pt x="110" y="170"/>
                    <a:pt x="98" y="146"/>
                    <a:pt x="98" y="133"/>
                  </a:cubicBezTo>
                  <a:lnTo>
                    <a:pt x="98" y="109"/>
                  </a:lnTo>
                  <a:lnTo>
                    <a:pt x="98" y="97"/>
                  </a:lnTo>
                  <a:cubicBezTo>
                    <a:pt x="98" y="73"/>
                    <a:pt x="98" y="49"/>
                    <a:pt x="86" y="24"/>
                  </a:cubicBezTo>
                  <a:cubicBezTo>
                    <a:pt x="74" y="12"/>
                    <a:pt x="61" y="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761" name="Google Shape;3761;p39"/>
          <p:cNvGrpSpPr/>
          <p:nvPr/>
        </p:nvGrpSpPr>
        <p:grpSpPr>
          <a:xfrm>
            <a:off x="10591947" y="1748920"/>
            <a:ext cx="197232" cy="831765"/>
            <a:chOff x="1597209" y="2191471"/>
            <a:chExt cx="16095" cy="67876"/>
          </a:xfrm>
        </p:grpSpPr>
        <p:sp>
          <p:nvSpPr>
            <p:cNvPr id="3762" name="Google Shape;3762;p39"/>
            <p:cNvSpPr/>
            <p:nvPr/>
          </p:nvSpPr>
          <p:spPr>
            <a:xfrm>
              <a:off x="1602132" y="2245123"/>
              <a:ext cx="11173" cy="14225"/>
            </a:xfrm>
            <a:custGeom>
              <a:avLst/>
              <a:gdLst/>
              <a:ahLst/>
              <a:cxnLst/>
              <a:rect l="l" t="t" r="r" b="b"/>
              <a:pathLst>
                <a:path w="227" h="289" extrusionOk="0">
                  <a:moveTo>
                    <a:pt x="87" y="58"/>
                  </a:moveTo>
                  <a:cubicBezTo>
                    <a:pt x="113" y="58"/>
                    <a:pt x="153" y="109"/>
                    <a:pt x="153" y="128"/>
                  </a:cubicBezTo>
                  <a:cubicBezTo>
                    <a:pt x="166" y="152"/>
                    <a:pt x="153" y="189"/>
                    <a:pt x="142" y="201"/>
                  </a:cubicBezTo>
                  <a:cubicBezTo>
                    <a:pt x="135" y="221"/>
                    <a:pt x="124" y="230"/>
                    <a:pt x="110" y="230"/>
                  </a:cubicBezTo>
                  <a:cubicBezTo>
                    <a:pt x="99" y="230"/>
                    <a:pt x="85" y="224"/>
                    <a:pt x="69" y="213"/>
                  </a:cubicBezTo>
                  <a:cubicBezTo>
                    <a:pt x="37" y="182"/>
                    <a:pt x="50" y="133"/>
                    <a:pt x="63" y="89"/>
                  </a:cubicBezTo>
                  <a:lnTo>
                    <a:pt x="63" y="89"/>
                  </a:lnTo>
                  <a:cubicBezTo>
                    <a:pt x="65" y="87"/>
                    <a:pt x="67" y="83"/>
                    <a:pt x="69" y="79"/>
                  </a:cubicBezTo>
                  <a:cubicBezTo>
                    <a:pt x="72" y="64"/>
                    <a:pt x="79" y="58"/>
                    <a:pt x="87" y="58"/>
                  </a:cubicBezTo>
                  <a:close/>
                  <a:moveTo>
                    <a:pt x="93" y="0"/>
                  </a:moveTo>
                  <a:cubicBezTo>
                    <a:pt x="57" y="0"/>
                    <a:pt x="22" y="19"/>
                    <a:pt x="7" y="55"/>
                  </a:cubicBezTo>
                  <a:cubicBezTo>
                    <a:pt x="1" y="75"/>
                    <a:pt x="17" y="92"/>
                    <a:pt x="34" y="96"/>
                  </a:cubicBezTo>
                  <a:lnTo>
                    <a:pt x="34" y="96"/>
                  </a:lnTo>
                  <a:cubicBezTo>
                    <a:pt x="15" y="155"/>
                    <a:pt x="5" y="232"/>
                    <a:pt x="56" y="274"/>
                  </a:cubicBezTo>
                  <a:cubicBezTo>
                    <a:pt x="73" y="284"/>
                    <a:pt x="91" y="289"/>
                    <a:pt x="107" y="289"/>
                  </a:cubicBezTo>
                  <a:cubicBezTo>
                    <a:pt x="149" y="289"/>
                    <a:pt x="185" y="260"/>
                    <a:pt x="202" y="225"/>
                  </a:cubicBezTo>
                  <a:cubicBezTo>
                    <a:pt x="226" y="165"/>
                    <a:pt x="215" y="79"/>
                    <a:pt x="166" y="30"/>
                  </a:cubicBezTo>
                  <a:cubicBezTo>
                    <a:pt x="146" y="10"/>
                    <a:pt x="119" y="0"/>
                    <a:pt x="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3" name="Google Shape;3763;p39"/>
            <p:cNvSpPr/>
            <p:nvPr/>
          </p:nvSpPr>
          <p:spPr>
            <a:xfrm>
              <a:off x="1597209" y="2191471"/>
              <a:ext cx="13683" cy="49909"/>
            </a:xfrm>
            <a:custGeom>
              <a:avLst/>
              <a:gdLst/>
              <a:ahLst/>
              <a:cxnLst/>
              <a:rect l="l" t="t" r="r" b="b"/>
              <a:pathLst>
                <a:path w="278" h="1014" extrusionOk="0">
                  <a:moveTo>
                    <a:pt x="169" y="115"/>
                  </a:moveTo>
                  <a:cubicBezTo>
                    <a:pt x="180" y="115"/>
                    <a:pt x="192" y="128"/>
                    <a:pt x="205" y="160"/>
                  </a:cubicBezTo>
                  <a:cubicBezTo>
                    <a:pt x="242" y="245"/>
                    <a:pt x="180" y="452"/>
                    <a:pt x="169" y="537"/>
                  </a:cubicBezTo>
                  <a:cubicBezTo>
                    <a:pt x="162" y="618"/>
                    <a:pt x="151" y="703"/>
                    <a:pt x="141" y="787"/>
                  </a:cubicBezTo>
                  <a:lnTo>
                    <a:pt x="141" y="787"/>
                  </a:lnTo>
                  <a:cubicBezTo>
                    <a:pt x="115" y="687"/>
                    <a:pt x="93" y="585"/>
                    <a:pt x="83" y="476"/>
                  </a:cubicBezTo>
                  <a:cubicBezTo>
                    <a:pt x="83" y="416"/>
                    <a:pt x="116" y="115"/>
                    <a:pt x="169" y="115"/>
                  </a:cubicBezTo>
                  <a:close/>
                  <a:moveTo>
                    <a:pt x="184" y="1"/>
                  </a:moveTo>
                  <a:cubicBezTo>
                    <a:pt x="81" y="1"/>
                    <a:pt x="47" y="198"/>
                    <a:pt x="34" y="257"/>
                  </a:cubicBezTo>
                  <a:cubicBezTo>
                    <a:pt x="0" y="464"/>
                    <a:pt x="63" y="670"/>
                    <a:pt x="132" y="866"/>
                  </a:cubicBezTo>
                  <a:lnTo>
                    <a:pt x="132" y="866"/>
                  </a:lnTo>
                  <a:cubicBezTo>
                    <a:pt x="127" y="907"/>
                    <a:pt x="123" y="947"/>
                    <a:pt x="120" y="987"/>
                  </a:cubicBezTo>
                  <a:cubicBezTo>
                    <a:pt x="120" y="1005"/>
                    <a:pt x="132" y="1014"/>
                    <a:pt x="146" y="1014"/>
                  </a:cubicBezTo>
                  <a:cubicBezTo>
                    <a:pt x="159" y="1014"/>
                    <a:pt x="175" y="1005"/>
                    <a:pt x="180" y="987"/>
                  </a:cubicBezTo>
                  <a:cubicBezTo>
                    <a:pt x="205" y="731"/>
                    <a:pt x="253" y="476"/>
                    <a:pt x="266" y="220"/>
                  </a:cubicBezTo>
                  <a:cubicBezTo>
                    <a:pt x="266" y="160"/>
                    <a:pt x="278" y="1"/>
                    <a:pt x="193" y="1"/>
                  </a:cubicBezTo>
                  <a:cubicBezTo>
                    <a:pt x="190" y="1"/>
                    <a:pt x="187" y="1"/>
                    <a:pt x="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764" name="Google Shape;3764;p39"/>
          <p:cNvGrpSpPr/>
          <p:nvPr/>
        </p:nvGrpSpPr>
        <p:grpSpPr>
          <a:xfrm>
            <a:off x="354266" y="3828942"/>
            <a:ext cx="1837469" cy="269295"/>
            <a:chOff x="4147674" y="2583786"/>
            <a:chExt cx="671753" cy="98436"/>
          </a:xfrm>
        </p:grpSpPr>
        <p:sp>
          <p:nvSpPr>
            <p:cNvPr id="3765" name="Google Shape;3765;p39"/>
            <p:cNvSpPr/>
            <p:nvPr/>
          </p:nvSpPr>
          <p:spPr>
            <a:xfrm>
              <a:off x="4147674" y="2583786"/>
              <a:ext cx="668616" cy="98436"/>
            </a:xfrm>
            <a:custGeom>
              <a:avLst/>
              <a:gdLst/>
              <a:ahLst/>
              <a:cxnLst/>
              <a:rect l="l" t="t" r="r" b="b"/>
              <a:pathLst>
                <a:path w="4286" h="631" extrusionOk="0">
                  <a:moveTo>
                    <a:pt x="1450" y="1"/>
                  </a:moveTo>
                  <a:cubicBezTo>
                    <a:pt x="1418" y="1"/>
                    <a:pt x="1384" y="6"/>
                    <a:pt x="1350" y="17"/>
                  </a:cubicBezTo>
                  <a:cubicBezTo>
                    <a:pt x="1277" y="42"/>
                    <a:pt x="1229" y="103"/>
                    <a:pt x="1180" y="151"/>
                  </a:cubicBezTo>
                  <a:lnTo>
                    <a:pt x="1107" y="260"/>
                  </a:lnTo>
                  <a:cubicBezTo>
                    <a:pt x="1055" y="321"/>
                    <a:pt x="966" y="376"/>
                    <a:pt x="884" y="376"/>
                  </a:cubicBezTo>
                  <a:cubicBezTo>
                    <a:pt x="851" y="376"/>
                    <a:pt x="819" y="367"/>
                    <a:pt x="791" y="346"/>
                  </a:cubicBezTo>
                  <a:cubicBezTo>
                    <a:pt x="686" y="272"/>
                    <a:pt x="645" y="127"/>
                    <a:pt x="518" y="127"/>
                  </a:cubicBezTo>
                  <a:cubicBezTo>
                    <a:pt x="498" y="127"/>
                    <a:pt x="475" y="131"/>
                    <a:pt x="450" y="139"/>
                  </a:cubicBezTo>
                  <a:cubicBezTo>
                    <a:pt x="256" y="200"/>
                    <a:pt x="98" y="431"/>
                    <a:pt x="1" y="614"/>
                  </a:cubicBezTo>
                  <a:cubicBezTo>
                    <a:pt x="1" y="622"/>
                    <a:pt x="7" y="631"/>
                    <a:pt x="14" y="631"/>
                  </a:cubicBezTo>
                  <a:cubicBezTo>
                    <a:pt x="18" y="631"/>
                    <a:pt x="21" y="629"/>
                    <a:pt x="25" y="625"/>
                  </a:cubicBezTo>
                  <a:cubicBezTo>
                    <a:pt x="110" y="479"/>
                    <a:pt x="256" y="309"/>
                    <a:pt x="414" y="249"/>
                  </a:cubicBezTo>
                  <a:cubicBezTo>
                    <a:pt x="451" y="233"/>
                    <a:pt x="481" y="226"/>
                    <a:pt x="507" y="226"/>
                  </a:cubicBezTo>
                  <a:cubicBezTo>
                    <a:pt x="617" y="226"/>
                    <a:pt x="644" y="354"/>
                    <a:pt x="742" y="443"/>
                  </a:cubicBezTo>
                  <a:cubicBezTo>
                    <a:pt x="794" y="484"/>
                    <a:pt x="845" y="501"/>
                    <a:pt x="895" y="501"/>
                  </a:cubicBezTo>
                  <a:cubicBezTo>
                    <a:pt x="1010" y="501"/>
                    <a:pt x="1116" y="411"/>
                    <a:pt x="1193" y="309"/>
                  </a:cubicBezTo>
                  <a:cubicBezTo>
                    <a:pt x="1265" y="228"/>
                    <a:pt x="1350" y="114"/>
                    <a:pt x="1453" y="114"/>
                  </a:cubicBezTo>
                  <a:cubicBezTo>
                    <a:pt x="1490" y="114"/>
                    <a:pt x="1528" y="128"/>
                    <a:pt x="1569" y="163"/>
                  </a:cubicBezTo>
                  <a:cubicBezTo>
                    <a:pt x="1642" y="224"/>
                    <a:pt x="1691" y="309"/>
                    <a:pt x="1752" y="395"/>
                  </a:cubicBezTo>
                  <a:cubicBezTo>
                    <a:pt x="1833" y="499"/>
                    <a:pt x="1925" y="626"/>
                    <a:pt x="2072" y="626"/>
                  </a:cubicBezTo>
                  <a:cubicBezTo>
                    <a:pt x="2079" y="626"/>
                    <a:pt x="2086" y="626"/>
                    <a:pt x="2093" y="625"/>
                  </a:cubicBezTo>
                  <a:cubicBezTo>
                    <a:pt x="2275" y="625"/>
                    <a:pt x="2372" y="455"/>
                    <a:pt x="2482" y="333"/>
                  </a:cubicBezTo>
                  <a:cubicBezTo>
                    <a:pt x="2540" y="258"/>
                    <a:pt x="2605" y="188"/>
                    <a:pt x="2687" y="188"/>
                  </a:cubicBezTo>
                  <a:cubicBezTo>
                    <a:pt x="2724" y="188"/>
                    <a:pt x="2764" y="202"/>
                    <a:pt x="2810" y="236"/>
                  </a:cubicBezTo>
                  <a:cubicBezTo>
                    <a:pt x="2907" y="309"/>
                    <a:pt x="2968" y="406"/>
                    <a:pt x="3065" y="479"/>
                  </a:cubicBezTo>
                  <a:cubicBezTo>
                    <a:pt x="3216" y="575"/>
                    <a:pt x="3394" y="623"/>
                    <a:pt x="3572" y="623"/>
                  </a:cubicBezTo>
                  <a:cubicBezTo>
                    <a:pt x="3825" y="623"/>
                    <a:pt x="4079" y="526"/>
                    <a:pt x="4257" y="333"/>
                  </a:cubicBezTo>
                  <a:cubicBezTo>
                    <a:pt x="4285" y="305"/>
                    <a:pt x="4255" y="262"/>
                    <a:pt x="4217" y="262"/>
                  </a:cubicBezTo>
                  <a:cubicBezTo>
                    <a:pt x="4206" y="262"/>
                    <a:pt x="4195" y="265"/>
                    <a:pt x="4184" y="273"/>
                  </a:cubicBezTo>
                  <a:cubicBezTo>
                    <a:pt x="4023" y="434"/>
                    <a:pt x="3806" y="516"/>
                    <a:pt x="3588" y="516"/>
                  </a:cubicBezTo>
                  <a:cubicBezTo>
                    <a:pt x="3362" y="516"/>
                    <a:pt x="3135" y="428"/>
                    <a:pt x="2968" y="249"/>
                  </a:cubicBezTo>
                  <a:cubicBezTo>
                    <a:pt x="2894" y="165"/>
                    <a:pt x="2803" y="71"/>
                    <a:pt x="2685" y="71"/>
                  </a:cubicBezTo>
                  <a:cubicBezTo>
                    <a:pt x="2667" y="71"/>
                    <a:pt x="2647" y="73"/>
                    <a:pt x="2628" y="79"/>
                  </a:cubicBezTo>
                  <a:cubicBezTo>
                    <a:pt x="2493" y="115"/>
                    <a:pt x="2420" y="236"/>
                    <a:pt x="2347" y="333"/>
                  </a:cubicBezTo>
                  <a:cubicBezTo>
                    <a:pt x="2268" y="429"/>
                    <a:pt x="2178" y="514"/>
                    <a:pt x="2082" y="514"/>
                  </a:cubicBezTo>
                  <a:cubicBezTo>
                    <a:pt x="2030" y="514"/>
                    <a:pt x="1977" y="490"/>
                    <a:pt x="1922" y="431"/>
                  </a:cubicBezTo>
                  <a:cubicBezTo>
                    <a:pt x="1812" y="322"/>
                    <a:pt x="1764" y="176"/>
                    <a:pt x="1642" y="79"/>
                  </a:cubicBezTo>
                  <a:cubicBezTo>
                    <a:pt x="1592" y="28"/>
                    <a:pt x="1524" y="1"/>
                    <a:pt x="14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6" name="Google Shape;3766;p39"/>
            <p:cNvSpPr/>
            <p:nvPr/>
          </p:nvSpPr>
          <p:spPr>
            <a:xfrm>
              <a:off x="4733939" y="2622475"/>
              <a:ext cx="85488" cy="18876"/>
            </a:xfrm>
            <a:custGeom>
              <a:avLst/>
              <a:gdLst/>
              <a:ahLst/>
              <a:cxnLst/>
              <a:rect l="l" t="t" r="r" b="b"/>
              <a:pathLst>
                <a:path w="548" h="121" extrusionOk="0">
                  <a:moveTo>
                    <a:pt x="487" y="1"/>
                  </a:moveTo>
                  <a:cubicBezTo>
                    <a:pt x="402" y="12"/>
                    <a:pt x="305" y="12"/>
                    <a:pt x="219" y="37"/>
                  </a:cubicBezTo>
                  <a:cubicBezTo>
                    <a:pt x="146" y="49"/>
                    <a:pt x="61" y="61"/>
                    <a:pt x="0" y="110"/>
                  </a:cubicBezTo>
                  <a:cubicBezTo>
                    <a:pt x="23" y="117"/>
                    <a:pt x="47" y="120"/>
                    <a:pt x="71" y="120"/>
                  </a:cubicBezTo>
                  <a:cubicBezTo>
                    <a:pt x="125" y="120"/>
                    <a:pt x="181" y="106"/>
                    <a:pt x="232" y="98"/>
                  </a:cubicBezTo>
                  <a:cubicBezTo>
                    <a:pt x="316" y="98"/>
                    <a:pt x="402" y="85"/>
                    <a:pt x="487" y="85"/>
                  </a:cubicBezTo>
                  <a:cubicBezTo>
                    <a:pt x="548" y="74"/>
                    <a:pt x="548" y="1"/>
                    <a:pt x="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7" name="Google Shape;3767;p39"/>
            <p:cNvSpPr/>
            <p:nvPr/>
          </p:nvSpPr>
          <p:spPr>
            <a:xfrm>
              <a:off x="4779492" y="2626219"/>
              <a:ext cx="32448" cy="55224"/>
            </a:xfrm>
            <a:custGeom>
              <a:avLst/>
              <a:gdLst/>
              <a:ahLst/>
              <a:cxnLst/>
              <a:rect l="l" t="t" r="r" b="b"/>
              <a:pathLst>
                <a:path w="208" h="354" extrusionOk="0">
                  <a:moveTo>
                    <a:pt x="164" y="1"/>
                  </a:moveTo>
                  <a:cubicBezTo>
                    <a:pt x="143" y="1"/>
                    <a:pt x="122" y="13"/>
                    <a:pt x="122" y="37"/>
                  </a:cubicBezTo>
                  <a:cubicBezTo>
                    <a:pt x="122" y="147"/>
                    <a:pt x="73" y="256"/>
                    <a:pt x="13" y="342"/>
                  </a:cubicBezTo>
                  <a:cubicBezTo>
                    <a:pt x="0" y="342"/>
                    <a:pt x="13" y="353"/>
                    <a:pt x="24" y="353"/>
                  </a:cubicBezTo>
                  <a:cubicBezTo>
                    <a:pt x="134" y="293"/>
                    <a:pt x="207" y="171"/>
                    <a:pt x="207" y="37"/>
                  </a:cubicBezTo>
                  <a:cubicBezTo>
                    <a:pt x="207" y="13"/>
                    <a:pt x="186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576" name="Google Shape;463;p23">
            <a:extLst>
              <a:ext uri="{FF2B5EF4-FFF2-40B4-BE49-F238E27FC236}">
                <a16:creationId xmlns:a16="http://schemas.microsoft.com/office/drawing/2014/main" id="{F6EB0DA9-4834-4175-9E8E-7AA82A61AC73}"/>
              </a:ext>
            </a:extLst>
          </p:cNvPr>
          <p:cNvGrpSpPr/>
          <p:nvPr/>
        </p:nvGrpSpPr>
        <p:grpSpPr>
          <a:xfrm>
            <a:off x="2814159" y="2063122"/>
            <a:ext cx="840781" cy="762318"/>
            <a:chOff x="1664354" y="4088694"/>
            <a:chExt cx="1037582" cy="940754"/>
          </a:xfrm>
        </p:grpSpPr>
        <p:grpSp>
          <p:nvGrpSpPr>
            <p:cNvPr id="577" name="Google Shape;464;p23">
              <a:extLst>
                <a:ext uri="{FF2B5EF4-FFF2-40B4-BE49-F238E27FC236}">
                  <a16:creationId xmlns:a16="http://schemas.microsoft.com/office/drawing/2014/main" id="{435B4D33-4612-4624-9D25-35133F043332}"/>
                </a:ext>
              </a:extLst>
            </p:cNvPr>
            <p:cNvGrpSpPr/>
            <p:nvPr/>
          </p:nvGrpSpPr>
          <p:grpSpPr>
            <a:xfrm>
              <a:off x="1664354" y="4088694"/>
              <a:ext cx="1037582" cy="832607"/>
              <a:chOff x="1664354" y="4088694"/>
              <a:chExt cx="1037582" cy="832607"/>
            </a:xfrm>
          </p:grpSpPr>
          <p:sp>
            <p:nvSpPr>
              <p:cNvPr id="581" name="Google Shape;465;p23">
                <a:extLst>
                  <a:ext uri="{FF2B5EF4-FFF2-40B4-BE49-F238E27FC236}">
                    <a16:creationId xmlns:a16="http://schemas.microsoft.com/office/drawing/2014/main" id="{5BC640E5-4D38-4A2C-B598-F6F0CAFA3EAC}"/>
                  </a:ext>
                </a:extLst>
              </p:cNvPr>
              <p:cNvSpPr/>
              <p:nvPr/>
            </p:nvSpPr>
            <p:spPr>
              <a:xfrm>
                <a:off x="2035818" y="4196940"/>
                <a:ext cx="429938" cy="217219"/>
              </a:xfrm>
              <a:custGeom>
                <a:avLst/>
                <a:gdLst/>
                <a:ahLst/>
                <a:cxnLst/>
                <a:rect l="l" t="t" r="r" b="b"/>
                <a:pathLst>
                  <a:path w="12992" h="6564" extrusionOk="0">
                    <a:moveTo>
                      <a:pt x="3639" y="1"/>
                    </a:moveTo>
                    <a:cubicBezTo>
                      <a:pt x="3311" y="1"/>
                      <a:pt x="2981" y="148"/>
                      <a:pt x="2754" y="504"/>
                    </a:cubicBezTo>
                    <a:cubicBezTo>
                      <a:pt x="2252" y="1293"/>
                      <a:pt x="1682" y="1813"/>
                      <a:pt x="869" y="2274"/>
                    </a:cubicBezTo>
                    <a:cubicBezTo>
                      <a:pt x="1" y="2766"/>
                      <a:pt x="295" y="3941"/>
                      <a:pt x="1126" y="4252"/>
                    </a:cubicBezTo>
                    <a:cubicBezTo>
                      <a:pt x="3479" y="5131"/>
                      <a:pt x="5873" y="6070"/>
                      <a:pt x="8357" y="6506"/>
                    </a:cubicBezTo>
                    <a:cubicBezTo>
                      <a:pt x="8578" y="6545"/>
                      <a:pt x="8791" y="6563"/>
                      <a:pt x="8998" y="6563"/>
                    </a:cubicBezTo>
                    <a:cubicBezTo>
                      <a:pt x="10417" y="6563"/>
                      <a:pt x="11511" y="5693"/>
                      <a:pt x="12462" y="4546"/>
                    </a:cubicBezTo>
                    <a:cubicBezTo>
                      <a:pt x="12992" y="3906"/>
                      <a:pt x="12797" y="3014"/>
                      <a:pt x="11984" y="2737"/>
                    </a:cubicBezTo>
                    <a:cubicBezTo>
                      <a:pt x="9954" y="2045"/>
                      <a:pt x="7924" y="1355"/>
                      <a:pt x="5880" y="705"/>
                    </a:cubicBezTo>
                    <a:cubicBezTo>
                      <a:pt x="5449" y="567"/>
                      <a:pt x="4975" y="426"/>
                      <a:pt x="4520" y="386"/>
                    </a:cubicBezTo>
                    <a:cubicBezTo>
                      <a:pt x="4298" y="150"/>
                      <a:pt x="3969" y="1"/>
                      <a:pt x="3639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82" name="Google Shape;466;p23">
                <a:extLst>
                  <a:ext uri="{FF2B5EF4-FFF2-40B4-BE49-F238E27FC236}">
                    <a16:creationId xmlns:a16="http://schemas.microsoft.com/office/drawing/2014/main" id="{E4DD5FDC-C7CB-4D7D-9160-D8D6AD66C325}"/>
                  </a:ext>
                </a:extLst>
              </p:cNvPr>
              <p:cNvSpPr/>
              <p:nvPr/>
            </p:nvSpPr>
            <p:spPr>
              <a:xfrm>
                <a:off x="1664354" y="4088694"/>
                <a:ext cx="1037582" cy="832607"/>
              </a:xfrm>
              <a:custGeom>
                <a:avLst/>
                <a:gdLst/>
                <a:ahLst/>
                <a:cxnLst/>
                <a:rect l="l" t="t" r="r" b="b"/>
                <a:pathLst>
                  <a:path w="31354" h="25160" extrusionOk="0">
                    <a:moveTo>
                      <a:pt x="28528" y="1104"/>
                    </a:moveTo>
                    <a:lnTo>
                      <a:pt x="28528" y="1104"/>
                    </a:lnTo>
                    <a:cubicBezTo>
                      <a:pt x="28254" y="1542"/>
                      <a:pt x="28130" y="2055"/>
                      <a:pt x="28144" y="2586"/>
                    </a:cubicBezTo>
                    <a:cubicBezTo>
                      <a:pt x="28148" y="2775"/>
                      <a:pt x="28288" y="2879"/>
                      <a:pt x="28445" y="2879"/>
                    </a:cubicBezTo>
                    <a:cubicBezTo>
                      <a:pt x="28495" y="2879"/>
                      <a:pt x="28547" y="2869"/>
                      <a:pt x="28597" y="2847"/>
                    </a:cubicBezTo>
                    <a:cubicBezTo>
                      <a:pt x="29055" y="2646"/>
                      <a:pt x="29517" y="2516"/>
                      <a:pt x="30017" y="2488"/>
                    </a:cubicBezTo>
                    <a:cubicBezTo>
                      <a:pt x="30060" y="2486"/>
                      <a:pt x="30102" y="2485"/>
                      <a:pt x="30145" y="2485"/>
                    </a:cubicBezTo>
                    <a:cubicBezTo>
                      <a:pt x="30292" y="2485"/>
                      <a:pt x="30437" y="2497"/>
                      <a:pt x="30582" y="2505"/>
                    </a:cubicBezTo>
                    <a:cubicBezTo>
                      <a:pt x="29468" y="3063"/>
                      <a:pt x="28554" y="4193"/>
                      <a:pt x="28046" y="5288"/>
                    </a:cubicBezTo>
                    <a:cubicBezTo>
                      <a:pt x="27059" y="4772"/>
                      <a:pt x="25961" y="4383"/>
                      <a:pt x="25047" y="4034"/>
                    </a:cubicBezTo>
                    <a:cubicBezTo>
                      <a:pt x="25474" y="3417"/>
                      <a:pt x="25858" y="2805"/>
                      <a:pt x="26440" y="2292"/>
                    </a:cubicBezTo>
                    <a:cubicBezTo>
                      <a:pt x="27068" y="1739"/>
                      <a:pt x="27767" y="1392"/>
                      <a:pt x="28528" y="1104"/>
                    </a:cubicBezTo>
                    <a:close/>
                    <a:moveTo>
                      <a:pt x="13590" y="614"/>
                    </a:moveTo>
                    <a:cubicBezTo>
                      <a:pt x="16278" y="1536"/>
                      <a:pt x="18980" y="2393"/>
                      <a:pt x="21627" y="3435"/>
                    </a:cubicBezTo>
                    <a:cubicBezTo>
                      <a:pt x="23227" y="4066"/>
                      <a:pt x="24811" y="4740"/>
                      <a:pt x="26375" y="5457"/>
                    </a:cubicBezTo>
                    <a:cubicBezTo>
                      <a:pt x="27938" y="6173"/>
                      <a:pt x="29845" y="6797"/>
                      <a:pt x="29908" y="8786"/>
                    </a:cubicBezTo>
                    <a:cubicBezTo>
                      <a:pt x="29963" y="10509"/>
                      <a:pt x="28468" y="11995"/>
                      <a:pt x="27436" y="13236"/>
                    </a:cubicBezTo>
                    <a:cubicBezTo>
                      <a:pt x="26505" y="14354"/>
                      <a:pt x="25563" y="15464"/>
                      <a:pt x="24613" y="16567"/>
                    </a:cubicBezTo>
                    <a:cubicBezTo>
                      <a:pt x="22916" y="18533"/>
                      <a:pt x="21179" y="20460"/>
                      <a:pt x="19430" y="22379"/>
                    </a:cubicBezTo>
                    <a:cubicBezTo>
                      <a:pt x="19427" y="22108"/>
                      <a:pt x="19378" y="21838"/>
                      <a:pt x="19285" y="21584"/>
                    </a:cubicBezTo>
                    <a:cubicBezTo>
                      <a:pt x="19100" y="20532"/>
                      <a:pt x="18367" y="19941"/>
                      <a:pt x="17502" y="19377"/>
                    </a:cubicBezTo>
                    <a:cubicBezTo>
                      <a:pt x="15810" y="18271"/>
                      <a:pt x="13961" y="17354"/>
                      <a:pt x="12116" y="16535"/>
                    </a:cubicBezTo>
                    <a:cubicBezTo>
                      <a:pt x="9052" y="15173"/>
                      <a:pt x="5801" y="14032"/>
                      <a:pt x="2471" y="13554"/>
                    </a:cubicBezTo>
                    <a:cubicBezTo>
                      <a:pt x="2433" y="13510"/>
                      <a:pt x="2382" y="13474"/>
                      <a:pt x="2327" y="13455"/>
                    </a:cubicBezTo>
                    <a:cubicBezTo>
                      <a:pt x="6191" y="9287"/>
                      <a:pt x="9769" y="4835"/>
                      <a:pt x="13586" y="621"/>
                    </a:cubicBezTo>
                    <a:cubicBezTo>
                      <a:pt x="13587" y="618"/>
                      <a:pt x="13589" y="615"/>
                      <a:pt x="13590" y="614"/>
                    </a:cubicBezTo>
                    <a:close/>
                    <a:moveTo>
                      <a:pt x="2696" y="14107"/>
                    </a:moveTo>
                    <a:lnTo>
                      <a:pt x="2696" y="14107"/>
                    </a:lnTo>
                    <a:cubicBezTo>
                      <a:pt x="5294" y="14815"/>
                      <a:pt x="7878" y="15499"/>
                      <a:pt x="10383" y="16516"/>
                    </a:cubicBezTo>
                    <a:cubicBezTo>
                      <a:pt x="11941" y="17149"/>
                      <a:pt x="13463" y="17869"/>
                      <a:pt x="14943" y="18671"/>
                    </a:cubicBezTo>
                    <a:cubicBezTo>
                      <a:pt x="16229" y="19368"/>
                      <a:pt x="18404" y="20223"/>
                      <a:pt x="18649" y="21822"/>
                    </a:cubicBezTo>
                    <a:cubicBezTo>
                      <a:pt x="18655" y="21871"/>
                      <a:pt x="18674" y="21917"/>
                      <a:pt x="18703" y="21956"/>
                    </a:cubicBezTo>
                    <a:cubicBezTo>
                      <a:pt x="18965" y="23733"/>
                      <a:pt x="17749" y="24299"/>
                      <a:pt x="16074" y="24299"/>
                    </a:cubicBezTo>
                    <a:cubicBezTo>
                      <a:pt x="13563" y="24299"/>
                      <a:pt x="10020" y="23028"/>
                      <a:pt x="8870" y="22655"/>
                    </a:cubicBezTo>
                    <a:cubicBezTo>
                      <a:pt x="6161" y="21774"/>
                      <a:pt x="3585" y="20622"/>
                      <a:pt x="941" y="19585"/>
                    </a:cubicBezTo>
                    <a:cubicBezTo>
                      <a:pt x="2615" y="18343"/>
                      <a:pt x="3292" y="16087"/>
                      <a:pt x="2696" y="14107"/>
                    </a:cubicBezTo>
                    <a:close/>
                    <a:moveTo>
                      <a:pt x="13646" y="1"/>
                    </a:moveTo>
                    <a:cubicBezTo>
                      <a:pt x="13587" y="1"/>
                      <a:pt x="13529" y="19"/>
                      <a:pt x="13480" y="55"/>
                    </a:cubicBezTo>
                    <a:cubicBezTo>
                      <a:pt x="13429" y="26"/>
                      <a:pt x="13372" y="8"/>
                      <a:pt x="13314" y="8"/>
                    </a:cubicBezTo>
                    <a:cubicBezTo>
                      <a:pt x="13235" y="8"/>
                      <a:pt x="13154" y="40"/>
                      <a:pt x="13082" y="119"/>
                    </a:cubicBezTo>
                    <a:cubicBezTo>
                      <a:pt x="9134" y="4426"/>
                      <a:pt x="5037" y="8772"/>
                      <a:pt x="1566" y="13482"/>
                    </a:cubicBezTo>
                    <a:cubicBezTo>
                      <a:pt x="1425" y="13673"/>
                      <a:pt x="1621" y="13889"/>
                      <a:pt x="1817" y="13889"/>
                    </a:cubicBezTo>
                    <a:cubicBezTo>
                      <a:pt x="1832" y="13889"/>
                      <a:pt x="1847" y="13888"/>
                      <a:pt x="1862" y="13885"/>
                    </a:cubicBezTo>
                    <a:lnTo>
                      <a:pt x="1862" y="13885"/>
                    </a:lnTo>
                    <a:cubicBezTo>
                      <a:pt x="2630" y="15900"/>
                      <a:pt x="1964" y="17976"/>
                      <a:pt x="318" y="19328"/>
                    </a:cubicBezTo>
                    <a:cubicBezTo>
                      <a:pt x="305" y="19340"/>
                      <a:pt x="295" y="19354"/>
                      <a:pt x="286" y="19368"/>
                    </a:cubicBezTo>
                    <a:cubicBezTo>
                      <a:pt x="89" y="19408"/>
                      <a:pt x="1" y="19729"/>
                      <a:pt x="209" y="19847"/>
                    </a:cubicBezTo>
                    <a:cubicBezTo>
                      <a:pt x="4265" y="22145"/>
                      <a:pt x="9011" y="23679"/>
                      <a:pt x="13523" y="24776"/>
                    </a:cubicBezTo>
                    <a:cubicBezTo>
                      <a:pt x="14320" y="24970"/>
                      <a:pt x="15192" y="25159"/>
                      <a:pt x="16039" y="25159"/>
                    </a:cubicBezTo>
                    <a:cubicBezTo>
                      <a:pt x="16887" y="25159"/>
                      <a:pt x="17709" y="24969"/>
                      <a:pt x="18404" y="24402"/>
                    </a:cubicBezTo>
                    <a:cubicBezTo>
                      <a:pt x="18562" y="24271"/>
                      <a:pt x="18706" y="24125"/>
                      <a:pt x="18835" y="23964"/>
                    </a:cubicBezTo>
                    <a:cubicBezTo>
                      <a:pt x="18836" y="23964"/>
                      <a:pt x="18838" y="23964"/>
                      <a:pt x="18840" y="23964"/>
                    </a:cubicBezTo>
                    <a:cubicBezTo>
                      <a:pt x="18936" y="23964"/>
                      <a:pt x="19026" y="23923"/>
                      <a:pt x="19089" y="23852"/>
                    </a:cubicBezTo>
                    <a:cubicBezTo>
                      <a:pt x="21694" y="21077"/>
                      <a:pt x="24212" y="18215"/>
                      <a:pt x="26670" y="15309"/>
                    </a:cubicBezTo>
                    <a:cubicBezTo>
                      <a:pt x="28208" y="13493"/>
                      <a:pt x="31181" y="10863"/>
                      <a:pt x="30686" y="8171"/>
                    </a:cubicBezTo>
                    <a:cubicBezTo>
                      <a:pt x="30479" y="7051"/>
                      <a:pt x="29643" y="6236"/>
                      <a:pt x="28595" y="5599"/>
                    </a:cubicBezTo>
                    <a:cubicBezTo>
                      <a:pt x="28903" y="5008"/>
                      <a:pt x="29248" y="4458"/>
                      <a:pt x="29704" y="3966"/>
                    </a:cubicBezTo>
                    <a:cubicBezTo>
                      <a:pt x="30144" y="3490"/>
                      <a:pt x="30658" y="3126"/>
                      <a:pt x="31144" y="2701"/>
                    </a:cubicBezTo>
                    <a:cubicBezTo>
                      <a:pt x="31211" y="2642"/>
                      <a:pt x="31216" y="2554"/>
                      <a:pt x="31187" y="2478"/>
                    </a:cubicBezTo>
                    <a:cubicBezTo>
                      <a:pt x="31354" y="2419"/>
                      <a:pt x="31343" y="2182"/>
                      <a:pt x="31210" y="2090"/>
                    </a:cubicBezTo>
                    <a:cubicBezTo>
                      <a:pt x="30936" y="1902"/>
                      <a:pt x="30588" y="1828"/>
                      <a:pt x="30219" y="1828"/>
                    </a:cubicBezTo>
                    <a:cubicBezTo>
                      <a:pt x="29726" y="1828"/>
                      <a:pt x="29194" y="1960"/>
                      <a:pt x="28750" y="2127"/>
                    </a:cubicBezTo>
                    <a:cubicBezTo>
                      <a:pt x="28796" y="1693"/>
                      <a:pt x="28965" y="1304"/>
                      <a:pt x="29229" y="922"/>
                    </a:cubicBezTo>
                    <a:cubicBezTo>
                      <a:pt x="29324" y="785"/>
                      <a:pt x="29219" y="643"/>
                      <a:pt x="29087" y="609"/>
                    </a:cubicBezTo>
                    <a:cubicBezTo>
                      <a:pt x="29055" y="478"/>
                      <a:pt x="28943" y="364"/>
                      <a:pt x="28775" y="364"/>
                    </a:cubicBezTo>
                    <a:cubicBezTo>
                      <a:pt x="28754" y="364"/>
                      <a:pt x="28731" y="366"/>
                      <a:pt x="28707" y="370"/>
                    </a:cubicBezTo>
                    <a:cubicBezTo>
                      <a:pt x="27032" y="654"/>
                      <a:pt x="25061" y="2118"/>
                      <a:pt x="24573" y="3848"/>
                    </a:cubicBezTo>
                    <a:cubicBezTo>
                      <a:pt x="24482" y="3812"/>
                      <a:pt x="24387" y="3773"/>
                      <a:pt x="24301" y="3737"/>
                    </a:cubicBezTo>
                    <a:cubicBezTo>
                      <a:pt x="20872" y="2282"/>
                      <a:pt x="17343" y="931"/>
                      <a:pt x="13728" y="13"/>
                    </a:cubicBezTo>
                    <a:cubicBezTo>
                      <a:pt x="13701" y="5"/>
                      <a:pt x="13674" y="1"/>
                      <a:pt x="1364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83" name="Google Shape;467;p23">
                <a:extLst>
                  <a:ext uri="{FF2B5EF4-FFF2-40B4-BE49-F238E27FC236}">
                    <a16:creationId xmlns:a16="http://schemas.microsoft.com/office/drawing/2014/main" id="{8A807A4A-C7BD-4C51-8246-B77918C0D175}"/>
                  </a:ext>
                </a:extLst>
              </p:cNvPr>
              <p:cNvSpPr/>
              <p:nvPr/>
            </p:nvSpPr>
            <p:spPr>
              <a:xfrm>
                <a:off x="2025592" y="4188303"/>
                <a:ext cx="454625" cy="249815"/>
              </a:xfrm>
              <a:custGeom>
                <a:avLst/>
                <a:gdLst/>
                <a:ahLst/>
                <a:cxnLst/>
                <a:rect l="l" t="t" r="r" b="b"/>
                <a:pathLst>
                  <a:path w="13738" h="7549" extrusionOk="0">
                    <a:moveTo>
                      <a:pt x="3583" y="397"/>
                    </a:moveTo>
                    <a:cubicBezTo>
                      <a:pt x="6805" y="1365"/>
                      <a:pt x="9919" y="2514"/>
                      <a:pt x="13026" y="3801"/>
                    </a:cubicBezTo>
                    <a:cubicBezTo>
                      <a:pt x="12466" y="4366"/>
                      <a:pt x="11954" y="4983"/>
                      <a:pt x="11397" y="5554"/>
                    </a:cubicBezTo>
                    <a:cubicBezTo>
                      <a:pt x="10968" y="5994"/>
                      <a:pt x="10493" y="6413"/>
                      <a:pt x="10095" y="6887"/>
                    </a:cubicBezTo>
                    <a:cubicBezTo>
                      <a:pt x="10051" y="6839"/>
                      <a:pt x="9992" y="6805"/>
                      <a:pt x="9930" y="6789"/>
                    </a:cubicBezTo>
                    <a:cubicBezTo>
                      <a:pt x="6810" y="5965"/>
                      <a:pt x="3753" y="4969"/>
                      <a:pt x="685" y="3974"/>
                    </a:cubicBezTo>
                    <a:cubicBezTo>
                      <a:pt x="1680" y="2856"/>
                      <a:pt x="2687" y="1679"/>
                      <a:pt x="3554" y="460"/>
                    </a:cubicBezTo>
                    <a:cubicBezTo>
                      <a:pt x="3567" y="440"/>
                      <a:pt x="3577" y="419"/>
                      <a:pt x="3583" y="397"/>
                    </a:cubicBezTo>
                    <a:close/>
                    <a:moveTo>
                      <a:pt x="3574" y="1"/>
                    </a:moveTo>
                    <a:cubicBezTo>
                      <a:pt x="3484" y="1"/>
                      <a:pt x="3422" y="63"/>
                      <a:pt x="3397" y="135"/>
                    </a:cubicBezTo>
                    <a:cubicBezTo>
                      <a:pt x="3380" y="131"/>
                      <a:pt x="3362" y="129"/>
                      <a:pt x="3344" y="129"/>
                    </a:cubicBezTo>
                    <a:cubicBezTo>
                      <a:pt x="3290" y="129"/>
                      <a:pt x="3237" y="149"/>
                      <a:pt x="3195" y="184"/>
                    </a:cubicBezTo>
                    <a:cubicBezTo>
                      <a:pt x="2062" y="1181"/>
                      <a:pt x="1023" y="2401"/>
                      <a:pt x="117" y="3608"/>
                    </a:cubicBezTo>
                    <a:cubicBezTo>
                      <a:pt x="0" y="3762"/>
                      <a:pt x="74" y="3937"/>
                      <a:pt x="206" y="4036"/>
                    </a:cubicBezTo>
                    <a:cubicBezTo>
                      <a:pt x="132" y="4179"/>
                      <a:pt x="166" y="4392"/>
                      <a:pt x="359" y="4471"/>
                    </a:cubicBezTo>
                    <a:cubicBezTo>
                      <a:pt x="3400" y="5723"/>
                      <a:pt x="6549" y="6678"/>
                      <a:pt x="9727" y="7516"/>
                    </a:cubicBezTo>
                    <a:cubicBezTo>
                      <a:pt x="9757" y="7524"/>
                      <a:pt x="9788" y="7528"/>
                      <a:pt x="9818" y="7528"/>
                    </a:cubicBezTo>
                    <a:cubicBezTo>
                      <a:pt x="9860" y="7528"/>
                      <a:pt x="9901" y="7520"/>
                      <a:pt x="9940" y="7505"/>
                    </a:cubicBezTo>
                    <a:cubicBezTo>
                      <a:pt x="9985" y="7532"/>
                      <a:pt x="10037" y="7548"/>
                      <a:pt x="10088" y="7548"/>
                    </a:cubicBezTo>
                    <a:cubicBezTo>
                      <a:pt x="10126" y="7548"/>
                      <a:pt x="10163" y="7540"/>
                      <a:pt x="10198" y="7521"/>
                    </a:cubicBezTo>
                    <a:cubicBezTo>
                      <a:pt x="10878" y="7147"/>
                      <a:pt x="11455" y="6531"/>
                      <a:pt x="11997" y="5985"/>
                    </a:cubicBezTo>
                    <a:cubicBezTo>
                      <a:pt x="12553" y="5422"/>
                      <a:pt x="13118" y="4844"/>
                      <a:pt x="13587" y="4205"/>
                    </a:cubicBezTo>
                    <a:cubicBezTo>
                      <a:pt x="13737" y="3997"/>
                      <a:pt x="13582" y="3773"/>
                      <a:pt x="13380" y="3710"/>
                    </a:cubicBezTo>
                    <a:cubicBezTo>
                      <a:pt x="13475" y="3571"/>
                      <a:pt x="13480" y="3358"/>
                      <a:pt x="13302" y="3274"/>
                    </a:cubicBezTo>
                    <a:cubicBezTo>
                      <a:pt x="10214" y="1831"/>
                      <a:pt x="6948" y="751"/>
                      <a:pt x="3624" y="7"/>
                    </a:cubicBezTo>
                    <a:cubicBezTo>
                      <a:pt x="3607" y="3"/>
                      <a:pt x="3590" y="1"/>
                      <a:pt x="357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84" name="Google Shape;468;p23">
                <a:extLst>
                  <a:ext uri="{FF2B5EF4-FFF2-40B4-BE49-F238E27FC236}">
                    <a16:creationId xmlns:a16="http://schemas.microsoft.com/office/drawing/2014/main" id="{583461A4-E5D5-4FBF-922D-41447653DB19}"/>
                  </a:ext>
                </a:extLst>
              </p:cNvPr>
              <p:cNvSpPr/>
              <p:nvPr/>
            </p:nvSpPr>
            <p:spPr>
              <a:xfrm>
                <a:off x="1739838" y="4716261"/>
                <a:ext cx="461210" cy="159671"/>
              </a:xfrm>
              <a:custGeom>
                <a:avLst/>
                <a:gdLst/>
                <a:ahLst/>
                <a:cxnLst/>
                <a:rect l="l" t="t" r="r" b="b"/>
                <a:pathLst>
                  <a:path w="13937" h="4825" extrusionOk="0">
                    <a:moveTo>
                      <a:pt x="215" y="1"/>
                    </a:moveTo>
                    <a:cubicBezTo>
                      <a:pt x="79" y="1"/>
                      <a:pt x="0" y="215"/>
                      <a:pt x="141" y="283"/>
                    </a:cubicBezTo>
                    <a:cubicBezTo>
                      <a:pt x="4325" y="2318"/>
                      <a:pt x="9009" y="3619"/>
                      <a:pt x="13490" y="4815"/>
                    </a:cubicBezTo>
                    <a:cubicBezTo>
                      <a:pt x="13516" y="4822"/>
                      <a:pt x="13541" y="4825"/>
                      <a:pt x="13564" y="4825"/>
                    </a:cubicBezTo>
                    <a:cubicBezTo>
                      <a:pt x="13840" y="4825"/>
                      <a:pt x="13936" y="4384"/>
                      <a:pt x="13631" y="4303"/>
                    </a:cubicBezTo>
                    <a:cubicBezTo>
                      <a:pt x="9081" y="3101"/>
                      <a:pt x="4736" y="1412"/>
                      <a:pt x="258" y="7"/>
                    </a:cubicBezTo>
                    <a:cubicBezTo>
                      <a:pt x="243" y="3"/>
                      <a:pt x="229" y="1"/>
                      <a:pt x="2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85" name="Google Shape;469;p23">
                <a:extLst>
                  <a:ext uri="{FF2B5EF4-FFF2-40B4-BE49-F238E27FC236}">
                    <a16:creationId xmlns:a16="http://schemas.microsoft.com/office/drawing/2014/main" id="{AC60194A-B002-4777-8C4E-FF2A211552C9}"/>
                  </a:ext>
                </a:extLst>
              </p:cNvPr>
              <p:cNvSpPr/>
              <p:nvPr/>
            </p:nvSpPr>
            <p:spPr>
              <a:xfrm>
                <a:off x="1771012" y="4676384"/>
                <a:ext cx="280260" cy="110363"/>
              </a:xfrm>
              <a:custGeom>
                <a:avLst/>
                <a:gdLst/>
                <a:ahLst/>
                <a:cxnLst/>
                <a:rect l="l" t="t" r="r" b="b"/>
                <a:pathLst>
                  <a:path w="8469" h="3335" extrusionOk="0">
                    <a:moveTo>
                      <a:pt x="219" y="1"/>
                    </a:moveTo>
                    <a:cubicBezTo>
                      <a:pt x="49" y="1"/>
                      <a:pt x="1" y="263"/>
                      <a:pt x="182" y="332"/>
                    </a:cubicBezTo>
                    <a:cubicBezTo>
                      <a:pt x="2804" y="1338"/>
                      <a:pt x="5437" y="2392"/>
                      <a:pt x="8085" y="3323"/>
                    </a:cubicBezTo>
                    <a:cubicBezTo>
                      <a:pt x="8109" y="3331"/>
                      <a:pt x="8131" y="3335"/>
                      <a:pt x="8153" y="3335"/>
                    </a:cubicBezTo>
                    <a:cubicBezTo>
                      <a:pt x="8353" y="3335"/>
                      <a:pt x="8469" y="3011"/>
                      <a:pt x="8260" y="2912"/>
                    </a:cubicBezTo>
                    <a:cubicBezTo>
                      <a:pt x="5725" y="1716"/>
                      <a:pt x="2965" y="768"/>
                      <a:pt x="271" y="8"/>
                    </a:cubicBezTo>
                    <a:cubicBezTo>
                      <a:pt x="253" y="3"/>
                      <a:pt x="235" y="1"/>
                      <a:pt x="21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86" name="Google Shape;470;p23">
                <a:extLst>
                  <a:ext uri="{FF2B5EF4-FFF2-40B4-BE49-F238E27FC236}">
                    <a16:creationId xmlns:a16="http://schemas.microsoft.com/office/drawing/2014/main" id="{194C8FFC-7502-491C-843B-FE1225CC38FC}"/>
                  </a:ext>
                </a:extLst>
              </p:cNvPr>
              <p:cNvSpPr/>
              <p:nvPr/>
            </p:nvSpPr>
            <p:spPr>
              <a:xfrm>
                <a:off x="1770648" y="4633132"/>
                <a:ext cx="435729" cy="159109"/>
              </a:xfrm>
              <a:custGeom>
                <a:avLst/>
                <a:gdLst/>
                <a:ahLst/>
                <a:cxnLst/>
                <a:rect l="l" t="t" r="r" b="b"/>
                <a:pathLst>
                  <a:path w="13167" h="4808" extrusionOk="0">
                    <a:moveTo>
                      <a:pt x="229" y="0"/>
                    </a:moveTo>
                    <a:cubicBezTo>
                      <a:pt x="57" y="0"/>
                      <a:pt x="1" y="264"/>
                      <a:pt x="187" y="323"/>
                    </a:cubicBezTo>
                    <a:cubicBezTo>
                      <a:pt x="4450" y="1672"/>
                      <a:pt x="8594" y="3201"/>
                      <a:pt x="12769" y="4794"/>
                    </a:cubicBezTo>
                    <a:cubicBezTo>
                      <a:pt x="12794" y="4803"/>
                      <a:pt x="12818" y="4807"/>
                      <a:pt x="12841" y="4807"/>
                    </a:cubicBezTo>
                    <a:cubicBezTo>
                      <a:pt x="13047" y="4807"/>
                      <a:pt x="13166" y="4465"/>
                      <a:pt x="12950" y="4365"/>
                    </a:cubicBezTo>
                    <a:cubicBezTo>
                      <a:pt x="8933" y="2493"/>
                      <a:pt x="4578" y="1047"/>
                      <a:pt x="275" y="6"/>
                    </a:cubicBezTo>
                    <a:cubicBezTo>
                      <a:pt x="259" y="2"/>
                      <a:pt x="244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87" name="Google Shape;471;p23">
                <a:extLst>
                  <a:ext uri="{FF2B5EF4-FFF2-40B4-BE49-F238E27FC236}">
                    <a16:creationId xmlns:a16="http://schemas.microsoft.com/office/drawing/2014/main" id="{90D3F737-2503-499B-A31F-88E9486EA5B1}"/>
                  </a:ext>
                </a:extLst>
              </p:cNvPr>
              <p:cNvSpPr/>
              <p:nvPr/>
            </p:nvSpPr>
            <p:spPr>
              <a:xfrm>
                <a:off x="1843186" y="4600007"/>
                <a:ext cx="272318" cy="119729"/>
              </a:xfrm>
              <a:custGeom>
                <a:avLst/>
                <a:gdLst/>
                <a:ahLst/>
                <a:cxnLst/>
                <a:rect l="l" t="t" r="r" b="b"/>
                <a:pathLst>
                  <a:path w="8229" h="3618" extrusionOk="0">
                    <a:moveTo>
                      <a:pt x="213" y="1"/>
                    </a:moveTo>
                    <a:cubicBezTo>
                      <a:pt x="49" y="1"/>
                      <a:pt x="0" y="248"/>
                      <a:pt x="175" y="312"/>
                    </a:cubicBezTo>
                    <a:cubicBezTo>
                      <a:pt x="2797" y="1252"/>
                      <a:pt x="5304" y="2277"/>
                      <a:pt x="7765" y="3588"/>
                    </a:cubicBezTo>
                    <a:cubicBezTo>
                      <a:pt x="7804" y="3609"/>
                      <a:pt x="7843" y="3618"/>
                      <a:pt x="7879" y="3618"/>
                    </a:cubicBezTo>
                    <a:cubicBezTo>
                      <a:pt x="8090" y="3618"/>
                      <a:pt x="8229" y="3308"/>
                      <a:pt x="8003" y="3180"/>
                    </a:cubicBezTo>
                    <a:cubicBezTo>
                      <a:pt x="5593" y="1814"/>
                      <a:pt x="2951" y="673"/>
                      <a:pt x="259" y="7"/>
                    </a:cubicBezTo>
                    <a:cubicBezTo>
                      <a:pt x="243" y="3"/>
                      <a:pt x="228" y="1"/>
                      <a:pt x="21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578" name="Google Shape;472;p23">
              <a:extLst>
                <a:ext uri="{FF2B5EF4-FFF2-40B4-BE49-F238E27FC236}">
                  <a16:creationId xmlns:a16="http://schemas.microsoft.com/office/drawing/2014/main" id="{48D6EBF6-A6FD-477C-8E39-75DC9590AD0B}"/>
                </a:ext>
              </a:extLst>
            </p:cNvPr>
            <p:cNvGrpSpPr/>
            <p:nvPr/>
          </p:nvGrpSpPr>
          <p:grpSpPr>
            <a:xfrm>
              <a:off x="2242315" y="4930402"/>
              <a:ext cx="155932" cy="99046"/>
              <a:chOff x="2242315" y="4930402"/>
              <a:chExt cx="155932" cy="99046"/>
            </a:xfrm>
          </p:grpSpPr>
          <p:sp>
            <p:nvSpPr>
              <p:cNvPr id="579" name="Google Shape;473;p23">
                <a:extLst>
                  <a:ext uri="{FF2B5EF4-FFF2-40B4-BE49-F238E27FC236}">
                    <a16:creationId xmlns:a16="http://schemas.microsoft.com/office/drawing/2014/main" id="{3B8FA142-8966-4623-8009-3D6923C59C1B}"/>
                  </a:ext>
                </a:extLst>
              </p:cNvPr>
              <p:cNvSpPr/>
              <p:nvPr/>
            </p:nvSpPr>
            <p:spPr>
              <a:xfrm>
                <a:off x="2242315" y="4930402"/>
                <a:ext cx="83856" cy="58508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1768" extrusionOk="0">
                    <a:moveTo>
                      <a:pt x="2324" y="0"/>
                    </a:moveTo>
                    <a:cubicBezTo>
                      <a:pt x="2255" y="0"/>
                      <a:pt x="2186" y="39"/>
                      <a:pt x="2157" y="130"/>
                    </a:cubicBezTo>
                    <a:cubicBezTo>
                      <a:pt x="1887" y="959"/>
                      <a:pt x="1227" y="1495"/>
                      <a:pt x="370" y="1495"/>
                    </a:cubicBezTo>
                    <a:cubicBezTo>
                      <a:pt x="302" y="1495"/>
                      <a:pt x="233" y="1492"/>
                      <a:pt x="163" y="1485"/>
                    </a:cubicBezTo>
                    <a:cubicBezTo>
                      <a:pt x="159" y="1485"/>
                      <a:pt x="155" y="1485"/>
                      <a:pt x="152" y="1485"/>
                    </a:cubicBezTo>
                    <a:cubicBezTo>
                      <a:pt x="24" y="1485"/>
                      <a:pt x="1" y="1696"/>
                      <a:pt x="129" y="1724"/>
                    </a:cubicBezTo>
                    <a:cubicBezTo>
                      <a:pt x="258" y="1753"/>
                      <a:pt x="390" y="1768"/>
                      <a:pt x="523" y="1768"/>
                    </a:cubicBezTo>
                    <a:cubicBezTo>
                      <a:pt x="1417" y="1768"/>
                      <a:pt x="2344" y="1130"/>
                      <a:pt x="2509" y="226"/>
                    </a:cubicBezTo>
                    <a:cubicBezTo>
                      <a:pt x="2534" y="89"/>
                      <a:pt x="2428" y="0"/>
                      <a:pt x="232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80" name="Google Shape;474;p23">
                <a:extLst>
                  <a:ext uri="{FF2B5EF4-FFF2-40B4-BE49-F238E27FC236}">
                    <a16:creationId xmlns:a16="http://schemas.microsoft.com/office/drawing/2014/main" id="{B7618288-B95D-4E3B-99F7-044CB22BF1C3}"/>
                  </a:ext>
                </a:extLst>
              </p:cNvPr>
              <p:cNvSpPr/>
              <p:nvPr/>
            </p:nvSpPr>
            <p:spPr>
              <a:xfrm>
                <a:off x="2304595" y="4969484"/>
                <a:ext cx="93652" cy="59964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1812" extrusionOk="0">
                    <a:moveTo>
                      <a:pt x="2577" y="0"/>
                    </a:moveTo>
                    <a:cubicBezTo>
                      <a:pt x="2521" y="0"/>
                      <a:pt x="2465" y="28"/>
                      <a:pt x="2428" y="96"/>
                    </a:cubicBezTo>
                    <a:cubicBezTo>
                      <a:pt x="1966" y="938"/>
                      <a:pt x="1175" y="1481"/>
                      <a:pt x="200" y="1502"/>
                    </a:cubicBezTo>
                    <a:cubicBezTo>
                      <a:pt x="1" y="1507"/>
                      <a:pt x="1" y="1811"/>
                      <a:pt x="200" y="1811"/>
                    </a:cubicBezTo>
                    <a:cubicBezTo>
                      <a:pt x="207" y="1811"/>
                      <a:pt x="214" y="1811"/>
                      <a:pt x="221" y="1811"/>
                    </a:cubicBezTo>
                    <a:cubicBezTo>
                      <a:pt x="1269" y="1811"/>
                      <a:pt x="2287" y="1241"/>
                      <a:pt x="2756" y="287"/>
                    </a:cubicBezTo>
                    <a:cubicBezTo>
                      <a:pt x="2830" y="138"/>
                      <a:pt x="2702" y="0"/>
                      <a:pt x="25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588" name="Google Shape;356;p23">
            <a:extLst>
              <a:ext uri="{FF2B5EF4-FFF2-40B4-BE49-F238E27FC236}">
                <a16:creationId xmlns:a16="http://schemas.microsoft.com/office/drawing/2014/main" id="{81AFEA47-75EA-4AD0-AB00-3BBAED972EBA}"/>
              </a:ext>
            </a:extLst>
          </p:cNvPr>
          <p:cNvGrpSpPr/>
          <p:nvPr/>
        </p:nvGrpSpPr>
        <p:grpSpPr>
          <a:xfrm>
            <a:off x="2852521" y="3630263"/>
            <a:ext cx="762376" cy="702074"/>
            <a:chOff x="734290" y="251983"/>
            <a:chExt cx="800177" cy="752193"/>
          </a:xfrm>
        </p:grpSpPr>
        <p:sp>
          <p:nvSpPr>
            <p:cNvPr id="589" name="Google Shape;357;p23">
              <a:extLst>
                <a:ext uri="{FF2B5EF4-FFF2-40B4-BE49-F238E27FC236}">
                  <a16:creationId xmlns:a16="http://schemas.microsoft.com/office/drawing/2014/main" id="{27B8F359-0825-454B-B4E4-3DD9273F6619}"/>
                </a:ext>
              </a:extLst>
            </p:cNvPr>
            <p:cNvSpPr/>
            <p:nvPr/>
          </p:nvSpPr>
          <p:spPr>
            <a:xfrm>
              <a:off x="864310" y="336336"/>
              <a:ext cx="515085" cy="529745"/>
            </a:xfrm>
            <a:custGeom>
              <a:avLst/>
              <a:gdLst/>
              <a:ahLst/>
              <a:cxnLst/>
              <a:rect l="l" t="t" r="r" b="b"/>
              <a:pathLst>
                <a:path w="15565" h="16008" extrusionOk="0">
                  <a:moveTo>
                    <a:pt x="7696" y="0"/>
                  </a:moveTo>
                  <a:cubicBezTo>
                    <a:pt x="7290" y="0"/>
                    <a:pt x="6861" y="98"/>
                    <a:pt x="6424" y="320"/>
                  </a:cubicBezTo>
                  <a:cubicBezTo>
                    <a:pt x="4980" y="1054"/>
                    <a:pt x="3346" y="1662"/>
                    <a:pt x="2250" y="2890"/>
                  </a:cubicBezTo>
                  <a:cubicBezTo>
                    <a:pt x="1852" y="3337"/>
                    <a:pt x="1665" y="3971"/>
                    <a:pt x="1457" y="4561"/>
                  </a:cubicBezTo>
                  <a:cubicBezTo>
                    <a:pt x="1278" y="4739"/>
                    <a:pt x="1120" y="4939"/>
                    <a:pt x="988" y="5155"/>
                  </a:cubicBezTo>
                  <a:cubicBezTo>
                    <a:pt x="895" y="5313"/>
                    <a:pt x="811" y="5475"/>
                    <a:pt x="736" y="5642"/>
                  </a:cubicBezTo>
                  <a:lnTo>
                    <a:pt x="400" y="6283"/>
                  </a:lnTo>
                  <a:cubicBezTo>
                    <a:pt x="53" y="6949"/>
                    <a:pt x="1" y="7620"/>
                    <a:pt x="152" y="8220"/>
                  </a:cubicBezTo>
                  <a:cubicBezTo>
                    <a:pt x="94" y="9669"/>
                    <a:pt x="416" y="11167"/>
                    <a:pt x="1067" y="12291"/>
                  </a:cubicBezTo>
                  <a:cubicBezTo>
                    <a:pt x="2227" y="14290"/>
                    <a:pt x="4508" y="15429"/>
                    <a:pt x="6718" y="15843"/>
                  </a:cubicBezTo>
                  <a:cubicBezTo>
                    <a:pt x="7278" y="15947"/>
                    <a:pt x="7852" y="16007"/>
                    <a:pt x="8421" y="16007"/>
                  </a:cubicBezTo>
                  <a:cubicBezTo>
                    <a:pt x="10139" y="16007"/>
                    <a:pt x="11808" y="15463"/>
                    <a:pt x="12881" y="13979"/>
                  </a:cubicBezTo>
                  <a:cubicBezTo>
                    <a:pt x="13002" y="13812"/>
                    <a:pt x="13105" y="13634"/>
                    <a:pt x="13217" y="13463"/>
                  </a:cubicBezTo>
                  <a:cubicBezTo>
                    <a:pt x="13708" y="13063"/>
                    <a:pt x="14151" y="12735"/>
                    <a:pt x="14489" y="12178"/>
                  </a:cubicBezTo>
                  <a:cubicBezTo>
                    <a:pt x="15174" y="11052"/>
                    <a:pt x="15413" y="9617"/>
                    <a:pt x="15468" y="8315"/>
                  </a:cubicBezTo>
                  <a:cubicBezTo>
                    <a:pt x="15565" y="6031"/>
                    <a:pt x="14940" y="2763"/>
                    <a:pt x="12808" y="1493"/>
                  </a:cubicBezTo>
                  <a:cubicBezTo>
                    <a:pt x="11688" y="827"/>
                    <a:pt x="10351" y="414"/>
                    <a:pt x="9025" y="371"/>
                  </a:cubicBezTo>
                  <a:cubicBezTo>
                    <a:pt x="8630" y="139"/>
                    <a:pt x="8179" y="0"/>
                    <a:pt x="769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0" name="Google Shape;358;p23">
              <a:extLst>
                <a:ext uri="{FF2B5EF4-FFF2-40B4-BE49-F238E27FC236}">
                  <a16:creationId xmlns:a16="http://schemas.microsoft.com/office/drawing/2014/main" id="{6008F77B-25E7-48F2-9956-8485975F57DE}"/>
                </a:ext>
              </a:extLst>
            </p:cNvPr>
            <p:cNvSpPr/>
            <p:nvPr/>
          </p:nvSpPr>
          <p:spPr>
            <a:xfrm>
              <a:off x="734290" y="251983"/>
              <a:ext cx="800177" cy="752193"/>
            </a:xfrm>
            <a:custGeom>
              <a:avLst/>
              <a:gdLst/>
              <a:ahLst/>
              <a:cxnLst/>
              <a:rect l="l" t="t" r="r" b="b"/>
              <a:pathLst>
                <a:path w="24180" h="22730" extrusionOk="0">
                  <a:moveTo>
                    <a:pt x="12323" y="3022"/>
                  </a:moveTo>
                  <a:cubicBezTo>
                    <a:pt x="12788" y="3022"/>
                    <a:pt x="13258" y="3065"/>
                    <a:pt x="13726" y="3154"/>
                  </a:cubicBezTo>
                  <a:cubicBezTo>
                    <a:pt x="17826" y="3937"/>
                    <a:pt x="20123" y="8357"/>
                    <a:pt x="19065" y="12265"/>
                  </a:cubicBezTo>
                  <a:cubicBezTo>
                    <a:pt x="18120" y="15756"/>
                    <a:pt x="15239" y="17764"/>
                    <a:pt x="11926" y="18511"/>
                  </a:cubicBezTo>
                  <a:cubicBezTo>
                    <a:pt x="11897" y="18406"/>
                    <a:pt x="11814" y="18309"/>
                    <a:pt x="11693" y="18300"/>
                  </a:cubicBezTo>
                  <a:cubicBezTo>
                    <a:pt x="7189" y="17948"/>
                    <a:pt x="3611" y="14644"/>
                    <a:pt x="4291" y="9865"/>
                  </a:cubicBezTo>
                  <a:cubicBezTo>
                    <a:pt x="4845" y="5972"/>
                    <a:pt x="8462" y="3022"/>
                    <a:pt x="12323" y="3022"/>
                  </a:cubicBezTo>
                  <a:close/>
                  <a:moveTo>
                    <a:pt x="8370" y="1"/>
                  </a:moveTo>
                  <a:cubicBezTo>
                    <a:pt x="8206" y="1"/>
                    <a:pt x="8026" y="180"/>
                    <a:pt x="8053" y="373"/>
                  </a:cubicBezTo>
                  <a:cubicBezTo>
                    <a:pt x="8172" y="1247"/>
                    <a:pt x="8518" y="2172"/>
                    <a:pt x="8818" y="3002"/>
                  </a:cubicBezTo>
                  <a:cubicBezTo>
                    <a:pt x="7324" y="3655"/>
                    <a:pt x="6029" y="4692"/>
                    <a:pt x="5066" y="6006"/>
                  </a:cubicBezTo>
                  <a:cubicBezTo>
                    <a:pt x="4709" y="5676"/>
                    <a:pt x="4332" y="5369"/>
                    <a:pt x="3949" y="5070"/>
                  </a:cubicBezTo>
                  <a:cubicBezTo>
                    <a:pt x="3525" y="4738"/>
                    <a:pt x="3087" y="4347"/>
                    <a:pt x="2596" y="4123"/>
                  </a:cubicBezTo>
                  <a:cubicBezTo>
                    <a:pt x="2553" y="4104"/>
                    <a:pt x="2509" y="4095"/>
                    <a:pt x="2466" y="4095"/>
                  </a:cubicBezTo>
                  <a:cubicBezTo>
                    <a:pt x="2226" y="4095"/>
                    <a:pt x="2024" y="4373"/>
                    <a:pt x="2242" y="4583"/>
                  </a:cubicBezTo>
                  <a:cubicBezTo>
                    <a:pt x="2632" y="4960"/>
                    <a:pt x="3133" y="5238"/>
                    <a:pt x="3573" y="5560"/>
                  </a:cubicBezTo>
                  <a:cubicBezTo>
                    <a:pt x="3971" y="5853"/>
                    <a:pt x="4358" y="6164"/>
                    <a:pt x="4755" y="6461"/>
                  </a:cubicBezTo>
                  <a:cubicBezTo>
                    <a:pt x="4018" y="7614"/>
                    <a:pt x="3547" y="8942"/>
                    <a:pt x="3450" y="10368"/>
                  </a:cubicBezTo>
                  <a:cubicBezTo>
                    <a:pt x="3415" y="10901"/>
                    <a:pt x="3433" y="11435"/>
                    <a:pt x="3505" y="11965"/>
                  </a:cubicBezTo>
                  <a:cubicBezTo>
                    <a:pt x="2444" y="11967"/>
                    <a:pt x="1349" y="12051"/>
                    <a:pt x="318" y="12262"/>
                  </a:cubicBezTo>
                  <a:cubicBezTo>
                    <a:pt x="1" y="12328"/>
                    <a:pt x="54" y="12855"/>
                    <a:pt x="366" y="12855"/>
                  </a:cubicBezTo>
                  <a:cubicBezTo>
                    <a:pt x="376" y="12855"/>
                    <a:pt x="387" y="12855"/>
                    <a:pt x="398" y="12854"/>
                  </a:cubicBezTo>
                  <a:cubicBezTo>
                    <a:pt x="1465" y="12740"/>
                    <a:pt x="2530" y="12602"/>
                    <a:pt x="3597" y="12486"/>
                  </a:cubicBezTo>
                  <a:cubicBezTo>
                    <a:pt x="3946" y="14206"/>
                    <a:pt x="4841" y="15805"/>
                    <a:pt x="6101" y="16972"/>
                  </a:cubicBezTo>
                  <a:cubicBezTo>
                    <a:pt x="4741" y="17837"/>
                    <a:pt x="3309" y="18732"/>
                    <a:pt x="2081" y="19763"/>
                  </a:cubicBezTo>
                  <a:cubicBezTo>
                    <a:pt x="1845" y="19961"/>
                    <a:pt x="2061" y="20300"/>
                    <a:pt x="2316" y="20300"/>
                  </a:cubicBezTo>
                  <a:cubicBezTo>
                    <a:pt x="2365" y="20300"/>
                    <a:pt x="2415" y="20288"/>
                    <a:pt x="2464" y="20260"/>
                  </a:cubicBezTo>
                  <a:cubicBezTo>
                    <a:pt x="3884" y="19442"/>
                    <a:pt x="5247" y="18361"/>
                    <a:pt x="6547" y="17367"/>
                  </a:cubicBezTo>
                  <a:cubicBezTo>
                    <a:pt x="6550" y="17364"/>
                    <a:pt x="6552" y="17361"/>
                    <a:pt x="6553" y="17359"/>
                  </a:cubicBezTo>
                  <a:cubicBezTo>
                    <a:pt x="7731" y="18291"/>
                    <a:pt x="9170" y="18864"/>
                    <a:pt x="10750" y="18864"/>
                  </a:cubicBezTo>
                  <a:cubicBezTo>
                    <a:pt x="10775" y="18864"/>
                    <a:pt x="10800" y="18864"/>
                    <a:pt x="10825" y="18863"/>
                  </a:cubicBezTo>
                  <a:lnTo>
                    <a:pt x="10825" y="18863"/>
                  </a:lnTo>
                  <a:cubicBezTo>
                    <a:pt x="10809" y="18943"/>
                    <a:pt x="10823" y="19026"/>
                    <a:pt x="10863" y="19096"/>
                  </a:cubicBezTo>
                  <a:cubicBezTo>
                    <a:pt x="10623" y="20194"/>
                    <a:pt x="10517" y="21420"/>
                    <a:pt x="10676" y="22503"/>
                  </a:cubicBezTo>
                  <a:cubicBezTo>
                    <a:pt x="10700" y="22661"/>
                    <a:pt x="10813" y="22729"/>
                    <a:pt x="10937" y="22729"/>
                  </a:cubicBezTo>
                  <a:cubicBezTo>
                    <a:pt x="11101" y="22729"/>
                    <a:pt x="11283" y="22609"/>
                    <a:pt x="11295" y="22418"/>
                  </a:cubicBezTo>
                  <a:cubicBezTo>
                    <a:pt x="11361" y="21366"/>
                    <a:pt x="11378" y="20322"/>
                    <a:pt x="11456" y="19271"/>
                  </a:cubicBezTo>
                  <a:cubicBezTo>
                    <a:pt x="11479" y="19271"/>
                    <a:pt x="11503" y="19271"/>
                    <a:pt x="11527" y="19271"/>
                  </a:cubicBezTo>
                  <a:cubicBezTo>
                    <a:pt x="13402" y="19271"/>
                    <a:pt x="15194" y="18493"/>
                    <a:pt x="16652" y="17274"/>
                  </a:cubicBezTo>
                  <a:cubicBezTo>
                    <a:pt x="17129" y="18245"/>
                    <a:pt x="17623" y="19234"/>
                    <a:pt x="18178" y="20164"/>
                  </a:cubicBezTo>
                  <a:cubicBezTo>
                    <a:pt x="18245" y="20276"/>
                    <a:pt x="18342" y="20323"/>
                    <a:pt x="18438" y="20323"/>
                  </a:cubicBezTo>
                  <a:cubicBezTo>
                    <a:pt x="18653" y="20323"/>
                    <a:pt x="18865" y="20093"/>
                    <a:pt x="18737" y="19836"/>
                  </a:cubicBezTo>
                  <a:cubicBezTo>
                    <a:pt x="18253" y="18865"/>
                    <a:pt x="17686" y="17909"/>
                    <a:pt x="17124" y="16980"/>
                  </a:cubicBezTo>
                  <a:cubicBezTo>
                    <a:pt x="17107" y="16954"/>
                    <a:pt x="17087" y="16931"/>
                    <a:pt x="17063" y="16911"/>
                  </a:cubicBezTo>
                  <a:cubicBezTo>
                    <a:pt x="18175" y="15871"/>
                    <a:pt x="19048" y="14567"/>
                    <a:pt x="19567" y="13172"/>
                  </a:cubicBezTo>
                  <a:cubicBezTo>
                    <a:pt x="20448" y="13538"/>
                    <a:pt x="21399" y="13852"/>
                    <a:pt x="22322" y="14042"/>
                  </a:cubicBezTo>
                  <a:cubicBezTo>
                    <a:pt x="22347" y="14047"/>
                    <a:pt x="22371" y="14050"/>
                    <a:pt x="22394" y="14050"/>
                  </a:cubicBezTo>
                  <a:cubicBezTo>
                    <a:pt x="22721" y="14050"/>
                    <a:pt x="22838" y="13558"/>
                    <a:pt x="22483" y="13455"/>
                  </a:cubicBezTo>
                  <a:cubicBezTo>
                    <a:pt x="21573" y="13190"/>
                    <a:pt x="20644" y="12950"/>
                    <a:pt x="19723" y="12714"/>
                  </a:cubicBezTo>
                  <a:cubicBezTo>
                    <a:pt x="19860" y="12287"/>
                    <a:pt x="19959" y="11847"/>
                    <a:pt x="20023" y="11403"/>
                  </a:cubicBezTo>
                  <a:cubicBezTo>
                    <a:pt x="20216" y="9977"/>
                    <a:pt x="20034" y="8527"/>
                    <a:pt x="19498" y="7191"/>
                  </a:cubicBezTo>
                  <a:lnTo>
                    <a:pt x="19498" y="7191"/>
                  </a:lnTo>
                  <a:cubicBezTo>
                    <a:pt x="19542" y="7232"/>
                    <a:pt x="19599" y="7252"/>
                    <a:pt x="19657" y="7252"/>
                  </a:cubicBezTo>
                  <a:cubicBezTo>
                    <a:pt x="19669" y="7252"/>
                    <a:pt x="19682" y="7251"/>
                    <a:pt x="19694" y="7249"/>
                  </a:cubicBezTo>
                  <a:cubicBezTo>
                    <a:pt x="21086" y="7037"/>
                    <a:pt x="22597" y="6693"/>
                    <a:pt x="23886" y="6119"/>
                  </a:cubicBezTo>
                  <a:cubicBezTo>
                    <a:pt x="24179" y="5988"/>
                    <a:pt x="24010" y="5554"/>
                    <a:pt x="23729" y="5554"/>
                  </a:cubicBezTo>
                  <a:cubicBezTo>
                    <a:pt x="23705" y="5554"/>
                    <a:pt x="23679" y="5558"/>
                    <a:pt x="23653" y="5565"/>
                  </a:cubicBezTo>
                  <a:cubicBezTo>
                    <a:pt x="22287" y="5943"/>
                    <a:pt x="20942" y="6424"/>
                    <a:pt x="19573" y="6808"/>
                  </a:cubicBezTo>
                  <a:cubicBezTo>
                    <a:pt x="19469" y="6837"/>
                    <a:pt x="19420" y="6908"/>
                    <a:pt x="19412" y="6984"/>
                  </a:cubicBezTo>
                  <a:cubicBezTo>
                    <a:pt x="18685" y="5309"/>
                    <a:pt x="17417" y="3909"/>
                    <a:pt x="15790" y="3077"/>
                  </a:cubicBezTo>
                  <a:cubicBezTo>
                    <a:pt x="16081" y="2806"/>
                    <a:pt x="16349" y="2503"/>
                    <a:pt x="16622" y="2215"/>
                  </a:cubicBezTo>
                  <a:cubicBezTo>
                    <a:pt x="16930" y="1890"/>
                    <a:pt x="17270" y="1578"/>
                    <a:pt x="17530" y="1212"/>
                  </a:cubicBezTo>
                  <a:cubicBezTo>
                    <a:pt x="17676" y="1005"/>
                    <a:pt x="17479" y="808"/>
                    <a:pt x="17277" y="808"/>
                  </a:cubicBezTo>
                  <a:cubicBezTo>
                    <a:pt x="17212" y="808"/>
                    <a:pt x="17147" y="828"/>
                    <a:pt x="17092" y="875"/>
                  </a:cubicBezTo>
                  <a:cubicBezTo>
                    <a:pt x="16731" y="1181"/>
                    <a:pt x="16433" y="1584"/>
                    <a:pt x="16119" y="1941"/>
                  </a:cubicBezTo>
                  <a:cubicBezTo>
                    <a:pt x="15854" y="2243"/>
                    <a:pt x="15576" y="2540"/>
                    <a:pt x="15337" y="2863"/>
                  </a:cubicBezTo>
                  <a:cubicBezTo>
                    <a:pt x="14496" y="2503"/>
                    <a:pt x="13595" y="2299"/>
                    <a:pt x="12681" y="2264"/>
                  </a:cubicBezTo>
                  <a:cubicBezTo>
                    <a:pt x="12569" y="2260"/>
                    <a:pt x="12457" y="2258"/>
                    <a:pt x="12345" y="2258"/>
                  </a:cubicBezTo>
                  <a:cubicBezTo>
                    <a:pt x="11308" y="2258"/>
                    <a:pt x="10278" y="2443"/>
                    <a:pt x="9305" y="2805"/>
                  </a:cubicBezTo>
                  <a:cubicBezTo>
                    <a:pt x="9128" y="1930"/>
                    <a:pt x="8930" y="968"/>
                    <a:pt x="8575" y="152"/>
                  </a:cubicBezTo>
                  <a:cubicBezTo>
                    <a:pt x="8528" y="45"/>
                    <a:pt x="8451" y="1"/>
                    <a:pt x="83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592" name="Google Shape;369;p23">
            <a:extLst>
              <a:ext uri="{FF2B5EF4-FFF2-40B4-BE49-F238E27FC236}">
                <a16:creationId xmlns:a16="http://schemas.microsoft.com/office/drawing/2014/main" id="{28C59B86-4DCF-4123-B3F1-1DCF5093D318}"/>
              </a:ext>
            </a:extLst>
          </p:cNvPr>
          <p:cNvGrpSpPr/>
          <p:nvPr/>
        </p:nvGrpSpPr>
        <p:grpSpPr>
          <a:xfrm>
            <a:off x="2865353" y="5200691"/>
            <a:ext cx="698906" cy="743232"/>
            <a:chOff x="4554058" y="287028"/>
            <a:chExt cx="820760" cy="899951"/>
          </a:xfrm>
        </p:grpSpPr>
        <p:grpSp>
          <p:nvGrpSpPr>
            <p:cNvPr id="593" name="Google Shape;370;p23">
              <a:extLst>
                <a:ext uri="{FF2B5EF4-FFF2-40B4-BE49-F238E27FC236}">
                  <a16:creationId xmlns:a16="http://schemas.microsoft.com/office/drawing/2014/main" id="{1B926BFF-16FC-467E-A016-8A67ABF9DA94}"/>
                </a:ext>
              </a:extLst>
            </p:cNvPr>
            <p:cNvGrpSpPr/>
            <p:nvPr/>
          </p:nvGrpSpPr>
          <p:grpSpPr>
            <a:xfrm>
              <a:off x="4554058" y="287028"/>
              <a:ext cx="820760" cy="807258"/>
              <a:chOff x="4554058" y="287028"/>
              <a:chExt cx="820760" cy="807258"/>
            </a:xfrm>
          </p:grpSpPr>
          <p:sp>
            <p:nvSpPr>
              <p:cNvPr id="597" name="Google Shape;371;p23">
                <a:extLst>
                  <a:ext uri="{FF2B5EF4-FFF2-40B4-BE49-F238E27FC236}">
                    <a16:creationId xmlns:a16="http://schemas.microsoft.com/office/drawing/2014/main" id="{08C1FD08-D7E8-4211-916A-BFC2373DBAB4}"/>
                  </a:ext>
                </a:extLst>
              </p:cNvPr>
              <p:cNvSpPr/>
              <p:nvPr/>
            </p:nvSpPr>
            <p:spPr>
              <a:xfrm>
                <a:off x="4642315" y="348977"/>
                <a:ext cx="463924" cy="360179"/>
              </a:xfrm>
              <a:custGeom>
                <a:avLst/>
                <a:gdLst/>
                <a:ahLst/>
                <a:cxnLst/>
                <a:rect l="l" t="t" r="r" b="b"/>
                <a:pathLst>
                  <a:path w="14019" h="10884" extrusionOk="0">
                    <a:moveTo>
                      <a:pt x="6184" y="691"/>
                    </a:moveTo>
                    <a:cubicBezTo>
                      <a:pt x="10445" y="691"/>
                      <a:pt x="14018" y="6447"/>
                      <a:pt x="9536" y="9535"/>
                    </a:cubicBezTo>
                    <a:lnTo>
                      <a:pt x="9537" y="9535"/>
                    </a:lnTo>
                    <a:cubicBezTo>
                      <a:pt x="9519" y="9550"/>
                      <a:pt x="9502" y="9569"/>
                      <a:pt x="9487" y="9587"/>
                    </a:cubicBezTo>
                    <a:cubicBezTo>
                      <a:pt x="8640" y="9967"/>
                      <a:pt x="7748" y="10160"/>
                      <a:pt x="6864" y="10160"/>
                    </a:cubicBezTo>
                    <a:cubicBezTo>
                      <a:pt x="5431" y="10160"/>
                      <a:pt x="4015" y="9652"/>
                      <a:pt x="2835" y="8608"/>
                    </a:cubicBezTo>
                    <a:cubicBezTo>
                      <a:pt x="709" y="6729"/>
                      <a:pt x="1051" y="3240"/>
                      <a:pt x="3327" y="1634"/>
                    </a:cubicBezTo>
                    <a:cubicBezTo>
                      <a:pt x="4259" y="975"/>
                      <a:pt x="5239" y="691"/>
                      <a:pt x="6184" y="691"/>
                    </a:cubicBezTo>
                    <a:close/>
                    <a:moveTo>
                      <a:pt x="6279" y="0"/>
                    </a:moveTo>
                    <a:cubicBezTo>
                      <a:pt x="5009" y="0"/>
                      <a:pt x="3744" y="397"/>
                      <a:pt x="2708" y="1238"/>
                    </a:cubicBezTo>
                    <a:cubicBezTo>
                      <a:pt x="426" y="3093"/>
                      <a:pt x="0" y="6574"/>
                      <a:pt x="2040" y="8777"/>
                    </a:cubicBezTo>
                    <a:cubicBezTo>
                      <a:pt x="3204" y="10033"/>
                      <a:pt x="5123" y="10883"/>
                      <a:pt x="6939" y="10883"/>
                    </a:cubicBezTo>
                    <a:cubicBezTo>
                      <a:pt x="7881" y="10883"/>
                      <a:pt x="8795" y="10655"/>
                      <a:pt x="9562" y="10135"/>
                    </a:cubicBezTo>
                    <a:cubicBezTo>
                      <a:pt x="9619" y="10175"/>
                      <a:pt x="9685" y="10198"/>
                      <a:pt x="9756" y="10198"/>
                    </a:cubicBezTo>
                    <a:cubicBezTo>
                      <a:pt x="9821" y="10198"/>
                      <a:pt x="9890" y="10178"/>
                      <a:pt x="9957" y="10132"/>
                    </a:cubicBezTo>
                    <a:cubicBezTo>
                      <a:pt x="12601" y="8316"/>
                      <a:pt x="13052" y="4786"/>
                      <a:pt x="11072" y="2280"/>
                    </a:cubicBezTo>
                    <a:cubicBezTo>
                      <a:pt x="9908" y="808"/>
                      <a:pt x="8090" y="0"/>
                      <a:pt x="62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98" name="Google Shape;372;p23">
                <a:extLst>
                  <a:ext uri="{FF2B5EF4-FFF2-40B4-BE49-F238E27FC236}">
                    <a16:creationId xmlns:a16="http://schemas.microsoft.com/office/drawing/2014/main" id="{5D7BF62E-BC5E-462E-9EA5-60CA6F4B751D}"/>
                  </a:ext>
                </a:extLst>
              </p:cNvPr>
              <p:cNvSpPr/>
              <p:nvPr/>
            </p:nvSpPr>
            <p:spPr>
              <a:xfrm>
                <a:off x="4554058" y="287028"/>
                <a:ext cx="820760" cy="807258"/>
              </a:xfrm>
              <a:custGeom>
                <a:avLst/>
                <a:gdLst/>
                <a:ahLst/>
                <a:cxnLst/>
                <a:rect l="l" t="t" r="r" b="b"/>
                <a:pathLst>
                  <a:path w="24802" h="24394" extrusionOk="0">
                    <a:moveTo>
                      <a:pt x="9264" y="721"/>
                    </a:moveTo>
                    <a:cubicBezTo>
                      <a:pt x="11400" y="721"/>
                      <a:pt x="13528" y="1569"/>
                      <a:pt x="14937" y="3265"/>
                    </a:cubicBezTo>
                    <a:cubicBezTo>
                      <a:pt x="16118" y="4685"/>
                      <a:pt x="16644" y="6645"/>
                      <a:pt x="16353" y="8466"/>
                    </a:cubicBezTo>
                    <a:cubicBezTo>
                      <a:pt x="15998" y="10689"/>
                      <a:pt x="14395" y="12153"/>
                      <a:pt x="12694" y="13462"/>
                    </a:cubicBezTo>
                    <a:cubicBezTo>
                      <a:pt x="12664" y="13488"/>
                      <a:pt x="12639" y="13518"/>
                      <a:pt x="12618" y="13550"/>
                    </a:cubicBezTo>
                    <a:cubicBezTo>
                      <a:pt x="11361" y="13984"/>
                      <a:pt x="10047" y="14249"/>
                      <a:pt x="8775" y="14249"/>
                    </a:cubicBezTo>
                    <a:cubicBezTo>
                      <a:pt x="6553" y="14249"/>
                      <a:pt x="4456" y="13443"/>
                      <a:pt x="3003" y="11326"/>
                    </a:cubicBezTo>
                    <a:cubicBezTo>
                      <a:pt x="832" y="8166"/>
                      <a:pt x="1814" y="4144"/>
                      <a:pt x="4920" y="2028"/>
                    </a:cubicBezTo>
                    <a:cubicBezTo>
                      <a:pt x="6198" y="1157"/>
                      <a:pt x="7733" y="721"/>
                      <a:pt x="9264" y="721"/>
                    </a:cubicBezTo>
                    <a:close/>
                    <a:moveTo>
                      <a:pt x="15451" y="11932"/>
                    </a:moveTo>
                    <a:cubicBezTo>
                      <a:pt x="16663" y="13613"/>
                      <a:pt x="18004" y="15196"/>
                      <a:pt x="19319" y="16797"/>
                    </a:cubicBezTo>
                    <a:cubicBezTo>
                      <a:pt x="20181" y="17844"/>
                      <a:pt x="23942" y="21362"/>
                      <a:pt x="22884" y="23133"/>
                    </a:cubicBezTo>
                    <a:cubicBezTo>
                      <a:pt x="22656" y="23319"/>
                      <a:pt x="22292" y="23393"/>
                      <a:pt x="21889" y="23393"/>
                    </a:cubicBezTo>
                    <a:cubicBezTo>
                      <a:pt x="21166" y="23393"/>
                      <a:pt x="20318" y="23152"/>
                      <a:pt x="19913" y="22879"/>
                    </a:cubicBezTo>
                    <a:cubicBezTo>
                      <a:pt x="19372" y="22514"/>
                      <a:pt x="18917" y="21877"/>
                      <a:pt x="18488" y="21393"/>
                    </a:cubicBezTo>
                    <a:cubicBezTo>
                      <a:pt x="17798" y="20616"/>
                      <a:pt x="17138" y="19814"/>
                      <a:pt x="16507" y="18987"/>
                    </a:cubicBezTo>
                    <a:cubicBezTo>
                      <a:pt x="15295" y="17400"/>
                      <a:pt x="14324" y="15634"/>
                      <a:pt x="13116" y="14052"/>
                    </a:cubicBezTo>
                    <a:cubicBezTo>
                      <a:pt x="13958" y="13404"/>
                      <a:pt x="14774" y="12718"/>
                      <a:pt x="15451" y="11932"/>
                    </a:cubicBezTo>
                    <a:close/>
                    <a:moveTo>
                      <a:pt x="9240" y="1"/>
                    </a:moveTo>
                    <a:cubicBezTo>
                      <a:pt x="7656" y="1"/>
                      <a:pt x="6066" y="429"/>
                      <a:pt x="4710" y="1294"/>
                    </a:cubicBezTo>
                    <a:cubicBezTo>
                      <a:pt x="1295" y="3475"/>
                      <a:pt x="1" y="7779"/>
                      <a:pt x="2125" y="11324"/>
                    </a:cubicBezTo>
                    <a:cubicBezTo>
                      <a:pt x="3552" y="13705"/>
                      <a:pt x="6259" y="15078"/>
                      <a:pt x="8964" y="15078"/>
                    </a:cubicBezTo>
                    <a:cubicBezTo>
                      <a:pt x="10259" y="15078"/>
                      <a:pt x="11554" y="14763"/>
                      <a:pt x="12708" y="14093"/>
                    </a:cubicBezTo>
                    <a:cubicBezTo>
                      <a:pt x="13477" y="16028"/>
                      <a:pt x="18426" y="24393"/>
                      <a:pt x="21721" y="24393"/>
                    </a:cubicBezTo>
                    <a:cubicBezTo>
                      <a:pt x="22063" y="24393"/>
                      <a:pt x="22387" y="24303"/>
                      <a:pt x="22687" y="24107"/>
                    </a:cubicBezTo>
                    <a:cubicBezTo>
                      <a:pt x="22719" y="24118"/>
                      <a:pt x="22753" y="24125"/>
                      <a:pt x="22788" y="24125"/>
                    </a:cubicBezTo>
                    <a:cubicBezTo>
                      <a:pt x="22850" y="24125"/>
                      <a:pt x="22916" y="24105"/>
                      <a:pt x="22982" y="24055"/>
                    </a:cubicBezTo>
                    <a:cubicBezTo>
                      <a:pt x="24802" y="22709"/>
                      <a:pt x="23491" y="20728"/>
                      <a:pt x="22396" y="19391"/>
                    </a:cubicBezTo>
                    <a:cubicBezTo>
                      <a:pt x="20231" y="16749"/>
                      <a:pt x="18113" y="14028"/>
                      <a:pt x="15767" y="11545"/>
                    </a:cubicBezTo>
                    <a:cubicBezTo>
                      <a:pt x="16367" y="10761"/>
                      <a:pt x="16824" y="9874"/>
                      <a:pt x="17026" y="8831"/>
                    </a:cubicBezTo>
                    <a:cubicBezTo>
                      <a:pt x="17398" y="6921"/>
                      <a:pt x="16943" y="4850"/>
                      <a:pt x="15825" y="3261"/>
                    </a:cubicBezTo>
                    <a:cubicBezTo>
                      <a:pt x="14304" y="1100"/>
                      <a:pt x="11779" y="1"/>
                      <a:pt x="9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594" name="Google Shape;373;p23">
              <a:extLst>
                <a:ext uri="{FF2B5EF4-FFF2-40B4-BE49-F238E27FC236}">
                  <a16:creationId xmlns:a16="http://schemas.microsoft.com/office/drawing/2014/main" id="{E296CBF6-1560-4DD5-8BA5-C7C762642600}"/>
                </a:ext>
              </a:extLst>
            </p:cNvPr>
            <p:cNvGrpSpPr/>
            <p:nvPr/>
          </p:nvGrpSpPr>
          <p:grpSpPr>
            <a:xfrm>
              <a:off x="5063947" y="1041305"/>
              <a:ext cx="89912" cy="145673"/>
              <a:chOff x="5063947" y="1041305"/>
              <a:chExt cx="89912" cy="145673"/>
            </a:xfrm>
          </p:grpSpPr>
          <p:sp>
            <p:nvSpPr>
              <p:cNvPr id="595" name="Google Shape;374;p23">
                <a:extLst>
                  <a:ext uri="{FF2B5EF4-FFF2-40B4-BE49-F238E27FC236}">
                    <a16:creationId xmlns:a16="http://schemas.microsoft.com/office/drawing/2014/main" id="{10122F56-2295-4684-BC45-3C119AD61BD0}"/>
                  </a:ext>
                </a:extLst>
              </p:cNvPr>
              <p:cNvSpPr/>
              <p:nvPr/>
            </p:nvSpPr>
            <p:spPr>
              <a:xfrm>
                <a:off x="5063947" y="1041305"/>
                <a:ext cx="81110" cy="80481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432" extrusionOk="0">
                    <a:moveTo>
                      <a:pt x="176" y="1"/>
                    </a:moveTo>
                    <a:cubicBezTo>
                      <a:pt x="87" y="1"/>
                      <a:pt x="1" y="70"/>
                      <a:pt x="36" y="182"/>
                    </a:cubicBezTo>
                    <a:cubicBezTo>
                      <a:pt x="344" y="1198"/>
                      <a:pt x="1120" y="2083"/>
                      <a:pt x="2142" y="2423"/>
                    </a:cubicBezTo>
                    <a:cubicBezTo>
                      <a:pt x="2159" y="2429"/>
                      <a:pt x="2176" y="2431"/>
                      <a:pt x="2192" y="2431"/>
                    </a:cubicBezTo>
                    <a:cubicBezTo>
                      <a:pt x="2354" y="2431"/>
                      <a:pt x="2451" y="2170"/>
                      <a:pt x="2281" y="2094"/>
                    </a:cubicBezTo>
                    <a:cubicBezTo>
                      <a:pt x="1373" y="1688"/>
                      <a:pt x="674" y="1052"/>
                      <a:pt x="322" y="102"/>
                    </a:cubicBezTo>
                    <a:cubicBezTo>
                      <a:pt x="296" y="32"/>
                      <a:pt x="235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96" name="Google Shape;375;p23">
                <a:extLst>
                  <a:ext uri="{FF2B5EF4-FFF2-40B4-BE49-F238E27FC236}">
                    <a16:creationId xmlns:a16="http://schemas.microsoft.com/office/drawing/2014/main" id="{F213769C-ED11-4F3E-9E79-86617E82B0D1}"/>
                  </a:ext>
                </a:extLst>
              </p:cNvPr>
              <p:cNvSpPr/>
              <p:nvPr/>
            </p:nvSpPr>
            <p:spPr>
              <a:xfrm>
                <a:off x="5073643" y="1111958"/>
                <a:ext cx="80216" cy="75021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267" extrusionOk="0">
                    <a:moveTo>
                      <a:pt x="167" y="0"/>
                    </a:moveTo>
                    <a:cubicBezTo>
                      <a:pt x="84" y="0"/>
                      <a:pt x="1" y="54"/>
                      <a:pt x="11" y="152"/>
                    </a:cubicBezTo>
                    <a:cubicBezTo>
                      <a:pt x="133" y="1253"/>
                      <a:pt x="1029" y="2135"/>
                      <a:pt x="2127" y="2265"/>
                    </a:cubicBezTo>
                    <a:cubicBezTo>
                      <a:pt x="2136" y="2266"/>
                      <a:pt x="2144" y="2267"/>
                      <a:pt x="2152" y="2267"/>
                    </a:cubicBezTo>
                    <a:cubicBezTo>
                      <a:pt x="2376" y="2267"/>
                      <a:pt x="2424" y="1866"/>
                      <a:pt x="2186" y="1833"/>
                    </a:cubicBezTo>
                    <a:cubicBezTo>
                      <a:pt x="1242" y="1703"/>
                      <a:pt x="521" y="1047"/>
                      <a:pt x="317" y="110"/>
                    </a:cubicBezTo>
                    <a:cubicBezTo>
                      <a:pt x="301" y="35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>
            <a:extLst>
              <a:ext uri="{FF2B5EF4-FFF2-40B4-BE49-F238E27FC236}">
                <a16:creationId xmlns:a16="http://schemas.microsoft.com/office/drawing/2014/main" id="{DF972B5A-B6C5-448B-9306-88ECD0FD361C}"/>
              </a:ext>
            </a:extLst>
          </p:cNvPr>
          <p:cNvSpPr/>
          <p:nvPr/>
        </p:nvSpPr>
        <p:spPr>
          <a:xfrm>
            <a:off x="9679622" y="2137754"/>
            <a:ext cx="820904" cy="83089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ECC8B905-3B29-4345-B746-5DF8453EBFC2}"/>
              </a:ext>
            </a:extLst>
          </p:cNvPr>
          <p:cNvSpPr/>
          <p:nvPr/>
        </p:nvSpPr>
        <p:spPr>
          <a:xfrm>
            <a:off x="4055357" y="2133551"/>
            <a:ext cx="820904" cy="83089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DCD14E00-BD1F-43B9-B921-27E110D1B3EE}"/>
              </a:ext>
            </a:extLst>
          </p:cNvPr>
          <p:cNvSpPr/>
          <p:nvPr/>
        </p:nvSpPr>
        <p:spPr>
          <a:xfrm>
            <a:off x="6896058" y="2133550"/>
            <a:ext cx="820904" cy="83089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370BF1F7-C357-4EE0-A4EE-0B305431EF0E}"/>
              </a:ext>
            </a:extLst>
          </p:cNvPr>
          <p:cNvSpPr/>
          <p:nvPr/>
        </p:nvSpPr>
        <p:spPr>
          <a:xfrm>
            <a:off x="1393567" y="2141615"/>
            <a:ext cx="820904" cy="83089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0" name="Google Shape;600;p25"/>
          <p:cNvSpPr txBox="1">
            <a:spLocks noGrp="1"/>
          </p:cNvSpPr>
          <p:nvPr>
            <p:ph type="ctrTitle" idx="5"/>
          </p:nvPr>
        </p:nvSpPr>
        <p:spPr>
          <a:xfrm>
            <a:off x="415600" y="127872"/>
            <a:ext cx="11360800" cy="97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학년별 특징</a:t>
            </a:r>
            <a:endParaRPr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01" name="Google Shape;601;p25"/>
          <p:cNvSpPr/>
          <p:nvPr/>
        </p:nvSpPr>
        <p:spPr>
          <a:xfrm>
            <a:off x="3726468" y="185991"/>
            <a:ext cx="4739072" cy="1410151"/>
          </a:xfrm>
          <a:custGeom>
            <a:avLst/>
            <a:gdLst/>
            <a:ahLst/>
            <a:cxnLst/>
            <a:rect l="l" t="t" r="r" b="b"/>
            <a:pathLst>
              <a:path w="72132" h="25868" extrusionOk="0">
                <a:moveTo>
                  <a:pt x="33085" y="942"/>
                </a:moveTo>
                <a:cubicBezTo>
                  <a:pt x="34029" y="942"/>
                  <a:pt x="34973" y="981"/>
                  <a:pt x="35918" y="981"/>
                </a:cubicBezTo>
                <a:cubicBezTo>
                  <a:pt x="36232" y="981"/>
                  <a:pt x="36546" y="977"/>
                  <a:pt x="36860" y="965"/>
                </a:cubicBezTo>
                <a:cubicBezTo>
                  <a:pt x="36974" y="961"/>
                  <a:pt x="37087" y="959"/>
                  <a:pt x="37201" y="959"/>
                </a:cubicBezTo>
                <a:cubicBezTo>
                  <a:pt x="38334" y="959"/>
                  <a:pt x="39474" y="1152"/>
                  <a:pt x="40613" y="1187"/>
                </a:cubicBezTo>
                <a:cubicBezTo>
                  <a:pt x="41489" y="1213"/>
                  <a:pt x="42362" y="1268"/>
                  <a:pt x="43236" y="1318"/>
                </a:cubicBezTo>
                <a:cubicBezTo>
                  <a:pt x="44236" y="1376"/>
                  <a:pt x="45235" y="1473"/>
                  <a:pt x="46237" y="1513"/>
                </a:cubicBezTo>
                <a:cubicBezTo>
                  <a:pt x="47615" y="1566"/>
                  <a:pt x="48965" y="1889"/>
                  <a:pt x="50336" y="1957"/>
                </a:cubicBezTo>
                <a:cubicBezTo>
                  <a:pt x="51489" y="2015"/>
                  <a:pt x="52631" y="2162"/>
                  <a:pt x="53763" y="2341"/>
                </a:cubicBezTo>
                <a:cubicBezTo>
                  <a:pt x="54605" y="2472"/>
                  <a:pt x="55458" y="2497"/>
                  <a:pt x="56290" y="2667"/>
                </a:cubicBezTo>
                <a:cubicBezTo>
                  <a:pt x="57332" y="2879"/>
                  <a:pt x="58390" y="2987"/>
                  <a:pt x="59428" y="3180"/>
                </a:cubicBezTo>
                <a:cubicBezTo>
                  <a:pt x="60165" y="3316"/>
                  <a:pt x="60928" y="3360"/>
                  <a:pt x="61647" y="3594"/>
                </a:cubicBezTo>
                <a:cubicBezTo>
                  <a:pt x="62527" y="3878"/>
                  <a:pt x="63457" y="3939"/>
                  <a:pt x="64334" y="4249"/>
                </a:cubicBezTo>
                <a:cubicBezTo>
                  <a:pt x="64687" y="4375"/>
                  <a:pt x="65082" y="4408"/>
                  <a:pt x="65453" y="4517"/>
                </a:cubicBezTo>
                <a:cubicBezTo>
                  <a:pt x="66414" y="4795"/>
                  <a:pt x="67402" y="4988"/>
                  <a:pt x="68339" y="5327"/>
                </a:cubicBezTo>
                <a:cubicBezTo>
                  <a:pt x="68732" y="5469"/>
                  <a:pt x="69130" y="5661"/>
                  <a:pt x="69516" y="5844"/>
                </a:cubicBezTo>
                <a:cubicBezTo>
                  <a:pt x="69850" y="6004"/>
                  <a:pt x="70184" y="6150"/>
                  <a:pt x="70532" y="6277"/>
                </a:cubicBezTo>
                <a:cubicBezTo>
                  <a:pt x="70657" y="6321"/>
                  <a:pt x="70878" y="6372"/>
                  <a:pt x="70791" y="6595"/>
                </a:cubicBezTo>
                <a:cubicBezTo>
                  <a:pt x="70758" y="6680"/>
                  <a:pt x="70718" y="6708"/>
                  <a:pt x="70674" y="6708"/>
                </a:cubicBezTo>
                <a:cubicBezTo>
                  <a:pt x="70600" y="6708"/>
                  <a:pt x="70516" y="6626"/>
                  <a:pt x="70446" y="6606"/>
                </a:cubicBezTo>
                <a:cubicBezTo>
                  <a:pt x="69507" y="6344"/>
                  <a:pt x="68579" y="6035"/>
                  <a:pt x="67608" y="5900"/>
                </a:cubicBezTo>
                <a:cubicBezTo>
                  <a:pt x="67541" y="5891"/>
                  <a:pt x="67469" y="5880"/>
                  <a:pt x="67398" y="5880"/>
                </a:cubicBezTo>
                <a:cubicBezTo>
                  <a:pt x="67268" y="5880"/>
                  <a:pt x="67139" y="5918"/>
                  <a:pt x="67037" y="6075"/>
                </a:cubicBezTo>
                <a:cubicBezTo>
                  <a:pt x="67625" y="6313"/>
                  <a:pt x="68254" y="6345"/>
                  <a:pt x="68834" y="6544"/>
                </a:cubicBezTo>
                <a:cubicBezTo>
                  <a:pt x="69301" y="6703"/>
                  <a:pt x="69770" y="6845"/>
                  <a:pt x="70253" y="6932"/>
                </a:cubicBezTo>
                <a:cubicBezTo>
                  <a:pt x="70526" y="6981"/>
                  <a:pt x="70467" y="7134"/>
                  <a:pt x="70373" y="7307"/>
                </a:cubicBezTo>
                <a:cubicBezTo>
                  <a:pt x="70307" y="7430"/>
                  <a:pt x="70294" y="7568"/>
                  <a:pt x="70148" y="7568"/>
                </a:cubicBezTo>
                <a:cubicBezTo>
                  <a:pt x="70105" y="7568"/>
                  <a:pt x="70050" y="7556"/>
                  <a:pt x="69980" y="7528"/>
                </a:cubicBezTo>
                <a:cubicBezTo>
                  <a:pt x="69501" y="7339"/>
                  <a:pt x="69021" y="7139"/>
                  <a:pt x="68511" y="7019"/>
                </a:cubicBezTo>
                <a:cubicBezTo>
                  <a:pt x="67962" y="6890"/>
                  <a:pt x="67441" y="6655"/>
                  <a:pt x="66794" y="6559"/>
                </a:cubicBezTo>
                <a:lnTo>
                  <a:pt x="66794" y="6559"/>
                </a:lnTo>
                <a:cubicBezTo>
                  <a:pt x="67069" y="6881"/>
                  <a:pt x="67420" y="6863"/>
                  <a:pt x="67691" y="6948"/>
                </a:cubicBezTo>
                <a:cubicBezTo>
                  <a:pt x="68314" y="7145"/>
                  <a:pt x="68877" y="7486"/>
                  <a:pt x="69510" y="7653"/>
                </a:cubicBezTo>
                <a:cubicBezTo>
                  <a:pt x="69621" y="7682"/>
                  <a:pt x="69905" y="7771"/>
                  <a:pt x="69744" y="8061"/>
                </a:cubicBezTo>
                <a:cubicBezTo>
                  <a:pt x="69648" y="8233"/>
                  <a:pt x="69612" y="8458"/>
                  <a:pt x="69412" y="8458"/>
                </a:cubicBezTo>
                <a:cubicBezTo>
                  <a:pt x="69360" y="8458"/>
                  <a:pt x="69296" y="8442"/>
                  <a:pt x="69218" y="8406"/>
                </a:cubicBezTo>
                <a:cubicBezTo>
                  <a:pt x="68566" y="8110"/>
                  <a:pt x="67881" y="7885"/>
                  <a:pt x="67181" y="7754"/>
                </a:cubicBezTo>
                <a:cubicBezTo>
                  <a:pt x="66443" y="7616"/>
                  <a:pt x="65728" y="7346"/>
                  <a:pt x="64956" y="7346"/>
                </a:cubicBezTo>
                <a:cubicBezTo>
                  <a:pt x="64953" y="7346"/>
                  <a:pt x="64949" y="7346"/>
                  <a:pt x="64946" y="7346"/>
                </a:cubicBezTo>
                <a:cubicBezTo>
                  <a:pt x="65424" y="7646"/>
                  <a:pt x="65962" y="7837"/>
                  <a:pt x="66497" y="7934"/>
                </a:cubicBezTo>
                <a:cubicBezTo>
                  <a:pt x="67315" y="8082"/>
                  <a:pt x="68056" y="8441"/>
                  <a:pt x="68848" y="8652"/>
                </a:cubicBezTo>
                <a:cubicBezTo>
                  <a:pt x="68994" y="8691"/>
                  <a:pt x="69129" y="8778"/>
                  <a:pt x="68926" y="8960"/>
                </a:cubicBezTo>
                <a:cubicBezTo>
                  <a:pt x="68789" y="9082"/>
                  <a:pt x="68554" y="9151"/>
                  <a:pt x="68591" y="9410"/>
                </a:cubicBezTo>
                <a:cubicBezTo>
                  <a:pt x="68573" y="9412"/>
                  <a:pt x="68556" y="9412"/>
                  <a:pt x="68538" y="9412"/>
                </a:cubicBezTo>
                <a:cubicBezTo>
                  <a:pt x="68322" y="9412"/>
                  <a:pt x="68125" y="9327"/>
                  <a:pt x="67927" y="9258"/>
                </a:cubicBezTo>
                <a:cubicBezTo>
                  <a:pt x="66984" y="8932"/>
                  <a:pt x="66040" y="8610"/>
                  <a:pt x="65068" y="8383"/>
                </a:cubicBezTo>
                <a:cubicBezTo>
                  <a:pt x="65052" y="8379"/>
                  <a:pt x="65035" y="8377"/>
                  <a:pt x="65017" y="8377"/>
                </a:cubicBezTo>
                <a:cubicBezTo>
                  <a:pt x="64956" y="8377"/>
                  <a:pt x="64888" y="8403"/>
                  <a:pt x="64799" y="8476"/>
                </a:cubicBezTo>
                <a:cubicBezTo>
                  <a:pt x="65209" y="8651"/>
                  <a:pt x="65614" y="8838"/>
                  <a:pt x="66030" y="8996"/>
                </a:cubicBezTo>
                <a:cubicBezTo>
                  <a:pt x="66590" y="9211"/>
                  <a:pt x="67160" y="9399"/>
                  <a:pt x="67722" y="9608"/>
                </a:cubicBezTo>
                <a:cubicBezTo>
                  <a:pt x="67822" y="9646"/>
                  <a:pt x="68060" y="9702"/>
                  <a:pt x="67966" y="9795"/>
                </a:cubicBezTo>
                <a:cubicBezTo>
                  <a:pt x="67820" y="9939"/>
                  <a:pt x="67924" y="10278"/>
                  <a:pt x="67639" y="10278"/>
                </a:cubicBezTo>
                <a:cubicBezTo>
                  <a:pt x="67629" y="10278"/>
                  <a:pt x="67618" y="10277"/>
                  <a:pt x="67606" y="10276"/>
                </a:cubicBezTo>
                <a:cubicBezTo>
                  <a:pt x="67369" y="10255"/>
                  <a:pt x="67126" y="10253"/>
                  <a:pt x="66898" y="10142"/>
                </a:cubicBezTo>
                <a:cubicBezTo>
                  <a:pt x="65842" y="9626"/>
                  <a:pt x="64663" y="9586"/>
                  <a:pt x="63548" y="9274"/>
                </a:cubicBezTo>
                <a:lnTo>
                  <a:pt x="63548" y="9274"/>
                </a:lnTo>
                <a:cubicBezTo>
                  <a:pt x="63998" y="9686"/>
                  <a:pt x="64580" y="9783"/>
                  <a:pt x="65127" y="9966"/>
                </a:cubicBezTo>
                <a:cubicBezTo>
                  <a:pt x="65773" y="10183"/>
                  <a:pt x="66415" y="10411"/>
                  <a:pt x="67058" y="10636"/>
                </a:cubicBezTo>
                <a:cubicBezTo>
                  <a:pt x="67141" y="10666"/>
                  <a:pt x="67178" y="10727"/>
                  <a:pt x="67153" y="10822"/>
                </a:cubicBezTo>
                <a:cubicBezTo>
                  <a:pt x="67125" y="10922"/>
                  <a:pt x="66324" y="11702"/>
                  <a:pt x="66212" y="11702"/>
                </a:cubicBezTo>
                <a:cubicBezTo>
                  <a:pt x="66209" y="11702"/>
                  <a:pt x="66207" y="11701"/>
                  <a:pt x="66205" y="11700"/>
                </a:cubicBezTo>
                <a:cubicBezTo>
                  <a:pt x="65900" y="11549"/>
                  <a:pt x="65581" y="11441"/>
                  <a:pt x="65259" y="11333"/>
                </a:cubicBezTo>
                <a:cubicBezTo>
                  <a:pt x="64494" y="11074"/>
                  <a:pt x="63731" y="10806"/>
                  <a:pt x="62903" y="10806"/>
                </a:cubicBezTo>
                <a:cubicBezTo>
                  <a:pt x="62868" y="10806"/>
                  <a:pt x="62832" y="10806"/>
                  <a:pt x="62797" y="10807"/>
                </a:cubicBezTo>
                <a:cubicBezTo>
                  <a:pt x="63826" y="11326"/>
                  <a:pt x="64978" y="11555"/>
                  <a:pt x="65989" y="12172"/>
                </a:cubicBezTo>
                <a:cubicBezTo>
                  <a:pt x="65776" y="12361"/>
                  <a:pt x="65524" y="12540"/>
                  <a:pt x="65452" y="12865"/>
                </a:cubicBezTo>
                <a:cubicBezTo>
                  <a:pt x="65432" y="12953"/>
                  <a:pt x="65367" y="12997"/>
                  <a:pt x="65270" y="12997"/>
                </a:cubicBezTo>
                <a:cubicBezTo>
                  <a:pt x="65235" y="12997"/>
                  <a:pt x="65195" y="12991"/>
                  <a:pt x="65152" y="12980"/>
                </a:cubicBezTo>
                <a:cubicBezTo>
                  <a:pt x="64604" y="12838"/>
                  <a:pt x="64065" y="12660"/>
                  <a:pt x="63542" y="12446"/>
                </a:cubicBezTo>
                <a:cubicBezTo>
                  <a:pt x="63097" y="12262"/>
                  <a:pt x="62560" y="12345"/>
                  <a:pt x="62192" y="11974"/>
                </a:cubicBezTo>
                <a:cubicBezTo>
                  <a:pt x="62153" y="11935"/>
                  <a:pt x="62116" y="11921"/>
                  <a:pt x="62080" y="11921"/>
                </a:cubicBezTo>
                <a:cubicBezTo>
                  <a:pt x="61997" y="11921"/>
                  <a:pt x="61917" y="11992"/>
                  <a:pt x="61828" y="11992"/>
                </a:cubicBezTo>
                <a:cubicBezTo>
                  <a:pt x="61817" y="11992"/>
                  <a:pt x="61806" y="11991"/>
                  <a:pt x="61795" y="11988"/>
                </a:cubicBezTo>
                <a:lnTo>
                  <a:pt x="61795" y="11988"/>
                </a:lnTo>
                <a:cubicBezTo>
                  <a:pt x="62179" y="12401"/>
                  <a:pt x="62711" y="12521"/>
                  <a:pt x="63184" y="12709"/>
                </a:cubicBezTo>
                <a:cubicBezTo>
                  <a:pt x="63785" y="12947"/>
                  <a:pt x="64363" y="13238"/>
                  <a:pt x="64972" y="13459"/>
                </a:cubicBezTo>
                <a:cubicBezTo>
                  <a:pt x="65256" y="13561"/>
                  <a:pt x="65419" y="13730"/>
                  <a:pt x="65409" y="14066"/>
                </a:cubicBezTo>
                <a:cubicBezTo>
                  <a:pt x="65404" y="14279"/>
                  <a:pt x="65478" y="14499"/>
                  <a:pt x="65547" y="14707"/>
                </a:cubicBezTo>
                <a:cubicBezTo>
                  <a:pt x="65574" y="14787"/>
                  <a:pt x="65684" y="14846"/>
                  <a:pt x="65586" y="14943"/>
                </a:cubicBezTo>
                <a:cubicBezTo>
                  <a:pt x="65544" y="14984"/>
                  <a:pt x="65497" y="15003"/>
                  <a:pt x="65449" y="15003"/>
                </a:cubicBezTo>
                <a:cubicBezTo>
                  <a:pt x="65408" y="15003"/>
                  <a:pt x="65366" y="14989"/>
                  <a:pt x="65325" y="14965"/>
                </a:cubicBezTo>
                <a:cubicBezTo>
                  <a:pt x="64759" y="14620"/>
                  <a:pt x="64067" y="14613"/>
                  <a:pt x="63494" y="14272"/>
                </a:cubicBezTo>
                <a:cubicBezTo>
                  <a:pt x="63429" y="14234"/>
                  <a:pt x="63355" y="14219"/>
                  <a:pt x="63274" y="14219"/>
                </a:cubicBezTo>
                <a:cubicBezTo>
                  <a:pt x="63136" y="14219"/>
                  <a:pt x="62979" y="14262"/>
                  <a:pt x="62814" y="14308"/>
                </a:cubicBezTo>
                <a:cubicBezTo>
                  <a:pt x="63815" y="14748"/>
                  <a:pt x="64771" y="15154"/>
                  <a:pt x="65713" y="15590"/>
                </a:cubicBezTo>
                <a:cubicBezTo>
                  <a:pt x="66043" y="15744"/>
                  <a:pt x="66332" y="15948"/>
                  <a:pt x="66273" y="16425"/>
                </a:cubicBezTo>
                <a:cubicBezTo>
                  <a:pt x="66254" y="16581"/>
                  <a:pt x="66490" y="16770"/>
                  <a:pt x="66679" y="17046"/>
                </a:cubicBezTo>
                <a:cubicBezTo>
                  <a:pt x="65459" y="16419"/>
                  <a:pt x="64299" y="15953"/>
                  <a:pt x="63074" y="15673"/>
                </a:cubicBezTo>
                <a:lnTo>
                  <a:pt x="63025" y="15800"/>
                </a:lnTo>
                <a:cubicBezTo>
                  <a:pt x="63777" y="16108"/>
                  <a:pt x="64545" y="16384"/>
                  <a:pt x="65279" y="16733"/>
                </a:cubicBezTo>
                <a:cubicBezTo>
                  <a:pt x="65917" y="17036"/>
                  <a:pt x="66752" y="17133"/>
                  <a:pt x="67016" y="17910"/>
                </a:cubicBezTo>
                <a:cubicBezTo>
                  <a:pt x="67126" y="18236"/>
                  <a:pt x="67445" y="18489"/>
                  <a:pt x="67379" y="18890"/>
                </a:cubicBezTo>
                <a:cubicBezTo>
                  <a:pt x="67363" y="18990"/>
                  <a:pt x="67448" y="19159"/>
                  <a:pt x="67614" y="19238"/>
                </a:cubicBezTo>
                <a:cubicBezTo>
                  <a:pt x="66081" y="18577"/>
                  <a:pt x="64636" y="17733"/>
                  <a:pt x="62896" y="17359"/>
                </a:cubicBezTo>
                <a:lnTo>
                  <a:pt x="62896" y="17359"/>
                </a:lnTo>
                <a:cubicBezTo>
                  <a:pt x="63189" y="17777"/>
                  <a:pt x="63573" y="17876"/>
                  <a:pt x="63897" y="18037"/>
                </a:cubicBezTo>
                <a:cubicBezTo>
                  <a:pt x="64856" y="18517"/>
                  <a:pt x="65886" y="18848"/>
                  <a:pt x="66734" y="19552"/>
                </a:cubicBezTo>
                <a:cubicBezTo>
                  <a:pt x="67007" y="19779"/>
                  <a:pt x="67358" y="19989"/>
                  <a:pt x="67668" y="20101"/>
                </a:cubicBezTo>
                <a:cubicBezTo>
                  <a:pt x="68152" y="20277"/>
                  <a:pt x="68042" y="20697"/>
                  <a:pt x="68227" y="20979"/>
                </a:cubicBezTo>
                <a:cubicBezTo>
                  <a:pt x="68264" y="21034"/>
                  <a:pt x="68331" y="21099"/>
                  <a:pt x="68376" y="21229"/>
                </a:cubicBezTo>
                <a:cubicBezTo>
                  <a:pt x="68067" y="21093"/>
                  <a:pt x="67741" y="21198"/>
                  <a:pt x="67515" y="20835"/>
                </a:cubicBezTo>
                <a:cubicBezTo>
                  <a:pt x="67412" y="20670"/>
                  <a:pt x="67047" y="20616"/>
                  <a:pt x="66804" y="20525"/>
                </a:cubicBezTo>
                <a:cubicBezTo>
                  <a:pt x="66348" y="20353"/>
                  <a:pt x="65856" y="20278"/>
                  <a:pt x="65426" y="20022"/>
                </a:cubicBezTo>
                <a:cubicBezTo>
                  <a:pt x="65281" y="19936"/>
                  <a:pt x="65186" y="19891"/>
                  <a:pt x="65095" y="19891"/>
                </a:cubicBezTo>
                <a:cubicBezTo>
                  <a:pt x="64986" y="19891"/>
                  <a:pt x="64883" y="19956"/>
                  <a:pt x="64707" y="20091"/>
                </a:cubicBezTo>
                <a:cubicBezTo>
                  <a:pt x="65298" y="20423"/>
                  <a:pt x="65901" y="20709"/>
                  <a:pt x="66499" y="21006"/>
                </a:cubicBezTo>
                <a:cubicBezTo>
                  <a:pt x="67185" y="21346"/>
                  <a:pt x="67900" y="21675"/>
                  <a:pt x="68480" y="22156"/>
                </a:cubicBezTo>
                <a:cubicBezTo>
                  <a:pt x="68874" y="22482"/>
                  <a:pt x="69175" y="23012"/>
                  <a:pt x="69158" y="23604"/>
                </a:cubicBezTo>
                <a:cubicBezTo>
                  <a:pt x="69152" y="23799"/>
                  <a:pt x="69042" y="23853"/>
                  <a:pt x="68919" y="23853"/>
                </a:cubicBezTo>
                <a:cubicBezTo>
                  <a:pt x="68851" y="23853"/>
                  <a:pt x="68779" y="23837"/>
                  <a:pt x="68718" y="23819"/>
                </a:cubicBezTo>
                <a:cubicBezTo>
                  <a:pt x="68389" y="23721"/>
                  <a:pt x="68093" y="23539"/>
                  <a:pt x="67732" y="23539"/>
                </a:cubicBezTo>
                <a:cubicBezTo>
                  <a:pt x="67683" y="23539"/>
                  <a:pt x="67632" y="23542"/>
                  <a:pt x="67580" y="23550"/>
                </a:cubicBezTo>
                <a:cubicBezTo>
                  <a:pt x="67571" y="23551"/>
                  <a:pt x="67561" y="23552"/>
                  <a:pt x="67552" y="23552"/>
                </a:cubicBezTo>
                <a:cubicBezTo>
                  <a:pt x="67336" y="23552"/>
                  <a:pt x="67259" y="23182"/>
                  <a:pt x="66993" y="23182"/>
                </a:cubicBezTo>
                <a:cubicBezTo>
                  <a:pt x="66981" y="23182"/>
                  <a:pt x="66969" y="23183"/>
                  <a:pt x="66956" y="23185"/>
                </a:cubicBezTo>
                <a:cubicBezTo>
                  <a:pt x="66956" y="23061"/>
                  <a:pt x="66910" y="23031"/>
                  <a:pt x="66849" y="23031"/>
                </a:cubicBezTo>
                <a:cubicBezTo>
                  <a:pt x="66800" y="23031"/>
                  <a:pt x="66741" y="23051"/>
                  <a:pt x="66691" y="23056"/>
                </a:cubicBezTo>
                <a:cubicBezTo>
                  <a:pt x="66649" y="23061"/>
                  <a:pt x="66610" y="23068"/>
                  <a:pt x="66575" y="23068"/>
                </a:cubicBezTo>
                <a:cubicBezTo>
                  <a:pt x="66505" y="23068"/>
                  <a:pt x="66455" y="23038"/>
                  <a:pt x="66453" y="22894"/>
                </a:cubicBezTo>
                <a:cubicBezTo>
                  <a:pt x="66451" y="22781"/>
                  <a:pt x="66413" y="22699"/>
                  <a:pt x="66341" y="22699"/>
                </a:cubicBezTo>
                <a:cubicBezTo>
                  <a:pt x="66297" y="22699"/>
                  <a:pt x="66241" y="22730"/>
                  <a:pt x="66172" y="22805"/>
                </a:cubicBezTo>
                <a:cubicBezTo>
                  <a:pt x="66138" y="22842"/>
                  <a:pt x="66109" y="22857"/>
                  <a:pt x="66084" y="22857"/>
                </a:cubicBezTo>
                <a:cubicBezTo>
                  <a:pt x="66028" y="22857"/>
                  <a:pt x="66000" y="22777"/>
                  <a:pt x="66002" y="22713"/>
                </a:cubicBezTo>
                <a:cubicBezTo>
                  <a:pt x="66011" y="22524"/>
                  <a:pt x="65895" y="22446"/>
                  <a:pt x="65779" y="22446"/>
                </a:cubicBezTo>
                <a:cubicBezTo>
                  <a:pt x="65751" y="22446"/>
                  <a:pt x="65723" y="22451"/>
                  <a:pt x="65697" y="22459"/>
                </a:cubicBezTo>
                <a:cubicBezTo>
                  <a:pt x="65637" y="22479"/>
                  <a:pt x="65581" y="22487"/>
                  <a:pt x="65530" y="22487"/>
                </a:cubicBezTo>
                <a:cubicBezTo>
                  <a:pt x="65256" y="22487"/>
                  <a:pt x="65089" y="22248"/>
                  <a:pt x="64902" y="22119"/>
                </a:cubicBezTo>
                <a:cubicBezTo>
                  <a:pt x="64680" y="21963"/>
                  <a:pt x="64484" y="21825"/>
                  <a:pt x="64210" y="21800"/>
                </a:cubicBezTo>
                <a:cubicBezTo>
                  <a:pt x="63863" y="21767"/>
                  <a:pt x="63595" y="21514"/>
                  <a:pt x="63302" y="21404"/>
                </a:cubicBezTo>
                <a:cubicBezTo>
                  <a:pt x="62883" y="21245"/>
                  <a:pt x="62452" y="21088"/>
                  <a:pt x="62035" y="20918"/>
                </a:cubicBezTo>
                <a:cubicBezTo>
                  <a:pt x="61161" y="20564"/>
                  <a:pt x="60245" y="20355"/>
                  <a:pt x="59365" y="20057"/>
                </a:cubicBezTo>
                <a:cubicBezTo>
                  <a:pt x="58840" y="19879"/>
                  <a:pt x="58279" y="19740"/>
                  <a:pt x="57754" y="19580"/>
                </a:cubicBezTo>
                <a:cubicBezTo>
                  <a:pt x="56920" y="19326"/>
                  <a:pt x="56047" y="19158"/>
                  <a:pt x="55205" y="18901"/>
                </a:cubicBezTo>
                <a:cubicBezTo>
                  <a:pt x="54674" y="18738"/>
                  <a:pt x="54122" y="18756"/>
                  <a:pt x="53585" y="18617"/>
                </a:cubicBezTo>
                <a:cubicBezTo>
                  <a:pt x="52960" y="18456"/>
                  <a:pt x="52327" y="18185"/>
                  <a:pt x="51705" y="18170"/>
                </a:cubicBezTo>
                <a:cubicBezTo>
                  <a:pt x="50941" y="18151"/>
                  <a:pt x="50228" y="17964"/>
                  <a:pt x="49495" y="17839"/>
                </a:cubicBezTo>
                <a:cubicBezTo>
                  <a:pt x="48492" y="17670"/>
                  <a:pt x="47488" y="17590"/>
                  <a:pt x="46470" y="17550"/>
                </a:cubicBezTo>
                <a:cubicBezTo>
                  <a:pt x="45508" y="17511"/>
                  <a:pt x="44544" y="17370"/>
                  <a:pt x="43577" y="17298"/>
                </a:cubicBezTo>
                <a:cubicBezTo>
                  <a:pt x="43506" y="17293"/>
                  <a:pt x="43436" y="17291"/>
                  <a:pt x="43366" y="17291"/>
                </a:cubicBezTo>
                <a:cubicBezTo>
                  <a:pt x="43093" y="17291"/>
                  <a:pt x="42821" y="17322"/>
                  <a:pt x="42550" y="17322"/>
                </a:cubicBezTo>
                <a:cubicBezTo>
                  <a:pt x="42368" y="17322"/>
                  <a:pt x="42187" y="17308"/>
                  <a:pt x="42005" y="17262"/>
                </a:cubicBezTo>
                <a:cubicBezTo>
                  <a:pt x="41753" y="17197"/>
                  <a:pt x="41499" y="17177"/>
                  <a:pt x="41245" y="17177"/>
                </a:cubicBezTo>
                <a:cubicBezTo>
                  <a:pt x="40839" y="17177"/>
                  <a:pt x="40431" y="17228"/>
                  <a:pt x="40023" y="17228"/>
                </a:cubicBezTo>
                <a:cubicBezTo>
                  <a:pt x="39926" y="17228"/>
                  <a:pt x="39829" y="17225"/>
                  <a:pt x="39732" y="17218"/>
                </a:cubicBezTo>
                <a:cubicBezTo>
                  <a:pt x="39549" y="17204"/>
                  <a:pt x="39364" y="17199"/>
                  <a:pt x="39180" y="17199"/>
                </a:cubicBezTo>
                <a:cubicBezTo>
                  <a:pt x="38414" y="17199"/>
                  <a:pt x="37643" y="17291"/>
                  <a:pt x="36875" y="17291"/>
                </a:cubicBezTo>
                <a:cubicBezTo>
                  <a:pt x="36859" y="17291"/>
                  <a:pt x="36843" y="17291"/>
                  <a:pt x="36827" y="17291"/>
                </a:cubicBezTo>
                <a:cubicBezTo>
                  <a:pt x="36176" y="17289"/>
                  <a:pt x="35519" y="17286"/>
                  <a:pt x="34871" y="17282"/>
                </a:cubicBezTo>
                <a:cubicBezTo>
                  <a:pt x="34847" y="17282"/>
                  <a:pt x="34824" y="17282"/>
                  <a:pt x="34801" y="17282"/>
                </a:cubicBezTo>
                <a:cubicBezTo>
                  <a:pt x="34299" y="17282"/>
                  <a:pt x="33780" y="17307"/>
                  <a:pt x="33270" y="17336"/>
                </a:cubicBezTo>
                <a:cubicBezTo>
                  <a:pt x="31958" y="17409"/>
                  <a:pt x="30648" y="17472"/>
                  <a:pt x="29336" y="17525"/>
                </a:cubicBezTo>
                <a:cubicBezTo>
                  <a:pt x="28507" y="17558"/>
                  <a:pt x="27679" y="17624"/>
                  <a:pt x="26852" y="17670"/>
                </a:cubicBezTo>
                <a:cubicBezTo>
                  <a:pt x="26310" y="17699"/>
                  <a:pt x="25746" y="17817"/>
                  <a:pt x="25190" y="17875"/>
                </a:cubicBezTo>
                <a:cubicBezTo>
                  <a:pt x="24082" y="17987"/>
                  <a:pt x="22971" y="18110"/>
                  <a:pt x="21896" y="18384"/>
                </a:cubicBezTo>
                <a:cubicBezTo>
                  <a:pt x="20828" y="18655"/>
                  <a:pt x="19744" y="18859"/>
                  <a:pt x="18672" y="19096"/>
                </a:cubicBezTo>
                <a:cubicBezTo>
                  <a:pt x="17470" y="19361"/>
                  <a:pt x="16290" y="19707"/>
                  <a:pt x="15118" y="20050"/>
                </a:cubicBezTo>
                <a:cubicBezTo>
                  <a:pt x="14216" y="20315"/>
                  <a:pt x="13287" y="20541"/>
                  <a:pt x="12421" y="20892"/>
                </a:cubicBezTo>
                <a:cubicBezTo>
                  <a:pt x="11576" y="21236"/>
                  <a:pt x="10724" y="21586"/>
                  <a:pt x="9873" y="21907"/>
                </a:cubicBezTo>
                <a:cubicBezTo>
                  <a:pt x="9349" y="22105"/>
                  <a:pt x="8817" y="22322"/>
                  <a:pt x="8293" y="22523"/>
                </a:cubicBezTo>
                <a:cubicBezTo>
                  <a:pt x="7727" y="22739"/>
                  <a:pt x="7144" y="22973"/>
                  <a:pt x="6628" y="23337"/>
                </a:cubicBezTo>
                <a:cubicBezTo>
                  <a:pt x="6246" y="23607"/>
                  <a:pt x="5788" y="23778"/>
                  <a:pt x="5363" y="23978"/>
                </a:cubicBezTo>
                <a:cubicBezTo>
                  <a:pt x="4839" y="24225"/>
                  <a:pt x="4331" y="24515"/>
                  <a:pt x="3778" y="24711"/>
                </a:cubicBezTo>
                <a:cubicBezTo>
                  <a:pt x="3554" y="24791"/>
                  <a:pt x="3385" y="24838"/>
                  <a:pt x="3248" y="24838"/>
                </a:cubicBezTo>
                <a:cubicBezTo>
                  <a:pt x="3050" y="24838"/>
                  <a:pt x="2915" y="24741"/>
                  <a:pt x="2768" y="24501"/>
                </a:cubicBezTo>
                <a:cubicBezTo>
                  <a:pt x="2634" y="24281"/>
                  <a:pt x="2818" y="23591"/>
                  <a:pt x="3065" y="23408"/>
                </a:cubicBezTo>
                <a:cubicBezTo>
                  <a:pt x="3553" y="23047"/>
                  <a:pt x="4113" y="22805"/>
                  <a:pt x="4629" y="22493"/>
                </a:cubicBezTo>
                <a:cubicBezTo>
                  <a:pt x="5136" y="22189"/>
                  <a:pt x="5665" y="21918"/>
                  <a:pt x="6203" y="21707"/>
                </a:cubicBezTo>
                <a:cubicBezTo>
                  <a:pt x="6996" y="21398"/>
                  <a:pt x="7690" y="20873"/>
                  <a:pt x="8619" y="20693"/>
                </a:cubicBezTo>
                <a:cubicBezTo>
                  <a:pt x="8486" y="20626"/>
                  <a:pt x="8365" y="20601"/>
                  <a:pt x="8253" y="20601"/>
                </a:cubicBezTo>
                <a:cubicBezTo>
                  <a:pt x="8038" y="20601"/>
                  <a:pt x="7859" y="20694"/>
                  <a:pt x="7698" y="20764"/>
                </a:cubicBezTo>
                <a:cubicBezTo>
                  <a:pt x="7221" y="20973"/>
                  <a:pt x="6725" y="21107"/>
                  <a:pt x="6228" y="21254"/>
                </a:cubicBezTo>
                <a:cubicBezTo>
                  <a:pt x="5854" y="21365"/>
                  <a:pt x="5540" y="21630"/>
                  <a:pt x="5159" y="21760"/>
                </a:cubicBezTo>
                <a:cubicBezTo>
                  <a:pt x="4530" y="21974"/>
                  <a:pt x="3965" y="22330"/>
                  <a:pt x="3392" y="22662"/>
                </a:cubicBezTo>
                <a:cubicBezTo>
                  <a:pt x="3346" y="22688"/>
                  <a:pt x="3281" y="22731"/>
                  <a:pt x="3221" y="22731"/>
                </a:cubicBezTo>
                <a:cubicBezTo>
                  <a:pt x="3192" y="22731"/>
                  <a:pt x="3165" y="22721"/>
                  <a:pt x="3140" y="22695"/>
                </a:cubicBezTo>
                <a:cubicBezTo>
                  <a:pt x="3103" y="22652"/>
                  <a:pt x="3116" y="22546"/>
                  <a:pt x="3132" y="22474"/>
                </a:cubicBezTo>
                <a:cubicBezTo>
                  <a:pt x="3211" y="22082"/>
                  <a:pt x="3423" y="21788"/>
                  <a:pt x="3780" y="21593"/>
                </a:cubicBezTo>
                <a:cubicBezTo>
                  <a:pt x="4619" y="21135"/>
                  <a:pt x="5399" y="20565"/>
                  <a:pt x="6299" y="20213"/>
                </a:cubicBezTo>
                <a:cubicBezTo>
                  <a:pt x="6499" y="20135"/>
                  <a:pt x="6716" y="20025"/>
                  <a:pt x="6869" y="19771"/>
                </a:cubicBezTo>
                <a:lnTo>
                  <a:pt x="6869" y="19771"/>
                </a:lnTo>
                <a:cubicBezTo>
                  <a:pt x="6307" y="19858"/>
                  <a:pt x="5837" y="20016"/>
                  <a:pt x="5394" y="20326"/>
                </a:cubicBezTo>
                <a:cubicBezTo>
                  <a:pt x="4899" y="20670"/>
                  <a:pt x="4260" y="20774"/>
                  <a:pt x="3807" y="21217"/>
                </a:cubicBezTo>
                <a:cubicBezTo>
                  <a:pt x="3798" y="21227"/>
                  <a:pt x="3785" y="21231"/>
                  <a:pt x="3771" y="21231"/>
                </a:cubicBezTo>
                <a:cubicBezTo>
                  <a:pt x="3703" y="21231"/>
                  <a:pt x="3598" y="21136"/>
                  <a:pt x="3631" y="21022"/>
                </a:cubicBezTo>
                <a:cubicBezTo>
                  <a:pt x="3761" y="20580"/>
                  <a:pt x="3865" y="20123"/>
                  <a:pt x="4056" y="19708"/>
                </a:cubicBezTo>
                <a:cubicBezTo>
                  <a:pt x="4224" y="19345"/>
                  <a:pt x="4667" y="19295"/>
                  <a:pt x="4985" y="19103"/>
                </a:cubicBezTo>
                <a:cubicBezTo>
                  <a:pt x="6229" y="18352"/>
                  <a:pt x="7603" y="17866"/>
                  <a:pt x="8900" y="17220"/>
                </a:cubicBezTo>
                <a:cubicBezTo>
                  <a:pt x="9205" y="17068"/>
                  <a:pt x="9548" y="17010"/>
                  <a:pt x="9854" y="16839"/>
                </a:cubicBezTo>
                <a:cubicBezTo>
                  <a:pt x="10004" y="16754"/>
                  <a:pt x="10077" y="16628"/>
                  <a:pt x="10187" y="16514"/>
                </a:cubicBezTo>
                <a:lnTo>
                  <a:pt x="10187" y="16514"/>
                </a:lnTo>
                <a:cubicBezTo>
                  <a:pt x="8248" y="17246"/>
                  <a:pt x="6284" y="17914"/>
                  <a:pt x="4424" y="19025"/>
                </a:cubicBezTo>
                <a:cubicBezTo>
                  <a:pt x="4468" y="18491"/>
                  <a:pt x="4503" y="18077"/>
                  <a:pt x="4987" y="17804"/>
                </a:cubicBezTo>
                <a:cubicBezTo>
                  <a:pt x="5728" y="17385"/>
                  <a:pt x="6476" y="16989"/>
                  <a:pt x="7278" y="16701"/>
                </a:cubicBezTo>
                <a:cubicBezTo>
                  <a:pt x="7481" y="16628"/>
                  <a:pt x="7702" y="16496"/>
                  <a:pt x="7828" y="16387"/>
                </a:cubicBezTo>
                <a:cubicBezTo>
                  <a:pt x="8181" y="16081"/>
                  <a:pt x="8641" y="16094"/>
                  <a:pt x="9005" y="15862"/>
                </a:cubicBezTo>
                <a:cubicBezTo>
                  <a:pt x="9083" y="15812"/>
                  <a:pt x="9204" y="15812"/>
                  <a:pt x="9170" y="15692"/>
                </a:cubicBezTo>
                <a:cubicBezTo>
                  <a:pt x="9151" y="15628"/>
                  <a:pt x="9103" y="15611"/>
                  <a:pt x="9050" y="15611"/>
                </a:cubicBezTo>
                <a:cubicBezTo>
                  <a:pt x="9005" y="15611"/>
                  <a:pt x="8958" y="15623"/>
                  <a:pt x="8923" y="15630"/>
                </a:cubicBezTo>
                <a:cubicBezTo>
                  <a:pt x="8460" y="15723"/>
                  <a:pt x="8024" y="15896"/>
                  <a:pt x="7596" y="16091"/>
                </a:cubicBezTo>
                <a:cubicBezTo>
                  <a:pt x="7114" y="16308"/>
                  <a:pt x="6621" y="16485"/>
                  <a:pt x="6104" y="16595"/>
                </a:cubicBezTo>
                <a:cubicBezTo>
                  <a:pt x="5888" y="16640"/>
                  <a:pt x="5815" y="16916"/>
                  <a:pt x="5578" y="16921"/>
                </a:cubicBezTo>
                <a:cubicBezTo>
                  <a:pt x="5517" y="16922"/>
                  <a:pt x="5443" y="16931"/>
                  <a:pt x="5378" y="16931"/>
                </a:cubicBezTo>
                <a:cubicBezTo>
                  <a:pt x="5316" y="16931"/>
                  <a:pt x="5260" y="16923"/>
                  <a:pt x="5228" y="16893"/>
                </a:cubicBezTo>
                <a:cubicBezTo>
                  <a:pt x="5123" y="16795"/>
                  <a:pt x="5256" y="16712"/>
                  <a:pt x="5337" y="16638"/>
                </a:cubicBezTo>
                <a:cubicBezTo>
                  <a:pt x="5379" y="16597"/>
                  <a:pt x="5405" y="16529"/>
                  <a:pt x="5417" y="16469"/>
                </a:cubicBezTo>
                <a:cubicBezTo>
                  <a:pt x="5650" y="15394"/>
                  <a:pt x="6507" y="15021"/>
                  <a:pt x="7400" y="14665"/>
                </a:cubicBezTo>
                <a:cubicBezTo>
                  <a:pt x="7984" y="14433"/>
                  <a:pt x="8546" y="14148"/>
                  <a:pt x="9105" y="13853"/>
                </a:cubicBezTo>
                <a:lnTo>
                  <a:pt x="9105" y="13853"/>
                </a:lnTo>
                <a:cubicBezTo>
                  <a:pt x="8057" y="13883"/>
                  <a:pt x="7142" y="14355"/>
                  <a:pt x="6142" y="14790"/>
                </a:cubicBezTo>
                <a:cubicBezTo>
                  <a:pt x="6296" y="14216"/>
                  <a:pt x="6653" y="13781"/>
                  <a:pt x="6694" y="13240"/>
                </a:cubicBezTo>
                <a:cubicBezTo>
                  <a:pt x="6700" y="13156"/>
                  <a:pt x="6803" y="13149"/>
                  <a:pt x="6885" y="13135"/>
                </a:cubicBezTo>
                <a:cubicBezTo>
                  <a:pt x="7609" y="13015"/>
                  <a:pt x="8215" y="12581"/>
                  <a:pt x="8905" y="12374"/>
                </a:cubicBezTo>
                <a:cubicBezTo>
                  <a:pt x="9513" y="12192"/>
                  <a:pt x="10007" y="11776"/>
                  <a:pt x="10633" y="11554"/>
                </a:cubicBezTo>
                <a:cubicBezTo>
                  <a:pt x="10519" y="11498"/>
                  <a:pt x="10409" y="11477"/>
                  <a:pt x="10302" y="11477"/>
                </a:cubicBezTo>
                <a:cubicBezTo>
                  <a:pt x="10007" y="11477"/>
                  <a:pt x="9739" y="11643"/>
                  <a:pt x="9488" y="11718"/>
                </a:cubicBezTo>
                <a:cubicBezTo>
                  <a:pt x="8584" y="11991"/>
                  <a:pt x="7708" y="12368"/>
                  <a:pt x="6827" y="12721"/>
                </a:cubicBezTo>
                <a:cubicBezTo>
                  <a:pt x="6733" y="12759"/>
                  <a:pt x="6651" y="12777"/>
                  <a:pt x="6581" y="12777"/>
                </a:cubicBezTo>
                <a:cubicBezTo>
                  <a:pt x="6375" y="12777"/>
                  <a:pt x="6273" y="12621"/>
                  <a:pt x="6246" y="12371"/>
                </a:cubicBezTo>
                <a:cubicBezTo>
                  <a:pt x="6220" y="12129"/>
                  <a:pt x="6102" y="11957"/>
                  <a:pt x="5907" y="11892"/>
                </a:cubicBezTo>
                <a:cubicBezTo>
                  <a:pt x="5777" y="11849"/>
                  <a:pt x="5710" y="11806"/>
                  <a:pt x="5705" y="11690"/>
                </a:cubicBezTo>
                <a:cubicBezTo>
                  <a:pt x="5699" y="11563"/>
                  <a:pt x="5841" y="11565"/>
                  <a:pt x="5911" y="11534"/>
                </a:cubicBezTo>
                <a:cubicBezTo>
                  <a:pt x="6463" y="11302"/>
                  <a:pt x="7045" y="11129"/>
                  <a:pt x="7574" y="10855"/>
                </a:cubicBezTo>
                <a:cubicBezTo>
                  <a:pt x="8082" y="10592"/>
                  <a:pt x="8682" y="10652"/>
                  <a:pt x="9169" y="10307"/>
                </a:cubicBezTo>
                <a:lnTo>
                  <a:pt x="9169" y="10307"/>
                </a:lnTo>
                <a:cubicBezTo>
                  <a:pt x="9087" y="10325"/>
                  <a:pt x="9004" y="10331"/>
                  <a:pt x="8922" y="10331"/>
                </a:cubicBezTo>
                <a:cubicBezTo>
                  <a:pt x="8742" y="10331"/>
                  <a:pt x="8562" y="10301"/>
                  <a:pt x="8389" y="10301"/>
                </a:cubicBezTo>
                <a:cubicBezTo>
                  <a:pt x="8290" y="10301"/>
                  <a:pt x="8194" y="10311"/>
                  <a:pt x="8100" y="10341"/>
                </a:cubicBezTo>
                <a:cubicBezTo>
                  <a:pt x="7216" y="10624"/>
                  <a:pt x="6317" y="10867"/>
                  <a:pt x="5462" y="11236"/>
                </a:cubicBezTo>
                <a:cubicBezTo>
                  <a:pt x="5350" y="11284"/>
                  <a:pt x="5239" y="11330"/>
                  <a:pt x="5140" y="11330"/>
                </a:cubicBezTo>
                <a:cubicBezTo>
                  <a:pt x="5027" y="11330"/>
                  <a:pt x="4928" y="11270"/>
                  <a:pt x="4861" y="11085"/>
                </a:cubicBezTo>
                <a:cubicBezTo>
                  <a:pt x="4856" y="11069"/>
                  <a:pt x="4849" y="11055"/>
                  <a:pt x="4839" y="11043"/>
                </a:cubicBezTo>
                <a:cubicBezTo>
                  <a:pt x="4514" y="10706"/>
                  <a:pt x="4524" y="10732"/>
                  <a:pt x="5025" y="10540"/>
                </a:cubicBezTo>
                <a:cubicBezTo>
                  <a:pt x="5499" y="10357"/>
                  <a:pt x="6019" y="10287"/>
                  <a:pt x="6446" y="9987"/>
                </a:cubicBezTo>
                <a:lnTo>
                  <a:pt x="6461" y="10001"/>
                </a:lnTo>
                <a:cubicBezTo>
                  <a:pt x="6379" y="9893"/>
                  <a:pt x="6355" y="9766"/>
                  <a:pt x="6228" y="9766"/>
                </a:cubicBezTo>
                <a:cubicBezTo>
                  <a:pt x="6173" y="9766"/>
                  <a:pt x="6099" y="9790"/>
                  <a:pt x="5992" y="9850"/>
                </a:cubicBezTo>
                <a:cubicBezTo>
                  <a:pt x="5767" y="9974"/>
                  <a:pt x="5455" y="10149"/>
                  <a:pt x="5124" y="10149"/>
                </a:cubicBezTo>
                <a:cubicBezTo>
                  <a:pt x="5069" y="10149"/>
                  <a:pt x="5013" y="10144"/>
                  <a:pt x="4956" y="10133"/>
                </a:cubicBezTo>
                <a:cubicBezTo>
                  <a:pt x="4945" y="10131"/>
                  <a:pt x="4933" y="10130"/>
                  <a:pt x="4921" y="10130"/>
                </a:cubicBezTo>
                <a:cubicBezTo>
                  <a:pt x="4846" y="10130"/>
                  <a:pt x="4757" y="10166"/>
                  <a:pt x="4696" y="10209"/>
                </a:cubicBezTo>
                <a:cubicBezTo>
                  <a:pt x="4557" y="10309"/>
                  <a:pt x="4437" y="10424"/>
                  <a:pt x="4257" y="10424"/>
                </a:cubicBezTo>
                <a:cubicBezTo>
                  <a:pt x="4226" y="10424"/>
                  <a:pt x="4193" y="10421"/>
                  <a:pt x="4158" y="10413"/>
                </a:cubicBezTo>
                <a:cubicBezTo>
                  <a:pt x="3846" y="10347"/>
                  <a:pt x="3619" y="10142"/>
                  <a:pt x="3399" y="9956"/>
                </a:cubicBezTo>
                <a:cubicBezTo>
                  <a:pt x="3150" y="9745"/>
                  <a:pt x="3511" y="9750"/>
                  <a:pt x="3581" y="9672"/>
                </a:cubicBezTo>
                <a:cubicBezTo>
                  <a:pt x="3707" y="9531"/>
                  <a:pt x="4137" y="9609"/>
                  <a:pt x="4027" y="9352"/>
                </a:cubicBezTo>
                <a:cubicBezTo>
                  <a:pt x="4001" y="9290"/>
                  <a:pt x="3958" y="9266"/>
                  <a:pt x="3906" y="9266"/>
                </a:cubicBezTo>
                <a:cubicBezTo>
                  <a:pt x="3776" y="9266"/>
                  <a:pt x="3589" y="9418"/>
                  <a:pt x="3473" y="9493"/>
                </a:cubicBezTo>
                <a:cubicBezTo>
                  <a:pt x="3352" y="9572"/>
                  <a:pt x="3250" y="9603"/>
                  <a:pt x="3158" y="9603"/>
                </a:cubicBezTo>
                <a:cubicBezTo>
                  <a:pt x="2891" y="9603"/>
                  <a:pt x="2724" y="9331"/>
                  <a:pt x="2510" y="9175"/>
                </a:cubicBezTo>
                <a:cubicBezTo>
                  <a:pt x="2327" y="9042"/>
                  <a:pt x="2262" y="8780"/>
                  <a:pt x="1911" y="8696"/>
                </a:cubicBezTo>
                <a:cubicBezTo>
                  <a:pt x="3651" y="8039"/>
                  <a:pt x="5295" y="7378"/>
                  <a:pt x="7020" y="6884"/>
                </a:cubicBezTo>
                <a:cubicBezTo>
                  <a:pt x="6873" y="6803"/>
                  <a:pt x="6800" y="6779"/>
                  <a:pt x="6723" y="6779"/>
                </a:cubicBezTo>
                <a:cubicBezTo>
                  <a:pt x="6644" y="6779"/>
                  <a:pt x="6562" y="6805"/>
                  <a:pt x="6391" y="6823"/>
                </a:cubicBezTo>
                <a:cubicBezTo>
                  <a:pt x="5584" y="6910"/>
                  <a:pt x="4810" y="7151"/>
                  <a:pt x="4058" y="7397"/>
                </a:cubicBezTo>
                <a:cubicBezTo>
                  <a:pt x="3410" y="7608"/>
                  <a:pt x="2711" y="7732"/>
                  <a:pt x="2120" y="8126"/>
                </a:cubicBezTo>
                <a:cubicBezTo>
                  <a:pt x="1978" y="8219"/>
                  <a:pt x="1817" y="8368"/>
                  <a:pt x="1651" y="8368"/>
                </a:cubicBezTo>
                <a:cubicBezTo>
                  <a:pt x="1563" y="8368"/>
                  <a:pt x="1474" y="8327"/>
                  <a:pt x="1384" y="8215"/>
                </a:cubicBezTo>
                <a:cubicBezTo>
                  <a:pt x="1167" y="7940"/>
                  <a:pt x="803" y="7671"/>
                  <a:pt x="1167" y="7238"/>
                </a:cubicBezTo>
                <a:cubicBezTo>
                  <a:pt x="1322" y="7053"/>
                  <a:pt x="1355" y="6831"/>
                  <a:pt x="1651" y="6694"/>
                </a:cubicBezTo>
                <a:cubicBezTo>
                  <a:pt x="2532" y="6282"/>
                  <a:pt x="3471" y="6042"/>
                  <a:pt x="4385" y="5750"/>
                </a:cubicBezTo>
                <a:cubicBezTo>
                  <a:pt x="5270" y="5467"/>
                  <a:pt x="6192" y="5268"/>
                  <a:pt x="7081" y="4980"/>
                </a:cubicBezTo>
                <a:cubicBezTo>
                  <a:pt x="8079" y="4656"/>
                  <a:pt x="9126" y="4542"/>
                  <a:pt x="10121" y="4241"/>
                </a:cubicBezTo>
                <a:cubicBezTo>
                  <a:pt x="11257" y="3896"/>
                  <a:pt x="12416" y="3650"/>
                  <a:pt x="13561" y="3353"/>
                </a:cubicBezTo>
                <a:cubicBezTo>
                  <a:pt x="14295" y="3161"/>
                  <a:pt x="15059" y="3049"/>
                  <a:pt x="15791" y="2866"/>
                </a:cubicBezTo>
                <a:cubicBezTo>
                  <a:pt x="16327" y="2731"/>
                  <a:pt x="16885" y="2618"/>
                  <a:pt x="17417" y="2519"/>
                </a:cubicBezTo>
                <a:cubicBezTo>
                  <a:pt x="18240" y="2366"/>
                  <a:pt x="19064" y="2190"/>
                  <a:pt x="19896" y="2066"/>
                </a:cubicBezTo>
                <a:cubicBezTo>
                  <a:pt x="21314" y="1853"/>
                  <a:pt x="22728" y="1622"/>
                  <a:pt x="24149" y="1426"/>
                </a:cubicBezTo>
                <a:cubicBezTo>
                  <a:pt x="25302" y="1266"/>
                  <a:pt x="26464" y="1134"/>
                  <a:pt x="27613" y="1081"/>
                </a:cubicBezTo>
                <a:cubicBezTo>
                  <a:pt x="29307" y="1006"/>
                  <a:pt x="31009" y="967"/>
                  <a:pt x="32708" y="945"/>
                </a:cubicBezTo>
                <a:cubicBezTo>
                  <a:pt x="32834" y="943"/>
                  <a:pt x="32960" y="942"/>
                  <a:pt x="33085" y="942"/>
                </a:cubicBezTo>
                <a:close/>
                <a:moveTo>
                  <a:pt x="34952" y="1"/>
                </a:moveTo>
                <a:cubicBezTo>
                  <a:pt x="34873" y="1"/>
                  <a:pt x="34796" y="8"/>
                  <a:pt x="34720" y="29"/>
                </a:cubicBezTo>
                <a:cubicBezTo>
                  <a:pt x="34560" y="72"/>
                  <a:pt x="34401" y="87"/>
                  <a:pt x="34243" y="87"/>
                </a:cubicBezTo>
                <a:cubicBezTo>
                  <a:pt x="33952" y="87"/>
                  <a:pt x="33664" y="38"/>
                  <a:pt x="33371" y="38"/>
                </a:cubicBezTo>
                <a:cubicBezTo>
                  <a:pt x="33254" y="38"/>
                  <a:pt x="33136" y="46"/>
                  <a:pt x="33017" y="68"/>
                </a:cubicBezTo>
                <a:cubicBezTo>
                  <a:pt x="32776" y="111"/>
                  <a:pt x="32518" y="125"/>
                  <a:pt x="32257" y="125"/>
                </a:cubicBezTo>
                <a:cubicBezTo>
                  <a:pt x="32021" y="125"/>
                  <a:pt x="31782" y="114"/>
                  <a:pt x="31549" y="102"/>
                </a:cubicBezTo>
                <a:cubicBezTo>
                  <a:pt x="31512" y="100"/>
                  <a:pt x="31475" y="100"/>
                  <a:pt x="31438" y="100"/>
                </a:cubicBezTo>
                <a:cubicBezTo>
                  <a:pt x="31084" y="100"/>
                  <a:pt x="30724" y="171"/>
                  <a:pt x="30374" y="171"/>
                </a:cubicBezTo>
                <a:cubicBezTo>
                  <a:pt x="30273" y="171"/>
                  <a:pt x="30173" y="165"/>
                  <a:pt x="30074" y="150"/>
                </a:cubicBezTo>
                <a:cubicBezTo>
                  <a:pt x="29872" y="118"/>
                  <a:pt x="29671" y="107"/>
                  <a:pt x="29471" y="107"/>
                </a:cubicBezTo>
                <a:cubicBezTo>
                  <a:pt x="29007" y="107"/>
                  <a:pt x="28546" y="168"/>
                  <a:pt x="28089" y="179"/>
                </a:cubicBezTo>
                <a:cubicBezTo>
                  <a:pt x="27488" y="192"/>
                  <a:pt x="26862" y="273"/>
                  <a:pt x="26249" y="337"/>
                </a:cubicBezTo>
                <a:cubicBezTo>
                  <a:pt x="25904" y="373"/>
                  <a:pt x="25567" y="417"/>
                  <a:pt x="25219" y="417"/>
                </a:cubicBezTo>
                <a:cubicBezTo>
                  <a:pt x="25124" y="417"/>
                  <a:pt x="25028" y="414"/>
                  <a:pt x="24931" y="406"/>
                </a:cubicBezTo>
                <a:cubicBezTo>
                  <a:pt x="24910" y="405"/>
                  <a:pt x="24888" y="404"/>
                  <a:pt x="24866" y="404"/>
                </a:cubicBezTo>
                <a:cubicBezTo>
                  <a:pt x="24562" y="404"/>
                  <a:pt x="24225" y="546"/>
                  <a:pt x="23903" y="611"/>
                </a:cubicBezTo>
                <a:cubicBezTo>
                  <a:pt x="23191" y="755"/>
                  <a:pt x="22440" y="636"/>
                  <a:pt x="21757" y="948"/>
                </a:cubicBezTo>
                <a:cubicBezTo>
                  <a:pt x="21585" y="1027"/>
                  <a:pt x="21406" y="1042"/>
                  <a:pt x="21225" y="1042"/>
                </a:cubicBezTo>
                <a:cubicBezTo>
                  <a:pt x="21111" y="1042"/>
                  <a:pt x="20997" y="1036"/>
                  <a:pt x="20883" y="1036"/>
                </a:cubicBezTo>
                <a:cubicBezTo>
                  <a:pt x="20734" y="1036"/>
                  <a:pt x="20586" y="1047"/>
                  <a:pt x="20442" y="1094"/>
                </a:cubicBezTo>
                <a:cubicBezTo>
                  <a:pt x="19531" y="1390"/>
                  <a:pt x="18584" y="1519"/>
                  <a:pt x="17639" y="1633"/>
                </a:cubicBezTo>
                <a:cubicBezTo>
                  <a:pt x="17300" y="1675"/>
                  <a:pt x="16985" y="1842"/>
                  <a:pt x="16625" y="1842"/>
                </a:cubicBezTo>
                <a:cubicBezTo>
                  <a:pt x="16540" y="1842"/>
                  <a:pt x="16453" y="1833"/>
                  <a:pt x="16363" y="1811"/>
                </a:cubicBezTo>
                <a:cubicBezTo>
                  <a:pt x="16355" y="1809"/>
                  <a:pt x="16346" y="1808"/>
                  <a:pt x="16335" y="1808"/>
                </a:cubicBezTo>
                <a:cubicBezTo>
                  <a:pt x="16193" y="1808"/>
                  <a:pt x="15836" y="1983"/>
                  <a:pt x="15590" y="2040"/>
                </a:cubicBezTo>
                <a:cubicBezTo>
                  <a:pt x="14531" y="2291"/>
                  <a:pt x="13464" y="2485"/>
                  <a:pt x="12423" y="2827"/>
                </a:cubicBezTo>
                <a:cubicBezTo>
                  <a:pt x="11687" y="3070"/>
                  <a:pt x="10887" y="3119"/>
                  <a:pt x="10142" y="3341"/>
                </a:cubicBezTo>
                <a:cubicBezTo>
                  <a:pt x="9647" y="3489"/>
                  <a:pt x="9136" y="3543"/>
                  <a:pt x="8643" y="3714"/>
                </a:cubicBezTo>
                <a:cubicBezTo>
                  <a:pt x="7881" y="3979"/>
                  <a:pt x="7091" y="4244"/>
                  <a:pt x="6317" y="4380"/>
                </a:cubicBezTo>
                <a:cubicBezTo>
                  <a:pt x="5755" y="4479"/>
                  <a:pt x="5305" y="4792"/>
                  <a:pt x="4756" y="4869"/>
                </a:cubicBezTo>
                <a:cubicBezTo>
                  <a:pt x="4392" y="4919"/>
                  <a:pt x="4058" y="5152"/>
                  <a:pt x="3699" y="5265"/>
                </a:cubicBezTo>
                <a:cubicBezTo>
                  <a:pt x="3203" y="5421"/>
                  <a:pt x="2706" y="5583"/>
                  <a:pt x="2212" y="5744"/>
                </a:cubicBezTo>
                <a:cubicBezTo>
                  <a:pt x="1377" y="6017"/>
                  <a:pt x="492" y="6268"/>
                  <a:pt x="183" y="7279"/>
                </a:cubicBezTo>
                <a:cubicBezTo>
                  <a:pt x="1" y="7873"/>
                  <a:pt x="302" y="9026"/>
                  <a:pt x="815" y="9244"/>
                </a:cubicBezTo>
                <a:cubicBezTo>
                  <a:pt x="1241" y="9425"/>
                  <a:pt x="1552" y="9735"/>
                  <a:pt x="1892" y="10005"/>
                </a:cubicBezTo>
                <a:cubicBezTo>
                  <a:pt x="2323" y="10347"/>
                  <a:pt x="2614" y="10856"/>
                  <a:pt x="3103" y="11134"/>
                </a:cubicBezTo>
                <a:cubicBezTo>
                  <a:pt x="3402" y="11304"/>
                  <a:pt x="3767" y="11552"/>
                  <a:pt x="3889" y="11751"/>
                </a:cubicBezTo>
                <a:cubicBezTo>
                  <a:pt x="4161" y="12190"/>
                  <a:pt x="4564" y="12300"/>
                  <a:pt x="4942" y="12499"/>
                </a:cubicBezTo>
                <a:cubicBezTo>
                  <a:pt x="5410" y="12747"/>
                  <a:pt x="5533" y="13034"/>
                  <a:pt x="5352" y="13571"/>
                </a:cubicBezTo>
                <a:cubicBezTo>
                  <a:pt x="5287" y="13762"/>
                  <a:pt x="5124" y="14023"/>
                  <a:pt x="5192" y="14133"/>
                </a:cubicBezTo>
                <a:cubicBezTo>
                  <a:pt x="5340" y="14366"/>
                  <a:pt x="5167" y="14478"/>
                  <a:pt x="5076" y="14536"/>
                </a:cubicBezTo>
                <a:cubicBezTo>
                  <a:pt x="4722" y="14765"/>
                  <a:pt x="4624" y="15057"/>
                  <a:pt x="4687" y="15464"/>
                </a:cubicBezTo>
                <a:cubicBezTo>
                  <a:pt x="4711" y="15624"/>
                  <a:pt x="4756" y="15906"/>
                  <a:pt x="4436" y="15906"/>
                </a:cubicBezTo>
                <a:cubicBezTo>
                  <a:pt x="4434" y="15906"/>
                  <a:pt x="4432" y="15906"/>
                  <a:pt x="4430" y="15906"/>
                </a:cubicBezTo>
                <a:cubicBezTo>
                  <a:pt x="4428" y="15906"/>
                  <a:pt x="4426" y="15906"/>
                  <a:pt x="4424" y="15906"/>
                </a:cubicBezTo>
                <a:cubicBezTo>
                  <a:pt x="4284" y="15906"/>
                  <a:pt x="4303" y="15993"/>
                  <a:pt x="4275" y="16083"/>
                </a:cubicBezTo>
                <a:cubicBezTo>
                  <a:pt x="4197" y="16337"/>
                  <a:pt x="4163" y="16643"/>
                  <a:pt x="3995" y="16821"/>
                </a:cubicBezTo>
                <a:cubicBezTo>
                  <a:pt x="3727" y="17110"/>
                  <a:pt x="3663" y="17490"/>
                  <a:pt x="3526" y="17809"/>
                </a:cubicBezTo>
                <a:cubicBezTo>
                  <a:pt x="3297" y="18342"/>
                  <a:pt x="3035" y="18883"/>
                  <a:pt x="2913" y="19454"/>
                </a:cubicBezTo>
                <a:cubicBezTo>
                  <a:pt x="2845" y="19774"/>
                  <a:pt x="2713" y="20051"/>
                  <a:pt x="2599" y="20345"/>
                </a:cubicBezTo>
                <a:cubicBezTo>
                  <a:pt x="2566" y="20432"/>
                  <a:pt x="2323" y="21160"/>
                  <a:pt x="2319" y="21229"/>
                </a:cubicBezTo>
                <a:cubicBezTo>
                  <a:pt x="2295" y="21554"/>
                  <a:pt x="1980" y="21902"/>
                  <a:pt x="2029" y="22083"/>
                </a:cubicBezTo>
                <a:cubicBezTo>
                  <a:pt x="2128" y="22453"/>
                  <a:pt x="1594" y="22653"/>
                  <a:pt x="1881" y="22988"/>
                </a:cubicBezTo>
                <a:cubicBezTo>
                  <a:pt x="1425" y="23319"/>
                  <a:pt x="1879" y="23843"/>
                  <a:pt x="1614" y="24176"/>
                </a:cubicBezTo>
                <a:cubicBezTo>
                  <a:pt x="1691" y="24632"/>
                  <a:pt x="1804" y="25014"/>
                  <a:pt x="2085" y="25360"/>
                </a:cubicBezTo>
                <a:cubicBezTo>
                  <a:pt x="2371" y="25707"/>
                  <a:pt x="2693" y="25868"/>
                  <a:pt x="3062" y="25868"/>
                </a:cubicBezTo>
                <a:cubicBezTo>
                  <a:pt x="3252" y="25868"/>
                  <a:pt x="3455" y="25825"/>
                  <a:pt x="3673" y="25743"/>
                </a:cubicBezTo>
                <a:cubicBezTo>
                  <a:pt x="4530" y="25422"/>
                  <a:pt x="5320" y="24963"/>
                  <a:pt x="6159" y="24605"/>
                </a:cubicBezTo>
                <a:cubicBezTo>
                  <a:pt x="6676" y="24385"/>
                  <a:pt x="7206" y="24138"/>
                  <a:pt x="7683" y="23850"/>
                </a:cubicBezTo>
                <a:cubicBezTo>
                  <a:pt x="8249" y="23511"/>
                  <a:pt x="8875" y="23357"/>
                  <a:pt x="9454" y="23070"/>
                </a:cubicBezTo>
                <a:cubicBezTo>
                  <a:pt x="10196" y="22704"/>
                  <a:pt x="11013" y="22489"/>
                  <a:pt x="11795" y="22204"/>
                </a:cubicBezTo>
                <a:cubicBezTo>
                  <a:pt x="12296" y="22022"/>
                  <a:pt x="12798" y="21843"/>
                  <a:pt x="13291" y="21641"/>
                </a:cubicBezTo>
                <a:cubicBezTo>
                  <a:pt x="13881" y="21400"/>
                  <a:pt x="14524" y="21332"/>
                  <a:pt x="15107" y="21128"/>
                </a:cubicBezTo>
                <a:cubicBezTo>
                  <a:pt x="15846" y="20870"/>
                  <a:pt x="16590" y="20636"/>
                  <a:pt x="17341" y="20428"/>
                </a:cubicBezTo>
                <a:cubicBezTo>
                  <a:pt x="17974" y="20251"/>
                  <a:pt x="18653" y="20221"/>
                  <a:pt x="19272" y="20011"/>
                </a:cubicBezTo>
                <a:cubicBezTo>
                  <a:pt x="19655" y="19880"/>
                  <a:pt x="20094" y="19720"/>
                  <a:pt x="20436" y="19682"/>
                </a:cubicBezTo>
                <a:cubicBezTo>
                  <a:pt x="21077" y="19611"/>
                  <a:pt x="21703" y="19453"/>
                  <a:pt x="22343" y="19390"/>
                </a:cubicBezTo>
                <a:cubicBezTo>
                  <a:pt x="22534" y="19371"/>
                  <a:pt x="22649" y="19215"/>
                  <a:pt x="22872" y="19215"/>
                </a:cubicBezTo>
                <a:cubicBezTo>
                  <a:pt x="22878" y="19215"/>
                  <a:pt x="22885" y="19215"/>
                  <a:pt x="22892" y="19216"/>
                </a:cubicBezTo>
                <a:cubicBezTo>
                  <a:pt x="22928" y="19217"/>
                  <a:pt x="22965" y="19218"/>
                  <a:pt x="23001" y="19218"/>
                </a:cubicBezTo>
                <a:cubicBezTo>
                  <a:pt x="23493" y="19218"/>
                  <a:pt x="23980" y="19081"/>
                  <a:pt x="24479" y="19048"/>
                </a:cubicBezTo>
                <a:cubicBezTo>
                  <a:pt x="25192" y="19001"/>
                  <a:pt x="25906" y="18893"/>
                  <a:pt x="26620" y="18819"/>
                </a:cubicBezTo>
                <a:cubicBezTo>
                  <a:pt x="26655" y="18815"/>
                  <a:pt x="26690" y="18814"/>
                  <a:pt x="26726" y="18814"/>
                </a:cubicBezTo>
                <a:cubicBezTo>
                  <a:pt x="26871" y="18814"/>
                  <a:pt x="27019" y="18838"/>
                  <a:pt x="27157" y="18838"/>
                </a:cubicBezTo>
                <a:cubicBezTo>
                  <a:pt x="27253" y="18838"/>
                  <a:pt x="27344" y="18826"/>
                  <a:pt x="27426" y="18786"/>
                </a:cubicBezTo>
                <a:cubicBezTo>
                  <a:pt x="27816" y="18592"/>
                  <a:pt x="28269" y="18609"/>
                  <a:pt x="28624" y="18599"/>
                </a:cubicBezTo>
                <a:cubicBezTo>
                  <a:pt x="29619" y="18570"/>
                  <a:pt x="30613" y="18478"/>
                  <a:pt x="31606" y="18423"/>
                </a:cubicBezTo>
                <a:cubicBezTo>
                  <a:pt x="31630" y="18422"/>
                  <a:pt x="31653" y="18421"/>
                  <a:pt x="31676" y="18421"/>
                </a:cubicBezTo>
                <a:cubicBezTo>
                  <a:pt x="31971" y="18421"/>
                  <a:pt x="32247" y="18517"/>
                  <a:pt x="32540" y="18517"/>
                </a:cubicBezTo>
                <a:cubicBezTo>
                  <a:pt x="32599" y="18517"/>
                  <a:pt x="32659" y="18513"/>
                  <a:pt x="32720" y="18504"/>
                </a:cubicBezTo>
                <a:cubicBezTo>
                  <a:pt x="32890" y="18478"/>
                  <a:pt x="33049" y="18384"/>
                  <a:pt x="33229" y="18384"/>
                </a:cubicBezTo>
                <a:cubicBezTo>
                  <a:pt x="33269" y="18384"/>
                  <a:pt x="33309" y="18388"/>
                  <a:pt x="33350" y="18399"/>
                </a:cubicBezTo>
                <a:cubicBezTo>
                  <a:pt x="33635" y="18470"/>
                  <a:pt x="33926" y="18493"/>
                  <a:pt x="34216" y="18493"/>
                </a:cubicBezTo>
                <a:cubicBezTo>
                  <a:pt x="34625" y="18493"/>
                  <a:pt x="35035" y="18448"/>
                  <a:pt x="35431" y="18429"/>
                </a:cubicBezTo>
                <a:cubicBezTo>
                  <a:pt x="36126" y="18397"/>
                  <a:pt x="36837" y="18444"/>
                  <a:pt x="37548" y="18319"/>
                </a:cubicBezTo>
                <a:cubicBezTo>
                  <a:pt x="37713" y="18290"/>
                  <a:pt x="37884" y="18281"/>
                  <a:pt x="38058" y="18281"/>
                </a:cubicBezTo>
                <a:cubicBezTo>
                  <a:pt x="38411" y="18281"/>
                  <a:pt x="38778" y="18320"/>
                  <a:pt x="39141" y="18320"/>
                </a:cubicBezTo>
                <a:cubicBezTo>
                  <a:pt x="39201" y="18320"/>
                  <a:pt x="39261" y="18319"/>
                  <a:pt x="39321" y="18317"/>
                </a:cubicBezTo>
                <a:cubicBezTo>
                  <a:pt x="39444" y="18312"/>
                  <a:pt x="39568" y="18309"/>
                  <a:pt x="39692" y="18309"/>
                </a:cubicBezTo>
                <a:cubicBezTo>
                  <a:pt x="40171" y="18309"/>
                  <a:pt x="40651" y="18341"/>
                  <a:pt x="41130" y="18341"/>
                </a:cubicBezTo>
                <a:cubicBezTo>
                  <a:pt x="41500" y="18341"/>
                  <a:pt x="41870" y="18322"/>
                  <a:pt x="42240" y="18256"/>
                </a:cubicBezTo>
                <a:cubicBezTo>
                  <a:pt x="42244" y="18255"/>
                  <a:pt x="42248" y="18255"/>
                  <a:pt x="42253" y="18255"/>
                </a:cubicBezTo>
                <a:cubicBezTo>
                  <a:pt x="42290" y="18255"/>
                  <a:pt x="42333" y="18280"/>
                  <a:pt x="42369" y="18299"/>
                </a:cubicBezTo>
                <a:cubicBezTo>
                  <a:pt x="42586" y="18416"/>
                  <a:pt x="42813" y="18441"/>
                  <a:pt x="43042" y="18441"/>
                </a:cubicBezTo>
                <a:cubicBezTo>
                  <a:pt x="43221" y="18441"/>
                  <a:pt x="43402" y="18426"/>
                  <a:pt x="43582" y="18426"/>
                </a:cubicBezTo>
                <a:cubicBezTo>
                  <a:pt x="43707" y="18426"/>
                  <a:pt x="43832" y="18433"/>
                  <a:pt x="43955" y="18458"/>
                </a:cubicBezTo>
                <a:cubicBezTo>
                  <a:pt x="44227" y="18514"/>
                  <a:pt x="44508" y="18533"/>
                  <a:pt x="44791" y="18533"/>
                </a:cubicBezTo>
                <a:cubicBezTo>
                  <a:pt x="45033" y="18533"/>
                  <a:pt x="45277" y="18519"/>
                  <a:pt x="45516" y="18502"/>
                </a:cubicBezTo>
                <a:cubicBezTo>
                  <a:pt x="45538" y="18501"/>
                  <a:pt x="45559" y="18500"/>
                  <a:pt x="45580" y="18500"/>
                </a:cubicBezTo>
                <a:cubicBezTo>
                  <a:pt x="45932" y="18500"/>
                  <a:pt x="46263" y="18693"/>
                  <a:pt x="46601" y="18693"/>
                </a:cubicBezTo>
                <a:cubicBezTo>
                  <a:pt x="46694" y="18693"/>
                  <a:pt x="46787" y="18679"/>
                  <a:pt x="46881" y="18642"/>
                </a:cubicBezTo>
                <a:cubicBezTo>
                  <a:pt x="46961" y="18610"/>
                  <a:pt x="47038" y="18598"/>
                  <a:pt x="47112" y="18598"/>
                </a:cubicBezTo>
                <a:cubicBezTo>
                  <a:pt x="47331" y="18598"/>
                  <a:pt x="47528" y="18706"/>
                  <a:pt x="47713" y="18748"/>
                </a:cubicBezTo>
                <a:cubicBezTo>
                  <a:pt x="48424" y="18912"/>
                  <a:pt x="49152" y="18951"/>
                  <a:pt x="49864" y="19097"/>
                </a:cubicBezTo>
                <a:cubicBezTo>
                  <a:pt x="50579" y="19244"/>
                  <a:pt x="51340" y="19286"/>
                  <a:pt x="52039" y="19459"/>
                </a:cubicBezTo>
                <a:cubicBezTo>
                  <a:pt x="52720" y="19626"/>
                  <a:pt x="53424" y="19791"/>
                  <a:pt x="54104" y="19998"/>
                </a:cubicBezTo>
                <a:cubicBezTo>
                  <a:pt x="54933" y="20251"/>
                  <a:pt x="55811" y="20376"/>
                  <a:pt x="56661" y="20608"/>
                </a:cubicBezTo>
                <a:cubicBezTo>
                  <a:pt x="57619" y="20868"/>
                  <a:pt x="58582" y="21110"/>
                  <a:pt x="59526" y="21415"/>
                </a:cubicBezTo>
                <a:cubicBezTo>
                  <a:pt x="59836" y="21515"/>
                  <a:pt x="60206" y="21504"/>
                  <a:pt x="60452" y="21645"/>
                </a:cubicBezTo>
                <a:cubicBezTo>
                  <a:pt x="61308" y="22133"/>
                  <a:pt x="62287" y="22292"/>
                  <a:pt x="63151" y="22752"/>
                </a:cubicBezTo>
                <a:cubicBezTo>
                  <a:pt x="63859" y="23130"/>
                  <a:pt x="64670" y="23265"/>
                  <a:pt x="65360" y="23727"/>
                </a:cubicBezTo>
                <a:cubicBezTo>
                  <a:pt x="65906" y="24092"/>
                  <a:pt x="66592" y="24223"/>
                  <a:pt x="67120" y="24658"/>
                </a:cubicBezTo>
                <a:cubicBezTo>
                  <a:pt x="67235" y="24754"/>
                  <a:pt x="67420" y="24836"/>
                  <a:pt x="67569" y="24836"/>
                </a:cubicBezTo>
                <a:cubicBezTo>
                  <a:pt x="67591" y="24836"/>
                  <a:pt x="67613" y="24834"/>
                  <a:pt x="67634" y="24830"/>
                </a:cubicBezTo>
                <a:cubicBezTo>
                  <a:pt x="67718" y="24813"/>
                  <a:pt x="67800" y="24806"/>
                  <a:pt x="67880" y="24806"/>
                </a:cubicBezTo>
                <a:cubicBezTo>
                  <a:pt x="68221" y="24806"/>
                  <a:pt x="68531" y="24939"/>
                  <a:pt x="68799" y="25091"/>
                </a:cubicBezTo>
                <a:cubicBezTo>
                  <a:pt x="68919" y="25159"/>
                  <a:pt x="69025" y="25186"/>
                  <a:pt x="69122" y="25186"/>
                </a:cubicBezTo>
                <a:cubicBezTo>
                  <a:pt x="69313" y="25186"/>
                  <a:pt x="69465" y="25080"/>
                  <a:pt x="69614" y="24977"/>
                </a:cubicBezTo>
                <a:cubicBezTo>
                  <a:pt x="70219" y="24563"/>
                  <a:pt x="70411" y="23856"/>
                  <a:pt x="70100" y="23076"/>
                </a:cubicBezTo>
                <a:cubicBezTo>
                  <a:pt x="70014" y="22861"/>
                  <a:pt x="70128" y="22647"/>
                  <a:pt x="69990" y="22460"/>
                </a:cubicBezTo>
                <a:cubicBezTo>
                  <a:pt x="69542" y="21851"/>
                  <a:pt x="69482" y="21077"/>
                  <a:pt x="69123" y="20415"/>
                </a:cubicBezTo>
                <a:cubicBezTo>
                  <a:pt x="68886" y="19978"/>
                  <a:pt x="68848" y="19415"/>
                  <a:pt x="68591" y="18940"/>
                </a:cubicBezTo>
                <a:cubicBezTo>
                  <a:pt x="68373" y="18532"/>
                  <a:pt x="68287" y="18053"/>
                  <a:pt x="68077" y="17638"/>
                </a:cubicBezTo>
                <a:cubicBezTo>
                  <a:pt x="67855" y="17197"/>
                  <a:pt x="67679" y="16743"/>
                  <a:pt x="67496" y="16286"/>
                </a:cubicBezTo>
                <a:cubicBezTo>
                  <a:pt x="67340" y="15896"/>
                  <a:pt x="67187" y="15464"/>
                  <a:pt x="66929" y="15150"/>
                </a:cubicBezTo>
                <a:cubicBezTo>
                  <a:pt x="66611" y="14761"/>
                  <a:pt x="66497" y="14312"/>
                  <a:pt x="66317" y="13880"/>
                </a:cubicBezTo>
                <a:cubicBezTo>
                  <a:pt x="66252" y="13723"/>
                  <a:pt x="66271" y="13547"/>
                  <a:pt x="66411" y="13404"/>
                </a:cubicBezTo>
                <a:cubicBezTo>
                  <a:pt x="66703" y="13107"/>
                  <a:pt x="66996" y="12813"/>
                  <a:pt x="67268" y="12498"/>
                </a:cubicBezTo>
                <a:cubicBezTo>
                  <a:pt x="67567" y="12150"/>
                  <a:pt x="67900" y="11842"/>
                  <a:pt x="68229" y="11523"/>
                </a:cubicBezTo>
                <a:cubicBezTo>
                  <a:pt x="68562" y="11201"/>
                  <a:pt x="68808" y="10787"/>
                  <a:pt x="69141" y="10462"/>
                </a:cubicBezTo>
                <a:cubicBezTo>
                  <a:pt x="69742" y="9874"/>
                  <a:pt x="70341" y="9296"/>
                  <a:pt x="70865" y="8628"/>
                </a:cubicBezTo>
                <a:cubicBezTo>
                  <a:pt x="71055" y="8387"/>
                  <a:pt x="71183" y="8090"/>
                  <a:pt x="71403" y="7897"/>
                </a:cubicBezTo>
                <a:cubicBezTo>
                  <a:pt x="71728" y="7613"/>
                  <a:pt x="71878" y="7250"/>
                  <a:pt x="72010" y="6875"/>
                </a:cubicBezTo>
                <a:cubicBezTo>
                  <a:pt x="72132" y="6531"/>
                  <a:pt x="71916" y="5855"/>
                  <a:pt x="71665" y="5721"/>
                </a:cubicBezTo>
                <a:cubicBezTo>
                  <a:pt x="71329" y="5543"/>
                  <a:pt x="70978" y="5389"/>
                  <a:pt x="70642" y="5207"/>
                </a:cubicBezTo>
                <a:cubicBezTo>
                  <a:pt x="70301" y="5022"/>
                  <a:pt x="69986" y="4844"/>
                  <a:pt x="69567" y="4801"/>
                </a:cubicBezTo>
                <a:cubicBezTo>
                  <a:pt x="69131" y="4756"/>
                  <a:pt x="68718" y="4492"/>
                  <a:pt x="68291" y="4336"/>
                </a:cubicBezTo>
                <a:cubicBezTo>
                  <a:pt x="67820" y="4161"/>
                  <a:pt x="67286" y="4117"/>
                  <a:pt x="66852" y="3909"/>
                </a:cubicBezTo>
                <a:cubicBezTo>
                  <a:pt x="66145" y="3568"/>
                  <a:pt x="65366" y="3554"/>
                  <a:pt x="64639" y="3305"/>
                </a:cubicBezTo>
                <a:cubicBezTo>
                  <a:pt x="64144" y="3134"/>
                  <a:pt x="63540" y="3018"/>
                  <a:pt x="62960" y="2970"/>
                </a:cubicBezTo>
                <a:cubicBezTo>
                  <a:pt x="62285" y="2912"/>
                  <a:pt x="61646" y="2586"/>
                  <a:pt x="60951" y="2510"/>
                </a:cubicBezTo>
                <a:cubicBezTo>
                  <a:pt x="59888" y="2392"/>
                  <a:pt x="58824" y="2248"/>
                  <a:pt x="57771" y="2052"/>
                </a:cubicBezTo>
                <a:cubicBezTo>
                  <a:pt x="57139" y="1935"/>
                  <a:pt x="56489" y="1953"/>
                  <a:pt x="55866" y="1767"/>
                </a:cubicBezTo>
                <a:cubicBezTo>
                  <a:pt x="55597" y="1688"/>
                  <a:pt x="55321" y="1641"/>
                  <a:pt x="55042" y="1627"/>
                </a:cubicBezTo>
                <a:cubicBezTo>
                  <a:pt x="54460" y="1594"/>
                  <a:pt x="53885" y="1470"/>
                  <a:pt x="53302" y="1406"/>
                </a:cubicBezTo>
                <a:cubicBezTo>
                  <a:pt x="52746" y="1344"/>
                  <a:pt x="52193" y="1211"/>
                  <a:pt x="51631" y="1156"/>
                </a:cubicBezTo>
                <a:cubicBezTo>
                  <a:pt x="51606" y="1153"/>
                  <a:pt x="51582" y="1153"/>
                  <a:pt x="51557" y="1153"/>
                </a:cubicBezTo>
                <a:cubicBezTo>
                  <a:pt x="51493" y="1153"/>
                  <a:pt x="51430" y="1159"/>
                  <a:pt x="51363" y="1159"/>
                </a:cubicBezTo>
                <a:cubicBezTo>
                  <a:pt x="51322" y="1159"/>
                  <a:pt x="51280" y="1157"/>
                  <a:pt x="51236" y="1149"/>
                </a:cubicBezTo>
                <a:cubicBezTo>
                  <a:pt x="50673" y="1051"/>
                  <a:pt x="50099" y="917"/>
                  <a:pt x="49540" y="917"/>
                </a:cubicBezTo>
                <a:cubicBezTo>
                  <a:pt x="48875" y="917"/>
                  <a:pt x="48220" y="831"/>
                  <a:pt x="47576" y="738"/>
                </a:cubicBezTo>
                <a:cubicBezTo>
                  <a:pt x="46464" y="577"/>
                  <a:pt x="45344" y="575"/>
                  <a:pt x="44229" y="476"/>
                </a:cubicBezTo>
                <a:cubicBezTo>
                  <a:pt x="43021" y="369"/>
                  <a:pt x="41793" y="431"/>
                  <a:pt x="40590" y="221"/>
                </a:cubicBezTo>
                <a:cubicBezTo>
                  <a:pt x="40555" y="214"/>
                  <a:pt x="40521" y="212"/>
                  <a:pt x="40488" y="212"/>
                </a:cubicBezTo>
                <a:cubicBezTo>
                  <a:pt x="40289" y="212"/>
                  <a:pt x="40111" y="304"/>
                  <a:pt x="39924" y="304"/>
                </a:cubicBezTo>
                <a:cubicBezTo>
                  <a:pt x="39884" y="304"/>
                  <a:pt x="39843" y="300"/>
                  <a:pt x="39802" y="290"/>
                </a:cubicBezTo>
                <a:cubicBezTo>
                  <a:pt x="39150" y="126"/>
                  <a:pt x="38478" y="223"/>
                  <a:pt x="37816" y="131"/>
                </a:cubicBezTo>
                <a:cubicBezTo>
                  <a:pt x="37455" y="81"/>
                  <a:pt x="37087" y="57"/>
                  <a:pt x="36720" y="57"/>
                </a:cubicBezTo>
                <a:cubicBezTo>
                  <a:pt x="36456" y="57"/>
                  <a:pt x="36194" y="69"/>
                  <a:pt x="35934" y="92"/>
                </a:cubicBezTo>
                <a:cubicBezTo>
                  <a:pt x="35897" y="96"/>
                  <a:pt x="35860" y="97"/>
                  <a:pt x="35823" y="97"/>
                </a:cubicBezTo>
                <a:cubicBezTo>
                  <a:pt x="35523" y="97"/>
                  <a:pt x="35228" y="1"/>
                  <a:pt x="3495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0C2B3F"/>
              </a:solidFill>
            </a:endParaRPr>
          </a:p>
        </p:txBody>
      </p:sp>
      <p:sp>
        <p:nvSpPr>
          <p:cNvPr id="602" name="Google Shape;602;p25"/>
          <p:cNvSpPr txBox="1">
            <a:spLocks noGrp="1"/>
          </p:cNvSpPr>
          <p:nvPr>
            <p:ph type="title"/>
          </p:nvPr>
        </p:nvSpPr>
        <p:spPr>
          <a:xfrm>
            <a:off x="1181219" y="2198703"/>
            <a:ext cx="1245600" cy="76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01</a:t>
            </a:r>
            <a:endParaRPr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603" name="Google Shape;603;p25"/>
          <p:cNvSpPr txBox="1">
            <a:spLocks noGrp="1"/>
          </p:cNvSpPr>
          <p:nvPr>
            <p:ph type="title" idx="2"/>
          </p:nvPr>
        </p:nvSpPr>
        <p:spPr>
          <a:xfrm>
            <a:off x="3843010" y="2198703"/>
            <a:ext cx="1245600" cy="76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02</a:t>
            </a:r>
            <a:endParaRPr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604" name="Google Shape;604;p25"/>
          <p:cNvSpPr txBox="1">
            <a:spLocks noGrp="1"/>
          </p:cNvSpPr>
          <p:nvPr>
            <p:ph type="title" idx="3"/>
          </p:nvPr>
        </p:nvSpPr>
        <p:spPr>
          <a:xfrm>
            <a:off x="6658182" y="2198703"/>
            <a:ext cx="1245600" cy="76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03</a:t>
            </a:r>
            <a:endParaRPr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605" name="Google Shape;605;p25"/>
          <p:cNvSpPr txBox="1">
            <a:spLocks noGrp="1"/>
          </p:cNvSpPr>
          <p:nvPr>
            <p:ph type="title" idx="4"/>
          </p:nvPr>
        </p:nvSpPr>
        <p:spPr>
          <a:xfrm>
            <a:off x="9473390" y="2198703"/>
            <a:ext cx="1245600" cy="76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04</a:t>
            </a:r>
            <a:endParaRPr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606" name="Google Shape;606;p25"/>
          <p:cNvSpPr/>
          <p:nvPr/>
        </p:nvSpPr>
        <p:spPr>
          <a:xfrm>
            <a:off x="1351103" y="2108384"/>
            <a:ext cx="905871" cy="881228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0C2B3F"/>
              </a:solidFill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607" name="Google Shape;607;p25"/>
          <p:cNvSpPr/>
          <p:nvPr/>
        </p:nvSpPr>
        <p:spPr>
          <a:xfrm>
            <a:off x="4012890" y="2108384"/>
            <a:ext cx="905871" cy="881228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0C2B3F"/>
              </a:solidFill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608" name="Google Shape;608;p25"/>
          <p:cNvSpPr/>
          <p:nvPr/>
        </p:nvSpPr>
        <p:spPr>
          <a:xfrm>
            <a:off x="6828038" y="2108384"/>
            <a:ext cx="905871" cy="881228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0C2B3F"/>
              </a:solidFill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609" name="Google Shape;609;p25"/>
          <p:cNvSpPr/>
          <p:nvPr/>
        </p:nvSpPr>
        <p:spPr>
          <a:xfrm>
            <a:off x="9643224" y="2108384"/>
            <a:ext cx="905871" cy="881228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0C2B3F"/>
              </a:solidFill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727E07-D227-415B-AAEE-97B8AA559A40}"/>
              </a:ext>
            </a:extLst>
          </p:cNvPr>
          <p:cNvSpPr txBox="1"/>
          <p:nvPr/>
        </p:nvSpPr>
        <p:spPr>
          <a:xfrm>
            <a:off x="912589" y="3012370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적응의 시간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A7494C-155D-4200-8F4A-82228B88F250}"/>
              </a:ext>
            </a:extLst>
          </p:cNvPr>
          <p:cNvSpPr txBox="1"/>
          <p:nvPr/>
        </p:nvSpPr>
        <p:spPr>
          <a:xfrm>
            <a:off x="3571175" y="3012370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전공의 기초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09FCF1-1B6C-47F1-AFEB-117C24768625}"/>
              </a:ext>
            </a:extLst>
          </p:cNvPr>
          <p:cNvSpPr txBox="1"/>
          <p:nvPr/>
        </p:nvSpPr>
        <p:spPr>
          <a:xfrm>
            <a:off x="6368717" y="3012370"/>
            <a:ext cx="1824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개념의 활용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67D8A0-7A94-4298-82C0-B367FC95AC94}"/>
              </a:ext>
            </a:extLst>
          </p:cNvPr>
          <p:cNvSpPr txBox="1"/>
          <p:nvPr/>
        </p:nvSpPr>
        <p:spPr>
          <a:xfrm>
            <a:off x="8885733" y="3012370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흥미분야 구체화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3C670C-21E7-41CB-92B6-C38CE6E78C53}"/>
              </a:ext>
            </a:extLst>
          </p:cNvPr>
          <p:cNvSpPr txBox="1"/>
          <p:nvPr/>
        </p:nvSpPr>
        <p:spPr>
          <a:xfrm>
            <a:off x="622419" y="3696581"/>
            <a:ext cx="23747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기본영어, 논리 사유, 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컴퓨터개론, 문학과 삶,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철학, 이산수학,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프로그래밍 실습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D2B3854-0150-4147-8F7C-8E2E5999A578}"/>
              </a:ext>
            </a:extLst>
          </p:cNvPr>
          <p:cNvSpPr txBox="1"/>
          <p:nvPr/>
        </p:nvSpPr>
        <p:spPr>
          <a:xfrm>
            <a:off x="3278419" y="3664322"/>
            <a:ext cx="23747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자료구조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아두이노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</a:t>
            </a:r>
          </a:p>
          <a:p>
            <a:pPr algn="ctr"/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논리설계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C#,</a:t>
            </a:r>
          </a:p>
          <a:p>
            <a:pPr algn="ctr"/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웹프로그래밍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선형대수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신호처리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응용수학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</a:t>
            </a:r>
          </a:p>
          <a:p>
            <a:pPr algn="ctr"/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컴퓨터 구조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5F3A789-1954-45B5-B902-A8D9A22E9A79}"/>
              </a:ext>
            </a:extLst>
          </p:cNvPr>
          <p:cNvSpPr txBox="1"/>
          <p:nvPr/>
        </p:nvSpPr>
        <p:spPr>
          <a:xfrm>
            <a:off x="6026656" y="3696581"/>
            <a:ext cx="25086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영상처리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비전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음향처리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임베디드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그래픽스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b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</a:b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데이터베이스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알고리즘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</a:t>
            </a:r>
            <a:b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</a:b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멀티미디어통신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b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</a:b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캡스톤디자인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확률과 통계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1E4C74-D2A6-49DB-AE06-1DAFF65523F4}"/>
              </a:ext>
            </a:extLst>
          </p:cNvPr>
          <p:cNvSpPr txBox="1"/>
          <p:nvPr/>
        </p:nvSpPr>
        <p:spPr>
          <a:xfrm>
            <a:off x="8841842" y="3768652"/>
            <a:ext cx="25086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가상현실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고급 웹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앱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b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</a:b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인공지능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자바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b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</a:b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캡스톤 디자인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HCI, </a:t>
            </a:r>
            <a:b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</a:b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정보보안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창업과 취업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b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</a:b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컴퓨터융합 응용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9;p2">
            <a:extLst>
              <a:ext uri="{FF2B5EF4-FFF2-40B4-BE49-F238E27FC236}">
                <a16:creationId xmlns:a16="http://schemas.microsoft.com/office/drawing/2014/main" id="{6835C368-9DA0-4F27-91DD-E624BDDB641D}"/>
              </a:ext>
            </a:extLst>
          </p:cNvPr>
          <p:cNvGrpSpPr/>
          <p:nvPr/>
        </p:nvGrpSpPr>
        <p:grpSpPr>
          <a:xfrm>
            <a:off x="11389" y="-19175"/>
            <a:ext cx="12180611" cy="6836339"/>
            <a:chOff x="-12452" y="310275"/>
            <a:chExt cx="9180800" cy="4538300"/>
          </a:xfrm>
        </p:grpSpPr>
        <p:cxnSp>
          <p:nvCxnSpPr>
            <p:cNvPr id="40" name="Google Shape;10;p2">
              <a:extLst>
                <a:ext uri="{FF2B5EF4-FFF2-40B4-BE49-F238E27FC236}">
                  <a16:creationId xmlns:a16="http://schemas.microsoft.com/office/drawing/2014/main" id="{7236758C-3AD1-47DB-BF0E-57E91138609A}"/>
                </a:ext>
              </a:extLst>
            </p:cNvPr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11;p2">
              <a:extLst>
                <a:ext uri="{FF2B5EF4-FFF2-40B4-BE49-F238E27FC236}">
                  <a16:creationId xmlns:a16="http://schemas.microsoft.com/office/drawing/2014/main" id="{640356C2-EAFA-4FE7-8951-705F779CF0E8}"/>
                </a:ext>
              </a:extLst>
            </p:cNvPr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12;p2">
              <a:extLst>
                <a:ext uri="{FF2B5EF4-FFF2-40B4-BE49-F238E27FC236}">
                  <a16:creationId xmlns:a16="http://schemas.microsoft.com/office/drawing/2014/main" id="{3DCA1862-D5B0-4005-A608-DFE9DFBAC07F}"/>
                </a:ext>
              </a:extLst>
            </p:cNvPr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13;p2">
              <a:extLst>
                <a:ext uri="{FF2B5EF4-FFF2-40B4-BE49-F238E27FC236}">
                  <a16:creationId xmlns:a16="http://schemas.microsoft.com/office/drawing/2014/main" id="{072CD738-7D65-4A52-9DCD-FB15ACFB15CD}"/>
                </a:ext>
              </a:extLst>
            </p:cNvPr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14;p2">
              <a:extLst>
                <a:ext uri="{FF2B5EF4-FFF2-40B4-BE49-F238E27FC236}">
                  <a16:creationId xmlns:a16="http://schemas.microsoft.com/office/drawing/2014/main" id="{81792885-42B4-4CAE-8FC9-414E1B607DB5}"/>
                </a:ext>
              </a:extLst>
            </p:cNvPr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15;p2">
              <a:extLst>
                <a:ext uri="{FF2B5EF4-FFF2-40B4-BE49-F238E27FC236}">
                  <a16:creationId xmlns:a16="http://schemas.microsoft.com/office/drawing/2014/main" id="{4BE654EA-462E-4A20-921B-24B2062E8C27}"/>
                </a:ext>
              </a:extLst>
            </p:cNvPr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16;p2">
              <a:extLst>
                <a:ext uri="{FF2B5EF4-FFF2-40B4-BE49-F238E27FC236}">
                  <a16:creationId xmlns:a16="http://schemas.microsoft.com/office/drawing/2014/main" id="{EA8883CD-6A8E-4D53-B718-C91EF3A858B7}"/>
                </a:ext>
              </a:extLst>
            </p:cNvPr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17;p2">
              <a:extLst>
                <a:ext uri="{FF2B5EF4-FFF2-40B4-BE49-F238E27FC236}">
                  <a16:creationId xmlns:a16="http://schemas.microsoft.com/office/drawing/2014/main" id="{46FDF96F-D8ED-4854-B4A5-7BBAC9FDB77D}"/>
                </a:ext>
              </a:extLst>
            </p:cNvPr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18;p2">
              <a:extLst>
                <a:ext uri="{FF2B5EF4-FFF2-40B4-BE49-F238E27FC236}">
                  <a16:creationId xmlns:a16="http://schemas.microsoft.com/office/drawing/2014/main" id="{B5860F73-2862-4041-8BD5-FE1924E68916}"/>
                </a:ext>
              </a:extLst>
            </p:cNvPr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19;p2">
              <a:extLst>
                <a:ext uri="{FF2B5EF4-FFF2-40B4-BE49-F238E27FC236}">
                  <a16:creationId xmlns:a16="http://schemas.microsoft.com/office/drawing/2014/main" id="{7B56AA2E-AE8B-4E9B-804E-5853B0797562}"/>
                </a:ext>
              </a:extLst>
            </p:cNvPr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20;p2">
              <a:extLst>
                <a:ext uri="{FF2B5EF4-FFF2-40B4-BE49-F238E27FC236}">
                  <a16:creationId xmlns:a16="http://schemas.microsoft.com/office/drawing/2014/main" id="{4ADC8881-59E9-47EA-91C7-BC97768DCA08}"/>
                </a:ext>
              </a:extLst>
            </p:cNvPr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21;p2">
              <a:extLst>
                <a:ext uri="{FF2B5EF4-FFF2-40B4-BE49-F238E27FC236}">
                  <a16:creationId xmlns:a16="http://schemas.microsoft.com/office/drawing/2014/main" id="{D9C5936D-2E40-4449-922E-A9FF9BDB677F}"/>
                </a:ext>
              </a:extLst>
            </p:cNvPr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394E34A-5135-4F69-942D-8F1AB3A048D8}"/>
              </a:ext>
            </a:extLst>
          </p:cNvPr>
          <p:cNvSpPr/>
          <p:nvPr/>
        </p:nvSpPr>
        <p:spPr>
          <a:xfrm>
            <a:off x="2615003" y="4790016"/>
            <a:ext cx="4146900" cy="36871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8" name="Google Shape;2188;p35"/>
          <p:cNvSpPr txBox="1">
            <a:spLocks noGrp="1"/>
          </p:cNvSpPr>
          <p:nvPr>
            <p:ph type="subTitle" idx="1"/>
          </p:nvPr>
        </p:nvSpPr>
        <p:spPr>
          <a:xfrm>
            <a:off x="1731400" y="3307867"/>
            <a:ext cx="8729200" cy="1792000"/>
          </a:xfrm>
          <a:prstGeom prst="rect">
            <a:avLst/>
          </a:prstGeom>
        </p:spPr>
        <p:txBody>
          <a:bodyPr spcFirstLastPara="1" vert="horz" wrap="square" lIns="121900" tIns="0" rIns="121900" bIns="0" rtlCol="0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ko-KR" altLang="en-US" sz="6600" dirty="0">
                <a:solidFill>
                  <a:srgbClr val="00B05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학점과 등수</a:t>
            </a:r>
            <a:r>
              <a:rPr lang="ko-KR" altLang="en-US" sz="66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보다는</a:t>
            </a:r>
            <a:endParaRPr lang="en-US" altLang="ko-KR" sz="66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0" indent="0">
              <a:spcAft>
                <a:spcPts val="1600"/>
              </a:spcAft>
            </a:pPr>
            <a:r>
              <a:rPr lang="en-US" altLang="ko-KR" sz="66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“</a:t>
            </a:r>
            <a:r>
              <a:rPr lang="ko-KR" altLang="en-US" sz="66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학업 이해도</a:t>
            </a:r>
            <a:r>
              <a:rPr lang="en-US" altLang="ko-KR" sz="66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”</a:t>
            </a:r>
            <a:r>
              <a:rPr lang="ko-KR" altLang="en-US" sz="66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를 키우자</a:t>
            </a:r>
            <a:r>
              <a:rPr lang="en-US" altLang="ko-KR" sz="66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!</a:t>
            </a:r>
            <a:endParaRPr sz="66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215" name="Google Shape;2215;p35"/>
          <p:cNvSpPr/>
          <p:nvPr/>
        </p:nvSpPr>
        <p:spPr>
          <a:xfrm rot="-1353227">
            <a:off x="7169089" y="782787"/>
            <a:ext cx="995332" cy="1527031"/>
          </a:xfrm>
          <a:custGeom>
            <a:avLst/>
            <a:gdLst/>
            <a:ahLst/>
            <a:cxnLst/>
            <a:rect l="l" t="t" r="r" b="b"/>
            <a:pathLst>
              <a:path w="3321" h="5095" extrusionOk="0">
                <a:moveTo>
                  <a:pt x="986" y="204"/>
                </a:moveTo>
                <a:cubicBezTo>
                  <a:pt x="997" y="241"/>
                  <a:pt x="1083" y="460"/>
                  <a:pt x="1095" y="496"/>
                </a:cubicBezTo>
                <a:cubicBezTo>
                  <a:pt x="1046" y="485"/>
                  <a:pt x="997" y="472"/>
                  <a:pt x="949" y="472"/>
                </a:cubicBezTo>
                <a:cubicBezTo>
                  <a:pt x="949" y="460"/>
                  <a:pt x="973" y="277"/>
                  <a:pt x="986" y="204"/>
                </a:cubicBezTo>
                <a:close/>
                <a:moveTo>
                  <a:pt x="694" y="1312"/>
                </a:moveTo>
                <a:cubicBezTo>
                  <a:pt x="937" y="1336"/>
                  <a:pt x="1168" y="1409"/>
                  <a:pt x="1387" y="1542"/>
                </a:cubicBezTo>
                <a:cubicBezTo>
                  <a:pt x="1605" y="1676"/>
                  <a:pt x="1800" y="1858"/>
                  <a:pt x="1959" y="2077"/>
                </a:cubicBezTo>
                <a:cubicBezTo>
                  <a:pt x="2311" y="2564"/>
                  <a:pt x="2432" y="3172"/>
                  <a:pt x="2408" y="3768"/>
                </a:cubicBezTo>
                <a:cubicBezTo>
                  <a:pt x="2396" y="4109"/>
                  <a:pt x="2335" y="4437"/>
                  <a:pt x="2262" y="4765"/>
                </a:cubicBezTo>
                <a:cubicBezTo>
                  <a:pt x="2250" y="4741"/>
                  <a:pt x="2178" y="4583"/>
                  <a:pt x="2165" y="4522"/>
                </a:cubicBezTo>
                <a:lnTo>
                  <a:pt x="2165" y="4498"/>
                </a:lnTo>
                <a:cubicBezTo>
                  <a:pt x="2165" y="4461"/>
                  <a:pt x="2408" y="3804"/>
                  <a:pt x="2153" y="2953"/>
                </a:cubicBezTo>
                <a:cubicBezTo>
                  <a:pt x="2007" y="2491"/>
                  <a:pt x="1727" y="2090"/>
                  <a:pt x="1351" y="1798"/>
                </a:cubicBezTo>
                <a:cubicBezTo>
                  <a:pt x="1156" y="1628"/>
                  <a:pt x="670" y="1396"/>
                  <a:pt x="657" y="1396"/>
                </a:cubicBezTo>
                <a:cubicBezTo>
                  <a:pt x="670" y="1372"/>
                  <a:pt x="681" y="1336"/>
                  <a:pt x="694" y="1312"/>
                </a:cubicBezTo>
                <a:close/>
                <a:moveTo>
                  <a:pt x="913" y="120"/>
                </a:moveTo>
                <a:lnTo>
                  <a:pt x="913" y="120"/>
                </a:lnTo>
                <a:cubicBezTo>
                  <a:pt x="900" y="217"/>
                  <a:pt x="888" y="326"/>
                  <a:pt x="876" y="436"/>
                </a:cubicBezTo>
                <a:cubicBezTo>
                  <a:pt x="864" y="448"/>
                  <a:pt x="851" y="521"/>
                  <a:pt x="888" y="533"/>
                </a:cubicBezTo>
                <a:cubicBezTo>
                  <a:pt x="1569" y="606"/>
                  <a:pt x="2202" y="971"/>
                  <a:pt x="2603" y="1506"/>
                </a:cubicBezTo>
                <a:cubicBezTo>
                  <a:pt x="2834" y="1822"/>
                  <a:pt x="2980" y="2175"/>
                  <a:pt x="3077" y="2552"/>
                </a:cubicBezTo>
                <a:cubicBezTo>
                  <a:pt x="3175" y="2929"/>
                  <a:pt x="3223" y="3318"/>
                  <a:pt x="3211" y="3707"/>
                </a:cubicBezTo>
                <a:cubicBezTo>
                  <a:pt x="3211" y="3926"/>
                  <a:pt x="3186" y="4145"/>
                  <a:pt x="3138" y="4364"/>
                </a:cubicBezTo>
                <a:cubicBezTo>
                  <a:pt x="3113" y="4474"/>
                  <a:pt x="3089" y="4571"/>
                  <a:pt x="3053" y="4680"/>
                </a:cubicBezTo>
                <a:cubicBezTo>
                  <a:pt x="3016" y="4790"/>
                  <a:pt x="2943" y="4996"/>
                  <a:pt x="2943" y="5009"/>
                </a:cubicBezTo>
                <a:cubicBezTo>
                  <a:pt x="2846" y="4972"/>
                  <a:pt x="2749" y="4947"/>
                  <a:pt x="2651" y="4923"/>
                </a:cubicBezTo>
                <a:cubicBezTo>
                  <a:pt x="2554" y="4887"/>
                  <a:pt x="2323" y="4838"/>
                  <a:pt x="2323" y="4838"/>
                </a:cubicBezTo>
                <a:cubicBezTo>
                  <a:pt x="2481" y="4206"/>
                  <a:pt x="2554" y="3537"/>
                  <a:pt x="2408" y="2893"/>
                </a:cubicBezTo>
                <a:cubicBezTo>
                  <a:pt x="2286" y="2345"/>
                  <a:pt x="1970" y="1834"/>
                  <a:pt x="1496" y="1518"/>
                </a:cubicBezTo>
                <a:cubicBezTo>
                  <a:pt x="1253" y="1348"/>
                  <a:pt x="949" y="1239"/>
                  <a:pt x="657" y="1226"/>
                </a:cubicBezTo>
                <a:cubicBezTo>
                  <a:pt x="621" y="1226"/>
                  <a:pt x="608" y="1250"/>
                  <a:pt x="608" y="1275"/>
                </a:cubicBezTo>
                <a:cubicBezTo>
                  <a:pt x="584" y="1372"/>
                  <a:pt x="535" y="1469"/>
                  <a:pt x="475" y="1555"/>
                </a:cubicBezTo>
                <a:cubicBezTo>
                  <a:pt x="341" y="1348"/>
                  <a:pt x="97" y="594"/>
                  <a:pt x="134" y="558"/>
                </a:cubicBezTo>
                <a:cubicBezTo>
                  <a:pt x="159" y="533"/>
                  <a:pt x="207" y="509"/>
                  <a:pt x="232" y="496"/>
                </a:cubicBezTo>
                <a:cubicBezTo>
                  <a:pt x="268" y="472"/>
                  <a:pt x="778" y="180"/>
                  <a:pt x="913" y="120"/>
                </a:cubicBezTo>
                <a:close/>
                <a:moveTo>
                  <a:pt x="966" y="0"/>
                </a:moveTo>
                <a:cubicBezTo>
                  <a:pt x="957" y="0"/>
                  <a:pt x="947" y="3"/>
                  <a:pt x="937" y="10"/>
                </a:cubicBezTo>
                <a:cubicBezTo>
                  <a:pt x="803" y="83"/>
                  <a:pt x="657" y="168"/>
                  <a:pt x="511" y="241"/>
                </a:cubicBezTo>
                <a:cubicBezTo>
                  <a:pt x="451" y="277"/>
                  <a:pt x="378" y="326"/>
                  <a:pt x="305" y="363"/>
                </a:cubicBezTo>
                <a:cubicBezTo>
                  <a:pt x="243" y="399"/>
                  <a:pt x="170" y="423"/>
                  <a:pt x="110" y="472"/>
                </a:cubicBezTo>
                <a:cubicBezTo>
                  <a:pt x="0" y="545"/>
                  <a:pt x="49" y="715"/>
                  <a:pt x="73" y="825"/>
                </a:cubicBezTo>
                <a:cubicBezTo>
                  <a:pt x="110" y="958"/>
                  <a:pt x="146" y="1093"/>
                  <a:pt x="207" y="1226"/>
                </a:cubicBezTo>
                <a:cubicBezTo>
                  <a:pt x="268" y="1372"/>
                  <a:pt x="341" y="1506"/>
                  <a:pt x="426" y="1639"/>
                </a:cubicBezTo>
                <a:cubicBezTo>
                  <a:pt x="434" y="1655"/>
                  <a:pt x="451" y="1665"/>
                  <a:pt x="468" y="1665"/>
                </a:cubicBezTo>
                <a:cubicBezTo>
                  <a:pt x="479" y="1665"/>
                  <a:pt x="490" y="1661"/>
                  <a:pt x="499" y="1652"/>
                </a:cubicBezTo>
                <a:cubicBezTo>
                  <a:pt x="548" y="1591"/>
                  <a:pt x="597" y="1530"/>
                  <a:pt x="633" y="1458"/>
                </a:cubicBezTo>
                <a:cubicBezTo>
                  <a:pt x="633" y="1469"/>
                  <a:pt x="1253" y="1652"/>
                  <a:pt x="1703" y="2285"/>
                </a:cubicBezTo>
                <a:cubicBezTo>
                  <a:pt x="1983" y="2674"/>
                  <a:pt x="2153" y="3136"/>
                  <a:pt x="2178" y="3622"/>
                </a:cubicBezTo>
                <a:cubicBezTo>
                  <a:pt x="2189" y="3768"/>
                  <a:pt x="2178" y="3926"/>
                  <a:pt x="2153" y="4072"/>
                </a:cubicBezTo>
                <a:cubicBezTo>
                  <a:pt x="2153" y="4145"/>
                  <a:pt x="2129" y="4218"/>
                  <a:pt x="2116" y="4291"/>
                </a:cubicBezTo>
                <a:cubicBezTo>
                  <a:pt x="2105" y="4328"/>
                  <a:pt x="2092" y="4376"/>
                  <a:pt x="2080" y="4412"/>
                </a:cubicBezTo>
                <a:cubicBezTo>
                  <a:pt x="2056" y="4522"/>
                  <a:pt x="2092" y="4656"/>
                  <a:pt x="2141" y="4753"/>
                </a:cubicBezTo>
                <a:cubicBezTo>
                  <a:pt x="2165" y="4801"/>
                  <a:pt x="2189" y="4850"/>
                  <a:pt x="2214" y="4887"/>
                </a:cubicBezTo>
                <a:cubicBezTo>
                  <a:pt x="2226" y="4923"/>
                  <a:pt x="2323" y="4923"/>
                  <a:pt x="2348" y="4923"/>
                </a:cubicBezTo>
                <a:cubicBezTo>
                  <a:pt x="2372" y="4936"/>
                  <a:pt x="2822" y="5069"/>
                  <a:pt x="2932" y="5093"/>
                </a:cubicBezTo>
                <a:cubicBezTo>
                  <a:pt x="2934" y="5094"/>
                  <a:pt x="2937" y="5095"/>
                  <a:pt x="2940" y="5095"/>
                </a:cubicBezTo>
                <a:cubicBezTo>
                  <a:pt x="2971" y="5095"/>
                  <a:pt x="2993" y="5032"/>
                  <a:pt x="3005" y="5020"/>
                </a:cubicBezTo>
                <a:cubicBezTo>
                  <a:pt x="3102" y="4850"/>
                  <a:pt x="3162" y="4644"/>
                  <a:pt x="3199" y="4449"/>
                </a:cubicBezTo>
                <a:cubicBezTo>
                  <a:pt x="3248" y="4255"/>
                  <a:pt x="3284" y="4060"/>
                  <a:pt x="3296" y="3853"/>
                </a:cubicBezTo>
                <a:cubicBezTo>
                  <a:pt x="3321" y="3452"/>
                  <a:pt x="3284" y="3050"/>
                  <a:pt x="3186" y="2661"/>
                </a:cubicBezTo>
                <a:cubicBezTo>
                  <a:pt x="3102" y="2272"/>
                  <a:pt x="2956" y="1895"/>
                  <a:pt x="2737" y="1566"/>
                </a:cubicBezTo>
                <a:cubicBezTo>
                  <a:pt x="2542" y="1275"/>
                  <a:pt x="2286" y="1031"/>
                  <a:pt x="1995" y="837"/>
                </a:cubicBezTo>
                <a:cubicBezTo>
                  <a:pt x="1740" y="691"/>
                  <a:pt x="1472" y="569"/>
                  <a:pt x="1180" y="509"/>
                </a:cubicBezTo>
                <a:cubicBezTo>
                  <a:pt x="1180" y="496"/>
                  <a:pt x="997" y="47"/>
                  <a:pt x="997" y="47"/>
                </a:cubicBezTo>
                <a:cubicBezTo>
                  <a:pt x="1007" y="20"/>
                  <a:pt x="990" y="0"/>
                  <a:pt x="96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2216" name="Google Shape;2216;p35"/>
          <p:cNvGrpSpPr/>
          <p:nvPr/>
        </p:nvGrpSpPr>
        <p:grpSpPr>
          <a:xfrm>
            <a:off x="8748151" y="1322127"/>
            <a:ext cx="335679" cy="692043"/>
            <a:chOff x="2561575" y="2201730"/>
            <a:chExt cx="174724" cy="360214"/>
          </a:xfrm>
        </p:grpSpPr>
        <p:sp>
          <p:nvSpPr>
            <p:cNvPr id="2217" name="Google Shape;2217;p35"/>
            <p:cNvSpPr/>
            <p:nvPr/>
          </p:nvSpPr>
          <p:spPr>
            <a:xfrm>
              <a:off x="2561575" y="2201730"/>
              <a:ext cx="57096" cy="51792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207" y="71"/>
                  </a:moveTo>
                  <a:cubicBezTo>
                    <a:pt x="207" y="71"/>
                    <a:pt x="220" y="71"/>
                    <a:pt x="220" y="83"/>
                  </a:cubicBezTo>
                  <a:lnTo>
                    <a:pt x="244" y="83"/>
                  </a:lnTo>
                  <a:lnTo>
                    <a:pt x="256" y="95"/>
                  </a:lnTo>
                  <a:lnTo>
                    <a:pt x="268" y="95"/>
                  </a:lnTo>
                  <a:lnTo>
                    <a:pt x="268" y="107"/>
                  </a:lnTo>
                  <a:lnTo>
                    <a:pt x="280" y="120"/>
                  </a:lnTo>
                  <a:lnTo>
                    <a:pt x="280" y="131"/>
                  </a:lnTo>
                  <a:lnTo>
                    <a:pt x="293" y="144"/>
                  </a:lnTo>
                  <a:lnTo>
                    <a:pt x="293" y="156"/>
                  </a:lnTo>
                  <a:lnTo>
                    <a:pt x="293" y="168"/>
                  </a:lnTo>
                  <a:cubicBezTo>
                    <a:pt x="293" y="168"/>
                    <a:pt x="293" y="180"/>
                    <a:pt x="280" y="193"/>
                  </a:cubicBezTo>
                  <a:lnTo>
                    <a:pt x="280" y="204"/>
                  </a:lnTo>
                  <a:cubicBezTo>
                    <a:pt x="280" y="204"/>
                    <a:pt x="268" y="217"/>
                    <a:pt x="268" y="229"/>
                  </a:cubicBezTo>
                  <a:cubicBezTo>
                    <a:pt x="256" y="241"/>
                    <a:pt x="244" y="241"/>
                    <a:pt x="231" y="253"/>
                  </a:cubicBezTo>
                  <a:cubicBezTo>
                    <a:pt x="231" y="253"/>
                    <a:pt x="220" y="265"/>
                    <a:pt x="207" y="265"/>
                  </a:cubicBezTo>
                  <a:lnTo>
                    <a:pt x="171" y="265"/>
                  </a:lnTo>
                  <a:cubicBezTo>
                    <a:pt x="158" y="265"/>
                    <a:pt x="134" y="265"/>
                    <a:pt x="110" y="241"/>
                  </a:cubicBezTo>
                  <a:cubicBezTo>
                    <a:pt x="61" y="217"/>
                    <a:pt x="61" y="144"/>
                    <a:pt x="98" y="107"/>
                  </a:cubicBezTo>
                  <a:cubicBezTo>
                    <a:pt x="110" y="107"/>
                    <a:pt x="122" y="107"/>
                    <a:pt x="122" y="95"/>
                  </a:cubicBezTo>
                  <a:lnTo>
                    <a:pt x="134" y="95"/>
                  </a:lnTo>
                  <a:cubicBezTo>
                    <a:pt x="134" y="83"/>
                    <a:pt x="147" y="83"/>
                    <a:pt x="147" y="83"/>
                  </a:cubicBezTo>
                  <a:cubicBezTo>
                    <a:pt x="158" y="83"/>
                    <a:pt x="158" y="83"/>
                    <a:pt x="171" y="71"/>
                  </a:cubicBezTo>
                  <a:close/>
                  <a:moveTo>
                    <a:pt x="212" y="1"/>
                  </a:moveTo>
                  <a:cubicBezTo>
                    <a:pt x="195" y="1"/>
                    <a:pt x="177" y="4"/>
                    <a:pt x="158" y="10"/>
                  </a:cubicBezTo>
                  <a:cubicBezTo>
                    <a:pt x="134" y="10"/>
                    <a:pt x="98" y="34"/>
                    <a:pt x="86" y="58"/>
                  </a:cubicBezTo>
                  <a:cubicBezTo>
                    <a:pt x="74" y="58"/>
                    <a:pt x="61" y="58"/>
                    <a:pt x="61" y="71"/>
                  </a:cubicBezTo>
                  <a:cubicBezTo>
                    <a:pt x="1" y="120"/>
                    <a:pt x="1" y="217"/>
                    <a:pt x="50" y="277"/>
                  </a:cubicBezTo>
                  <a:cubicBezTo>
                    <a:pt x="82" y="310"/>
                    <a:pt x="131" y="331"/>
                    <a:pt x="178" y="331"/>
                  </a:cubicBezTo>
                  <a:cubicBezTo>
                    <a:pt x="201" y="331"/>
                    <a:pt x="224" y="326"/>
                    <a:pt x="244" y="314"/>
                  </a:cubicBezTo>
                  <a:cubicBezTo>
                    <a:pt x="304" y="290"/>
                    <a:pt x="353" y="229"/>
                    <a:pt x="353" y="156"/>
                  </a:cubicBezTo>
                  <a:cubicBezTo>
                    <a:pt x="366" y="95"/>
                    <a:pt x="317" y="34"/>
                    <a:pt x="256" y="10"/>
                  </a:cubicBezTo>
                  <a:cubicBezTo>
                    <a:pt x="244" y="4"/>
                    <a:pt x="229" y="1"/>
                    <a:pt x="2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8" name="Google Shape;2218;p35"/>
            <p:cNvSpPr/>
            <p:nvPr/>
          </p:nvSpPr>
          <p:spPr>
            <a:xfrm>
              <a:off x="2645037" y="2358203"/>
              <a:ext cx="62712" cy="64116"/>
            </a:xfrm>
            <a:custGeom>
              <a:avLst/>
              <a:gdLst/>
              <a:ahLst/>
              <a:cxnLst/>
              <a:rect l="l" t="t" r="r" b="b"/>
              <a:pathLst>
                <a:path w="402" h="411" extrusionOk="0">
                  <a:moveTo>
                    <a:pt x="232" y="77"/>
                  </a:moveTo>
                  <a:cubicBezTo>
                    <a:pt x="280" y="77"/>
                    <a:pt x="317" y="125"/>
                    <a:pt x="329" y="174"/>
                  </a:cubicBezTo>
                  <a:cubicBezTo>
                    <a:pt x="346" y="253"/>
                    <a:pt x="263" y="339"/>
                    <a:pt x="187" y="339"/>
                  </a:cubicBezTo>
                  <a:cubicBezTo>
                    <a:pt x="158" y="339"/>
                    <a:pt x="130" y="326"/>
                    <a:pt x="110" y="296"/>
                  </a:cubicBezTo>
                  <a:cubicBezTo>
                    <a:pt x="86" y="260"/>
                    <a:pt x="86" y="211"/>
                    <a:pt x="98" y="174"/>
                  </a:cubicBezTo>
                  <a:cubicBezTo>
                    <a:pt x="110" y="174"/>
                    <a:pt x="123" y="174"/>
                    <a:pt x="123" y="162"/>
                  </a:cubicBezTo>
                  <a:cubicBezTo>
                    <a:pt x="134" y="101"/>
                    <a:pt x="183" y="77"/>
                    <a:pt x="232" y="77"/>
                  </a:cubicBezTo>
                  <a:close/>
                  <a:moveTo>
                    <a:pt x="230" y="1"/>
                  </a:moveTo>
                  <a:cubicBezTo>
                    <a:pt x="187" y="1"/>
                    <a:pt x="141" y="23"/>
                    <a:pt x="110" y="52"/>
                  </a:cubicBezTo>
                  <a:cubicBezTo>
                    <a:pt x="107" y="49"/>
                    <a:pt x="103" y="48"/>
                    <a:pt x="100" y="48"/>
                  </a:cubicBezTo>
                  <a:cubicBezTo>
                    <a:pt x="91" y="48"/>
                    <a:pt x="82" y="56"/>
                    <a:pt x="74" y="65"/>
                  </a:cubicBezTo>
                  <a:cubicBezTo>
                    <a:pt x="25" y="138"/>
                    <a:pt x="1" y="235"/>
                    <a:pt x="50" y="320"/>
                  </a:cubicBezTo>
                  <a:cubicBezTo>
                    <a:pt x="61" y="357"/>
                    <a:pt x="98" y="381"/>
                    <a:pt x="134" y="406"/>
                  </a:cubicBezTo>
                  <a:cubicBezTo>
                    <a:pt x="147" y="409"/>
                    <a:pt x="160" y="410"/>
                    <a:pt x="173" y="410"/>
                  </a:cubicBezTo>
                  <a:cubicBezTo>
                    <a:pt x="208" y="410"/>
                    <a:pt x="241" y="399"/>
                    <a:pt x="269" y="381"/>
                  </a:cubicBezTo>
                  <a:cubicBezTo>
                    <a:pt x="341" y="344"/>
                    <a:pt x="402" y="260"/>
                    <a:pt x="402" y="174"/>
                  </a:cubicBezTo>
                  <a:cubicBezTo>
                    <a:pt x="402" y="101"/>
                    <a:pt x="341" y="16"/>
                    <a:pt x="256" y="4"/>
                  </a:cubicBezTo>
                  <a:cubicBezTo>
                    <a:pt x="247" y="2"/>
                    <a:pt x="239" y="1"/>
                    <a:pt x="2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9" name="Google Shape;2219;p35"/>
            <p:cNvSpPr/>
            <p:nvPr/>
          </p:nvSpPr>
          <p:spPr>
            <a:xfrm>
              <a:off x="2688719" y="2517328"/>
              <a:ext cx="47580" cy="44616"/>
            </a:xfrm>
            <a:custGeom>
              <a:avLst/>
              <a:gdLst/>
              <a:ahLst/>
              <a:cxnLst/>
              <a:rect l="l" t="t" r="r" b="b"/>
              <a:pathLst>
                <a:path w="305" h="286" extrusionOk="0">
                  <a:moveTo>
                    <a:pt x="195" y="78"/>
                  </a:moveTo>
                  <a:cubicBezTo>
                    <a:pt x="195" y="91"/>
                    <a:pt x="195" y="91"/>
                    <a:pt x="207" y="91"/>
                  </a:cubicBezTo>
                  <a:lnTo>
                    <a:pt x="207" y="103"/>
                  </a:lnTo>
                  <a:lnTo>
                    <a:pt x="219" y="103"/>
                  </a:lnTo>
                  <a:lnTo>
                    <a:pt x="219" y="115"/>
                  </a:lnTo>
                  <a:cubicBezTo>
                    <a:pt x="219" y="127"/>
                    <a:pt x="219" y="127"/>
                    <a:pt x="232" y="127"/>
                  </a:cubicBezTo>
                  <a:lnTo>
                    <a:pt x="232" y="140"/>
                  </a:lnTo>
                  <a:lnTo>
                    <a:pt x="232" y="151"/>
                  </a:lnTo>
                  <a:lnTo>
                    <a:pt x="232" y="164"/>
                  </a:lnTo>
                  <a:lnTo>
                    <a:pt x="219" y="164"/>
                  </a:lnTo>
                  <a:lnTo>
                    <a:pt x="219" y="188"/>
                  </a:lnTo>
                  <a:lnTo>
                    <a:pt x="207" y="200"/>
                  </a:lnTo>
                  <a:cubicBezTo>
                    <a:pt x="207" y="213"/>
                    <a:pt x="195" y="213"/>
                    <a:pt x="195" y="213"/>
                  </a:cubicBezTo>
                  <a:cubicBezTo>
                    <a:pt x="183" y="213"/>
                    <a:pt x="183" y="224"/>
                    <a:pt x="183" y="224"/>
                  </a:cubicBezTo>
                  <a:lnTo>
                    <a:pt x="134" y="224"/>
                  </a:lnTo>
                  <a:lnTo>
                    <a:pt x="134" y="213"/>
                  </a:lnTo>
                  <a:lnTo>
                    <a:pt x="122" y="213"/>
                  </a:lnTo>
                  <a:lnTo>
                    <a:pt x="122" y="200"/>
                  </a:lnTo>
                  <a:lnTo>
                    <a:pt x="110" y="200"/>
                  </a:lnTo>
                  <a:lnTo>
                    <a:pt x="110" y="188"/>
                  </a:lnTo>
                  <a:cubicBezTo>
                    <a:pt x="110" y="192"/>
                    <a:pt x="109" y="194"/>
                    <a:pt x="107" y="194"/>
                  </a:cubicBezTo>
                  <a:cubicBezTo>
                    <a:pt x="103" y="194"/>
                    <a:pt x="97" y="188"/>
                    <a:pt x="97" y="188"/>
                  </a:cubicBezTo>
                  <a:lnTo>
                    <a:pt x="97" y="176"/>
                  </a:lnTo>
                  <a:lnTo>
                    <a:pt x="97" y="164"/>
                  </a:lnTo>
                  <a:lnTo>
                    <a:pt x="86" y="164"/>
                  </a:lnTo>
                  <a:lnTo>
                    <a:pt x="86" y="151"/>
                  </a:lnTo>
                  <a:lnTo>
                    <a:pt x="86" y="140"/>
                  </a:lnTo>
                  <a:lnTo>
                    <a:pt x="86" y="127"/>
                  </a:lnTo>
                  <a:lnTo>
                    <a:pt x="86" y="115"/>
                  </a:lnTo>
                  <a:lnTo>
                    <a:pt x="97" y="115"/>
                  </a:lnTo>
                  <a:lnTo>
                    <a:pt x="97" y="103"/>
                  </a:lnTo>
                  <a:lnTo>
                    <a:pt x="97" y="91"/>
                  </a:lnTo>
                  <a:lnTo>
                    <a:pt x="122" y="91"/>
                  </a:lnTo>
                  <a:lnTo>
                    <a:pt x="122" y="78"/>
                  </a:lnTo>
                  <a:close/>
                  <a:moveTo>
                    <a:pt x="166" y="1"/>
                  </a:moveTo>
                  <a:cubicBezTo>
                    <a:pt x="155" y="1"/>
                    <a:pt x="145" y="2"/>
                    <a:pt x="134" y="5"/>
                  </a:cubicBezTo>
                  <a:cubicBezTo>
                    <a:pt x="73" y="5"/>
                    <a:pt x="0" y="78"/>
                    <a:pt x="13" y="151"/>
                  </a:cubicBezTo>
                  <a:cubicBezTo>
                    <a:pt x="13" y="164"/>
                    <a:pt x="13" y="176"/>
                    <a:pt x="25" y="176"/>
                  </a:cubicBezTo>
                  <a:cubicBezTo>
                    <a:pt x="37" y="200"/>
                    <a:pt x="49" y="224"/>
                    <a:pt x="73" y="249"/>
                  </a:cubicBezTo>
                  <a:cubicBezTo>
                    <a:pt x="86" y="273"/>
                    <a:pt x="122" y="286"/>
                    <a:pt x="146" y="286"/>
                  </a:cubicBezTo>
                  <a:cubicBezTo>
                    <a:pt x="183" y="286"/>
                    <a:pt x="219" y="273"/>
                    <a:pt x="243" y="261"/>
                  </a:cubicBezTo>
                  <a:cubicBezTo>
                    <a:pt x="280" y="224"/>
                    <a:pt x="305" y="151"/>
                    <a:pt x="292" y="103"/>
                  </a:cubicBezTo>
                  <a:cubicBezTo>
                    <a:pt x="280" y="67"/>
                    <a:pt x="268" y="42"/>
                    <a:pt x="232" y="18"/>
                  </a:cubicBezTo>
                  <a:cubicBezTo>
                    <a:pt x="214" y="9"/>
                    <a:pt x="191" y="1"/>
                    <a:pt x="1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220" name="Google Shape;2220;p35"/>
          <p:cNvSpPr/>
          <p:nvPr/>
        </p:nvSpPr>
        <p:spPr>
          <a:xfrm rot="9352054">
            <a:off x="4009620" y="1583001"/>
            <a:ext cx="990608" cy="1519807"/>
          </a:xfrm>
          <a:custGeom>
            <a:avLst/>
            <a:gdLst/>
            <a:ahLst/>
            <a:cxnLst/>
            <a:rect l="l" t="t" r="r" b="b"/>
            <a:pathLst>
              <a:path w="3321" h="5095" extrusionOk="0">
                <a:moveTo>
                  <a:pt x="986" y="204"/>
                </a:moveTo>
                <a:cubicBezTo>
                  <a:pt x="997" y="241"/>
                  <a:pt x="1083" y="460"/>
                  <a:pt x="1095" y="496"/>
                </a:cubicBezTo>
                <a:cubicBezTo>
                  <a:pt x="1046" y="485"/>
                  <a:pt x="997" y="472"/>
                  <a:pt x="949" y="472"/>
                </a:cubicBezTo>
                <a:cubicBezTo>
                  <a:pt x="949" y="460"/>
                  <a:pt x="973" y="277"/>
                  <a:pt x="986" y="204"/>
                </a:cubicBezTo>
                <a:close/>
                <a:moveTo>
                  <a:pt x="694" y="1312"/>
                </a:moveTo>
                <a:cubicBezTo>
                  <a:pt x="937" y="1336"/>
                  <a:pt x="1168" y="1409"/>
                  <a:pt x="1387" y="1542"/>
                </a:cubicBezTo>
                <a:cubicBezTo>
                  <a:pt x="1605" y="1676"/>
                  <a:pt x="1800" y="1858"/>
                  <a:pt x="1959" y="2077"/>
                </a:cubicBezTo>
                <a:cubicBezTo>
                  <a:pt x="2311" y="2564"/>
                  <a:pt x="2432" y="3172"/>
                  <a:pt x="2408" y="3768"/>
                </a:cubicBezTo>
                <a:cubicBezTo>
                  <a:pt x="2396" y="4109"/>
                  <a:pt x="2335" y="4437"/>
                  <a:pt x="2262" y="4765"/>
                </a:cubicBezTo>
                <a:cubicBezTo>
                  <a:pt x="2250" y="4741"/>
                  <a:pt x="2178" y="4583"/>
                  <a:pt x="2165" y="4522"/>
                </a:cubicBezTo>
                <a:lnTo>
                  <a:pt x="2165" y="4498"/>
                </a:lnTo>
                <a:cubicBezTo>
                  <a:pt x="2165" y="4461"/>
                  <a:pt x="2408" y="3804"/>
                  <a:pt x="2153" y="2953"/>
                </a:cubicBezTo>
                <a:cubicBezTo>
                  <a:pt x="2007" y="2491"/>
                  <a:pt x="1727" y="2090"/>
                  <a:pt x="1351" y="1798"/>
                </a:cubicBezTo>
                <a:cubicBezTo>
                  <a:pt x="1156" y="1628"/>
                  <a:pt x="670" y="1396"/>
                  <a:pt x="657" y="1396"/>
                </a:cubicBezTo>
                <a:cubicBezTo>
                  <a:pt x="670" y="1372"/>
                  <a:pt x="681" y="1336"/>
                  <a:pt x="694" y="1312"/>
                </a:cubicBezTo>
                <a:close/>
                <a:moveTo>
                  <a:pt x="913" y="120"/>
                </a:moveTo>
                <a:lnTo>
                  <a:pt x="913" y="120"/>
                </a:lnTo>
                <a:cubicBezTo>
                  <a:pt x="900" y="217"/>
                  <a:pt x="888" y="326"/>
                  <a:pt x="876" y="436"/>
                </a:cubicBezTo>
                <a:cubicBezTo>
                  <a:pt x="864" y="448"/>
                  <a:pt x="851" y="521"/>
                  <a:pt x="888" y="533"/>
                </a:cubicBezTo>
                <a:cubicBezTo>
                  <a:pt x="1569" y="606"/>
                  <a:pt x="2202" y="971"/>
                  <a:pt x="2603" y="1506"/>
                </a:cubicBezTo>
                <a:cubicBezTo>
                  <a:pt x="2834" y="1822"/>
                  <a:pt x="2980" y="2175"/>
                  <a:pt x="3077" y="2552"/>
                </a:cubicBezTo>
                <a:cubicBezTo>
                  <a:pt x="3175" y="2929"/>
                  <a:pt x="3223" y="3318"/>
                  <a:pt x="3211" y="3707"/>
                </a:cubicBezTo>
                <a:cubicBezTo>
                  <a:pt x="3211" y="3926"/>
                  <a:pt x="3186" y="4145"/>
                  <a:pt x="3138" y="4364"/>
                </a:cubicBezTo>
                <a:cubicBezTo>
                  <a:pt x="3113" y="4474"/>
                  <a:pt x="3089" y="4571"/>
                  <a:pt x="3053" y="4680"/>
                </a:cubicBezTo>
                <a:cubicBezTo>
                  <a:pt x="3016" y="4790"/>
                  <a:pt x="2943" y="4996"/>
                  <a:pt x="2943" y="5009"/>
                </a:cubicBezTo>
                <a:cubicBezTo>
                  <a:pt x="2846" y="4972"/>
                  <a:pt x="2749" y="4947"/>
                  <a:pt x="2651" y="4923"/>
                </a:cubicBezTo>
                <a:cubicBezTo>
                  <a:pt x="2554" y="4887"/>
                  <a:pt x="2323" y="4838"/>
                  <a:pt x="2323" y="4838"/>
                </a:cubicBezTo>
                <a:cubicBezTo>
                  <a:pt x="2481" y="4206"/>
                  <a:pt x="2554" y="3537"/>
                  <a:pt x="2408" y="2893"/>
                </a:cubicBezTo>
                <a:cubicBezTo>
                  <a:pt x="2286" y="2345"/>
                  <a:pt x="1970" y="1834"/>
                  <a:pt x="1496" y="1518"/>
                </a:cubicBezTo>
                <a:cubicBezTo>
                  <a:pt x="1253" y="1348"/>
                  <a:pt x="949" y="1239"/>
                  <a:pt x="657" y="1226"/>
                </a:cubicBezTo>
                <a:cubicBezTo>
                  <a:pt x="621" y="1226"/>
                  <a:pt x="608" y="1250"/>
                  <a:pt x="608" y="1275"/>
                </a:cubicBezTo>
                <a:cubicBezTo>
                  <a:pt x="584" y="1372"/>
                  <a:pt x="535" y="1469"/>
                  <a:pt x="475" y="1555"/>
                </a:cubicBezTo>
                <a:cubicBezTo>
                  <a:pt x="341" y="1348"/>
                  <a:pt x="97" y="594"/>
                  <a:pt x="134" y="558"/>
                </a:cubicBezTo>
                <a:cubicBezTo>
                  <a:pt x="159" y="533"/>
                  <a:pt x="207" y="509"/>
                  <a:pt x="232" y="496"/>
                </a:cubicBezTo>
                <a:cubicBezTo>
                  <a:pt x="268" y="472"/>
                  <a:pt x="778" y="180"/>
                  <a:pt x="913" y="120"/>
                </a:cubicBezTo>
                <a:close/>
                <a:moveTo>
                  <a:pt x="966" y="0"/>
                </a:moveTo>
                <a:cubicBezTo>
                  <a:pt x="957" y="0"/>
                  <a:pt x="947" y="3"/>
                  <a:pt x="937" y="10"/>
                </a:cubicBezTo>
                <a:cubicBezTo>
                  <a:pt x="803" y="83"/>
                  <a:pt x="657" y="168"/>
                  <a:pt x="511" y="241"/>
                </a:cubicBezTo>
                <a:cubicBezTo>
                  <a:pt x="451" y="277"/>
                  <a:pt x="378" y="326"/>
                  <a:pt x="305" y="363"/>
                </a:cubicBezTo>
                <a:cubicBezTo>
                  <a:pt x="243" y="399"/>
                  <a:pt x="170" y="423"/>
                  <a:pt x="110" y="472"/>
                </a:cubicBezTo>
                <a:cubicBezTo>
                  <a:pt x="0" y="545"/>
                  <a:pt x="49" y="715"/>
                  <a:pt x="73" y="825"/>
                </a:cubicBezTo>
                <a:cubicBezTo>
                  <a:pt x="110" y="958"/>
                  <a:pt x="146" y="1093"/>
                  <a:pt x="207" y="1226"/>
                </a:cubicBezTo>
                <a:cubicBezTo>
                  <a:pt x="268" y="1372"/>
                  <a:pt x="341" y="1506"/>
                  <a:pt x="426" y="1639"/>
                </a:cubicBezTo>
                <a:cubicBezTo>
                  <a:pt x="434" y="1655"/>
                  <a:pt x="451" y="1665"/>
                  <a:pt x="468" y="1665"/>
                </a:cubicBezTo>
                <a:cubicBezTo>
                  <a:pt x="479" y="1665"/>
                  <a:pt x="490" y="1661"/>
                  <a:pt x="499" y="1652"/>
                </a:cubicBezTo>
                <a:cubicBezTo>
                  <a:pt x="548" y="1591"/>
                  <a:pt x="597" y="1530"/>
                  <a:pt x="633" y="1458"/>
                </a:cubicBezTo>
                <a:cubicBezTo>
                  <a:pt x="633" y="1469"/>
                  <a:pt x="1253" y="1652"/>
                  <a:pt x="1703" y="2285"/>
                </a:cubicBezTo>
                <a:cubicBezTo>
                  <a:pt x="1983" y="2674"/>
                  <a:pt x="2153" y="3136"/>
                  <a:pt x="2178" y="3622"/>
                </a:cubicBezTo>
                <a:cubicBezTo>
                  <a:pt x="2189" y="3768"/>
                  <a:pt x="2178" y="3926"/>
                  <a:pt x="2153" y="4072"/>
                </a:cubicBezTo>
                <a:cubicBezTo>
                  <a:pt x="2153" y="4145"/>
                  <a:pt x="2129" y="4218"/>
                  <a:pt x="2116" y="4291"/>
                </a:cubicBezTo>
                <a:cubicBezTo>
                  <a:pt x="2105" y="4328"/>
                  <a:pt x="2092" y="4376"/>
                  <a:pt x="2080" y="4412"/>
                </a:cubicBezTo>
                <a:cubicBezTo>
                  <a:pt x="2056" y="4522"/>
                  <a:pt x="2092" y="4656"/>
                  <a:pt x="2141" y="4753"/>
                </a:cubicBezTo>
                <a:cubicBezTo>
                  <a:pt x="2165" y="4801"/>
                  <a:pt x="2189" y="4850"/>
                  <a:pt x="2214" y="4887"/>
                </a:cubicBezTo>
                <a:cubicBezTo>
                  <a:pt x="2226" y="4923"/>
                  <a:pt x="2323" y="4923"/>
                  <a:pt x="2348" y="4923"/>
                </a:cubicBezTo>
                <a:cubicBezTo>
                  <a:pt x="2372" y="4936"/>
                  <a:pt x="2822" y="5069"/>
                  <a:pt x="2932" y="5093"/>
                </a:cubicBezTo>
                <a:cubicBezTo>
                  <a:pt x="2934" y="5094"/>
                  <a:pt x="2937" y="5095"/>
                  <a:pt x="2940" y="5095"/>
                </a:cubicBezTo>
                <a:cubicBezTo>
                  <a:pt x="2971" y="5095"/>
                  <a:pt x="2993" y="5032"/>
                  <a:pt x="3005" y="5020"/>
                </a:cubicBezTo>
                <a:cubicBezTo>
                  <a:pt x="3102" y="4850"/>
                  <a:pt x="3162" y="4644"/>
                  <a:pt x="3199" y="4449"/>
                </a:cubicBezTo>
                <a:cubicBezTo>
                  <a:pt x="3248" y="4255"/>
                  <a:pt x="3284" y="4060"/>
                  <a:pt x="3296" y="3853"/>
                </a:cubicBezTo>
                <a:cubicBezTo>
                  <a:pt x="3321" y="3452"/>
                  <a:pt x="3284" y="3050"/>
                  <a:pt x="3186" y="2661"/>
                </a:cubicBezTo>
                <a:cubicBezTo>
                  <a:pt x="3102" y="2272"/>
                  <a:pt x="2956" y="1895"/>
                  <a:pt x="2737" y="1566"/>
                </a:cubicBezTo>
                <a:cubicBezTo>
                  <a:pt x="2542" y="1275"/>
                  <a:pt x="2286" y="1031"/>
                  <a:pt x="1995" y="837"/>
                </a:cubicBezTo>
                <a:cubicBezTo>
                  <a:pt x="1740" y="691"/>
                  <a:pt x="1472" y="569"/>
                  <a:pt x="1180" y="509"/>
                </a:cubicBezTo>
                <a:cubicBezTo>
                  <a:pt x="1180" y="496"/>
                  <a:pt x="997" y="47"/>
                  <a:pt x="997" y="47"/>
                </a:cubicBezTo>
                <a:cubicBezTo>
                  <a:pt x="1007" y="20"/>
                  <a:pt x="990" y="0"/>
                  <a:pt x="966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2221" name="Google Shape;2221;p35"/>
          <p:cNvGrpSpPr/>
          <p:nvPr/>
        </p:nvGrpSpPr>
        <p:grpSpPr>
          <a:xfrm rot="-10444818">
            <a:off x="3142796" y="1901617"/>
            <a:ext cx="334083" cy="688751"/>
            <a:chOff x="2561575" y="2201730"/>
            <a:chExt cx="174724" cy="360214"/>
          </a:xfrm>
        </p:grpSpPr>
        <p:sp>
          <p:nvSpPr>
            <p:cNvPr id="2222" name="Google Shape;2222;p35"/>
            <p:cNvSpPr/>
            <p:nvPr/>
          </p:nvSpPr>
          <p:spPr>
            <a:xfrm>
              <a:off x="2561575" y="2201730"/>
              <a:ext cx="57096" cy="51792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207" y="71"/>
                  </a:moveTo>
                  <a:cubicBezTo>
                    <a:pt x="207" y="71"/>
                    <a:pt x="220" y="71"/>
                    <a:pt x="220" y="83"/>
                  </a:cubicBezTo>
                  <a:lnTo>
                    <a:pt x="244" y="83"/>
                  </a:lnTo>
                  <a:lnTo>
                    <a:pt x="256" y="95"/>
                  </a:lnTo>
                  <a:lnTo>
                    <a:pt x="268" y="95"/>
                  </a:lnTo>
                  <a:lnTo>
                    <a:pt x="268" y="107"/>
                  </a:lnTo>
                  <a:lnTo>
                    <a:pt x="280" y="120"/>
                  </a:lnTo>
                  <a:lnTo>
                    <a:pt x="280" y="131"/>
                  </a:lnTo>
                  <a:lnTo>
                    <a:pt x="293" y="144"/>
                  </a:lnTo>
                  <a:lnTo>
                    <a:pt x="293" y="156"/>
                  </a:lnTo>
                  <a:lnTo>
                    <a:pt x="293" y="168"/>
                  </a:lnTo>
                  <a:cubicBezTo>
                    <a:pt x="293" y="168"/>
                    <a:pt x="293" y="180"/>
                    <a:pt x="280" y="193"/>
                  </a:cubicBezTo>
                  <a:lnTo>
                    <a:pt x="280" y="204"/>
                  </a:lnTo>
                  <a:cubicBezTo>
                    <a:pt x="280" y="204"/>
                    <a:pt x="268" y="217"/>
                    <a:pt x="268" y="229"/>
                  </a:cubicBezTo>
                  <a:cubicBezTo>
                    <a:pt x="256" y="241"/>
                    <a:pt x="244" y="241"/>
                    <a:pt x="231" y="253"/>
                  </a:cubicBezTo>
                  <a:cubicBezTo>
                    <a:pt x="231" y="253"/>
                    <a:pt x="220" y="265"/>
                    <a:pt x="207" y="265"/>
                  </a:cubicBezTo>
                  <a:lnTo>
                    <a:pt x="171" y="265"/>
                  </a:lnTo>
                  <a:cubicBezTo>
                    <a:pt x="158" y="265"/>
                    <a:pt x="134" y="265"/>
                    <a:pt x="110" y="241"/>
                  </a:cubicBezTo>
                  <a:cubicBezTo>
                    <a:pt x="61" y="217"/>
                    <a:pt x="61" y="144"/>
                    <a:pt x="98" y="107"/>
                  </a:cubicBezTo>
                  <a:cubicBezTo>
                    <a:pt x="110" y="107"/>
                    <a:pt x="122" y="107"/>
                    <a:pt x="122" y="95"/>
                  </a:cubicBezTo>
                  <a:lnTo>
                    <a:pt x="134" y="95"/>
                  </a:lnTo>
                  <a:cubicBezTo>
                    <a:pt x="134" y="83"/>
                    <a:pt x="147" y="83"/>
                    <a:pt x="147" y="83"/>
                  </a:cubicBezTo>
                  <a:cubicBezTo>
                    <a:pt x="158" y="83"/>
                    <a:pt x="158" y="83"/>
                    <a:pt x="171" y="71"/>
                  </a:cubicBezTo>
                  <a:close/>
                  <a:moveTo>
                    <a:pt x="212" y="1"/>
                  </a:moveTo>
                  <a:cubicBezTo>
                    <a:pt x="195" y="1"/>
                    <a:pt x="177" y="4"/>
                    <a:pt x="158" y="10"/>
                  </a:cubicBezTo>
                  <a:cubicBezTo>
                    <a:pt x="134" y="10"/>
                    <a:pt x="98" y="34"/>
                    <a:pt x="86" y="58"/>
                  </a:cubicBezTo>
                  <a:cubicBezTo>
                    <a:pt x="74" y="58"/>
                    <a:pt x="61" y="58"/>
                    <a:pt x="61" y="71"/>
                  </a:cubicBezTo>
                  <a:cubicBezTo>
                    <a:pt x="1" y="120"/>
                    <a:pt x="1" y="217"/>
                    <a:pt x="50" y="277"/>
                  </a:cubicBezTo>
                  <a:cubicBezTo>
                    <a:pt x="82" y="310"/>
                    <a:pt x="131" y="331"/>
                    <a:pt x="178" y="331"/>
                  </a:cubicBezTo>
                  <a:cubicBezTo>
                    <a:pt x="201" y="331"/>
                    <a:pt x="224" y="326"/>
                    <a:pt x="244" y="314"/>
                  </a:cubicBezTo>
                  <a:cubicBezTo>
                    <a:pt x="304" y="290"/>
                    <a:pt x="353" y="229"/>
                    <a:pt x="353" y="156"/>
                  </a:cubicBezTo>
                  <a:cubicBezTo>
                    <a:pt x="366" y="95"/>
                    <a:pt x="317" y="34"/>
                    <a:pt x="256" y="10"/>
                  </a:cubicBezTo>
                  <a:cubicBezTo>
                    <a:pt x="244" y="4"/>
                    <a:pt x="229" y="1"/>
                    <a:pt x="2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3" name="Google Shape;2223;p35"/>
            <p:cNvSpPr/>
            <p:nvPr/>
          </p:nvSpPr>
          <p:spPr>
            <a:xfrm>
              <a:off x="2645037" y="2358203"/>
              <a:ext cx="62712" cy="64116"/>
            </a:xfrm>
            <a:custGeom>
              <a:avLst/>
              <a:gdLst/>
              <a:ahLst/>
              <a:cxnLst/>
              <a:rect l="l" t="t" r="r" b="b"/>
              <a:pathLst>
                <a:path w="402" h="411" extrusionOk="0">
                  <a:moveTo>
                    <a:pt x="232" y="77"/>
                  </a:moveTo>
                  <a:cubicBezTo>
                    <a:pt x="280" y="77"/>
                    <a:pt x="317" y="125"/>
                    <a:pt x="329" y="174"/>
                  </a:cubicBezTo>
                  <a:cubicBezTo>
                    <a:pt x="346" y="253"/>
                    <a:pt x="263" y="339"/>
                    <a:pt x="187" y="339"/>
                  </a:cubicBezTo>
                  <a:cubicBezTo>
                    <a:pt x="158" y="339"/>
                    <a:pt x="130" y="326"/>
                    <a:pt x="110" y="296"/>
                  </a:cubicBezTo>
                  <a:cubicBezTo>
                    <a:pt x="86" y="260"/>
                    <a:pt x="86" y="211"/>
                    <a:pt x="98" y="174"/>
                  </a:cubicBezTo>
                  <a:cubicBezTo>
                    <a:pt x="110" y="174"/>
                    <a:pt x="123" y="174"/>
                    <a:pt x="123" y="162"/>
                  </a:cubicBezTo>
                  <a:cubicBezTo>
                    <a:pt x="134" y="101"/>
                    <a:pt x="183" y="77"/>
                    <a:pt x="232" y="77"/>
                  </a:cubicBezTo>
                  <a:close/>
                  <a:moveTo>
                    <a:pt x="230" y="1"/>
                  </a:moveTo>
                  <a:cubicBezTo>
                    <a:pt x="187" y="1"/>
                    <a:pt x="141" y="23"/>
                    <a:pt x="110" y="52"/>
                  </a:cubicBezTo>
                  <a:cubicBezTo>
                    <a:pt x="107" y="49"/>
                    <a:pt x="103" y="48"/>
                    <a:pt x="100" y="48"/>
                  </a:cubicBezTo>
                  <a:cubicBezTo>
                    <a:pt x="91" y="48"/>
                    <a:pt x="82" y="56"/>
                    <a:pt x="74" y="65"/>
                  </a:cubicBezTo>
                  <a:cubicBezTo>
                    <a:pt x="25" y="138"/>
                    <a:pt x="1" y="235"/>
                    <a:pt x="50" y="320"/>
                  </a:cubicBezTo>
                  <a:cubicBezTo>
                    <a:pt x="61" y="357"/>
                    <a:pt x="98" y="381"/>
                    <a:pt x="134" y="406"/>
                  </a:cubicBezTo>
                  <a:cubicBezTo>
                    <a:pt x="147" y="409"/>
                    <a:pt x="160" y="410"/>
                    <a:pt x="173" y="410"/>
                  </a:cubicBezTo>
                  <a:cubicBezTo>
                    <a:pt x="208" y="410"/>
                    <a:pt x="241" y="399"/>
                    <a:pt x="269" y="381"/>
                  </a:cubicBezTo>
                  <a:cubicBezTo>
                    <a:pt x="341" y="344"/>
                    <a:pt x="402" y="260"/>
                    <a:pt x="402" y="174"/>
                  </a:cubicBezTo>
                  <a:cubicBezTo>
                    <a:pt x="402" y="101"/>
                    <a:pt x="341" y="16"/>
                    <a:pt x="256" y="4"/>
                  </a:cubicBezTo>
                  <a:cubicBezTo>
                    <a:pt x="247" y="2"/>
                    <a:pt x="239" y="1"/>
                    <a:pt x="2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4" name="Google Shape;2224;p35"/>
            <p:cNvSpPr/>
            <p:nvPr/>
          </p:nvSpPr>
          <p:spPr>
            <a:xfrm>
              <a:off x="2688719" y="2517328"/>
              <a:ext cx="47580" cy="44616"/>
            </a:xfrm>
            <a:custGeom>
              <a:avLst/>
              <a:gdLst/>
              <a:ahLst/>
              <a:cxnLst/>
              <a:rect l="l" t="t" r="r" b="b"/>
              <a:pathLst>
                <a:path w="305" h="286" extrusionOk="0">
                  <a:moveTo>
                    <a:pt x="195" y="78"/>
                  </a:moveTo>
                  <a:cubicBezTo>
                    <a:pt x="195" y="91"/>
                    <a:pt x="195" y="91"/>
                    <a:pt x="207" y="91"/>
                  </a:cubicBezTo>
                  <a:lnTo>
                    <a:pt x="207" y="103"/>
                  </a:lnTo>
                  <a:lnTo>
                    <a:pt x="219" y="103"/>
                  </a:lnTo>
                  <a:lnTo>
                    <a:pt x="219" y="115"/>
                  </a:lnTo>
                  <a:cubicBezTo>
                    <a:pt x="219" y="127"/>
                    <a:pt x="219" y="127"/>
                    <a:pt x="232" y="127"/>
                  </a:cubicBezTo>
                  <a:lnTo>
                    <a:pt x="232" y="140"/>
                  </a:lnTo>
                  <a:lnTo>
                    <a:pt x="232" y="151"/>
                  </a:lnTo>
                  <a:lnTo>
                    <a:pt x="232" y="164"/>
                  </a:lnTo>
                  <a:lnTo>
                    <a:pt x="219" y="164"/>
                  </a:lnTo>
                  <a:lnTo>
                    <a:pt x="219" y="188"/>
                  </a:lnTo>
                  <a:lnTo>
                    <a:pt x="207" y="200"/>
                  </a:lnTo>
                  <a:cubicBezTo>
                    <a:pt x="207" y="213"/>
                    <a:pt x="195" y="213"/>
                    <a:pt x="195" y="213"/>
                  </a:cubicBezTo>
                  <a:cubicBezTo>
                    <a:pt x="183" y="213"/>
                    <a:pt x="183" y="224"/>
                    <a:pt x="183" y="224"/>
                  </a:cubicBezTo>
                  <a:lnTo>
                    <a:pt x="134" y="224"/>
                  </a:lnTo>
                  <a:lnTo>
                    <a:pt x="134" y="213"/>
                  </a:lnTo>
                  <a:lnTo>
                    <a:pt x="122" y="213"/>
                  </a:lnTo>
                  <a:lnTo>
                    <a:pt x="122" y="200"/>
                  </a:lnTo>
                  <a:lnTo>
                    <a:pt x="110" y="200"/>
                  </a:lnTo>
                  <a:lnTo>
                    <a:pt x="110" y="188"/>
                  </a:lnTo>
                  <a:cubicBezTo>
                    <a:pt x="110" y="192"/>
                    <a:pt x="109" y="194"/>
                    <a:pt x="107" y="194"/>
                  </a:cubicBezTo>
                  <a:cubicBezTo>
                    <a:pt x="103" y="194"/>
                    <a:pt x="97" y="188"/>
                    <a:pt x="97" y="188"/>
                  </a:cubicBezTo>
                  <a:lnTo>
                    <a:pt x="97" y="176"/>
                  </a:lnTo>
                  <a:lnTo>
                    <a:pt x="97" y="164"/>
                  </a:lnTo>
                  <a:lnTo>
                    <a:pt x="86" y="164"/>
                  </a:lnTo>
                  <a:lnTo>
                    <a:pt x="86" y="151"/>
                  </a:lnTo>
                  <a:lnTo>
                    <a:pt x="86" y="140"/>
                  </a:lnTo>
                  <a:lnTo>
                    <a:pt x="86" y="127"/>
                  </a:lnTo>
                  <a:lnTo>
                    <a:pt x="86" y="115"/>
                  </a:lnTo>
                  <a:lnTo>
                    <a:pt x="97" y="115"/>
                  </a:lnTo>
                  <a:lnTo>
                    <a:pt x="97" y="103"/>
                  </a:lnTo>
                  <a:lnTo>
                    <a:pt x="97" y="91"/>
                  </a:lnTo>
                  <a:lnTo>
                    <a:pt x="122" y="91"/>
                  </a:lnTo>
                  <a:lnTo>
                    <a:pt x="122" y="78"/>
                  </a:lnTo>
                  <a:close/>
                  <a:moveTo>
                    <a:pt x="166" y="1"/>
                  </a:moveTo>
                  <a:cubicBezTo>
                    <a:pt x="155" y="1"/>
                    <a:pt x="145" y="2"/>
                    <a:pt x="134" y="5"/>
                  </a:cubicBezTo>
                  <a:cubicBezTo>
                    <a:pt x="73" y="5"/>
                    <a:pt x="0" y="78"/>
                    <a:pt x="13" y="151"/>
                  </a:cubicBezTo>
                  <a:cubicBezTo>
                    <a:pt x="13" y="164"/>
                    <a:pt x="13" y="176"/>
                    <a:pt x="25" y="176"/>
                  </a:cubicBezTo>
                  <a:cubicBezTo>
                    <a:pt x="37" y="200"/>
                    <a:pt x="49" y="224"/>
                    <a:pt x="73" y="249"/>
                  </a:cubicBezTo>
                  <a:cubicBezTo>
                    <a:pt x="86" y="273"/>
                    <a:pt x="122" y="286"/>
                    <a:pt x="146" y="286"/>
                  </a:cubicBezTo>
                  <a:cubicBezTo>
                    <a:pt x="183" y="286"/>
                    <a:pt x="219" y="273"/>
                    <a:pt x="243" y="261"/>
                  </a:cubicBezTo>
                  <a:cubicBezTo>
                    <a:pt x="280" y="224"/>
                    <a:pt x="305" y="151"/>
                    <a:pt x="292" y="103"/>
                  </a:cubicBezTo>
                  <a:cubicBezTo>
                    <a:pt x="280" y="67"/>
                    <a:pt x="268" y="42"/>
                    <a:pt x="232" y="18"/>
                  </a:cubicBezTo>
                  <a:cubicBezTo>
                    <a:pt x="214" y="9"/>
                    <a:pt x="191" y="1"/>
                    <a:pt x="1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EFAD0CA-1084-44BE-A1D9-C7E02B8A464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7DB249"/>
              </a:clrFrom>
              <a:clrTo>
                <a:srgbClr val="7DB249">
                  <a:alpha val="0"/>
                </a:srgbClr>
              </a:clrTo>
            </a:clrChange>
          </a:blip>
          <a:stretch>
            <a:fillRect/>
          </a:stretch>
        </p:blipFill>
        <p:spPr>
          <a:xfrm rot="660567">
            <a:off x="5357135" y="870109"/>
            <a:ext cx="1504905" cy="22207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8F14A60-19B2-4D05-869E-987F3FBE64D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7DB249"/>
              </a:clrFrom>
              <a:clrTo>
                <a:srgbClr val="7DB24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88453" y="782492"/>
            <a:ext cx="780431" cy="93884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7499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164</Words>
  <Application>Microsoft Office PowerPoint</Application>
  <PresentationFormat>와이드스크린</PresentationFormat>
  <Paragraphs>40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맑은 고딕</vt:lpstr>
      <vt:lpstr>배달의민족 연성</vt:lpstr>
      <vt:lpstr>배달의민족 을지로체 TTF</vt:lpstr>
      <vt:lpstr>배달의민족 한나체 Air</vt:lpstr>
      <vt:lpstr>배달의민족 한나체 Pro</vt:lpstr>
      <vt:lpstr>Arial</vt:lpstr>
      <vt:lpstr>Nerko One</vt:lpstr>
      <vt:lpstr>Permanent Marker</vt:lpstr>
      <vt:lpstr>Office 테마</vt:lpstr>
      <vt:lpstr>알찬 학교생활 나도 보낼 수 있어!!</vt:lpstr>
      <vt:lpstr>이런 내용을 전하고 싶어요!</vt:lpstr>
      <vt:lpstr>학년별 특징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알찬 학교생활 나도 보낼 수 있어!!</dc:title>
  <dc:creator>황진주</dc:creator>
  <cp:lastModifiedBy>황진주</cp:lastModifiedBy>
  <cp:revision>3</cp:revision>
  <dcterms:created xsi:type="dcterms:W3CDTF">2022-04-28T08:13:46Z</dcterms:created>
  <dcterms:modified xsi:type="dcterms:W3CDTF">2022-04-28T09:12:12Z</dcterms:modified>
</cp:coreProperties>
</file>