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2145-896A-4EE6-95BE-879DA8E1C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AC8D84-98D8-4819-BB4B-2D88C5C3B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010A8-EE21-40ED-8E67-849DB936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ADDDF-7B9A-4F41-AA90-FD6FB312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A157E-9FFF-4FF1-AA1C-0BB8C11D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3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F371-DEBD-49E1-843B-5015D6E4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D3C78-2A38-46AD-9A23-ED65B1B7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47F8-7DAE-485D-914B-D6CD429F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AFF58-87ED-4305-A230-B99E3B3B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8201F-AF7D-44A7-8D67-32883BA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9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D82A83-29E2-4DBF-BBEC-89310BEF7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D73764-C902-49CC-B09F-0E9C16A96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76BFD-C545-47E1-997B-3EC027AC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FDCCA-E217-4AF4-9C4D-A9418CFE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84078-8E5A-49BD-9908-AD7D72FE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7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A442B-F3AD-49B9-9374-2230D205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E4A93-F077-4ED8-821C-2CEDE6A0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32065-B1A7-40EF-9866-39E3B45E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FFC90-08F1-4E77-AF4F-32C82259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10720-8ED2-4DE3-805E-457395E7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0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57196-766B-4B08-89E1-C30DBDCC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AE49C-5255-40E3-99BA-03150BEC2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268C4-A75D-4F01-8FD5-E22687DE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F68DE-9C44-40DC-8049-72B0EEB6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ED68D-95E2-46CE-BCAE-79929DE5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6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1CA4E-1FFB-4AD4-BAFA-6E76E072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8B0A8-5BEA-4087-A7B9-3BE8CA4FC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95CF03-91D9-4531-A6DF-E7975D379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2D945-7B46-441D-99A0-D929A5D5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EE193-80EF-41BC-A941-165F2AC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C9D3F-E34E-49A4-8CB2-D00B1C15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7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4D0F-D08C-476A-8445-BEE0BC5C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320C7-8D65-4BCE-875F-B8477797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8D90E-74BA-4904-9A4A-5CAABAF21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9FB3D7-42B5-4E39-9910-36FE45109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45E835-3DC7-4B43-A676-4D4304206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6BA305-FCFD-4420-B8B0-C3CC2B85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9730AE-9995-4B9C-A17B-792AE052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D20ECF-4EB7-4A68-BD98-E0B01E1D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E66D-E371-4BFC-8827-2751D9B3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C7B62E-ED34-4A3E-ABBA-D92F5DDB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E6F7B-8BB6-4CE4-841A-C9B074CB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5E3F09-944B-4366-A6D6-401F0D93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2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7DFAEA-F6AB-4F62-A07A-E782242B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FF4552-E3D2-4CC8-9A94-66F49140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407220-69B8-4278-9620-2F0DA73A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4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E5179-CB4E-453D-8272-21FDD65A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344DE-6CCA-42F1-9CE6-49FD9A2A2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2CC00-0EB2-4EE1-870C-0D90BFED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11856-67DC-490C-9EDB-1AA5AB0D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0C652-EA24-495B-BB88-AE33D06A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EA5A7-FBB8-451D-AD80-35E3022A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7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C87B-C277-4A36-8C1F-AB144914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D43CA-4800-43BE-BE16-C137F70E6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317A75-7125-4675-AB57-7B251F96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02F7A-D956-402C-BF70-7CE6ACFA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30430-A0A9-4481-BA7D-A4B66B01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7C6CE-392E-4EED-9FE1-6DB5DF01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8BAA2-A181-47DC-B8B7-383F4C99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2819B-F22F-449F-8C45-196A6F1C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32775-788A-4F11-AA1F-0C13B38EA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721B-373F-4F81-AA53-B87291A6C8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543DD-9AFB-4457-ACB9-32E66447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CB46D-90B7-4BF9-A53D-7593E21D2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2A2E1-A53B-4832-B687-1F921423CCE9}"/>
              </a:ext>
            </a:extLst>
          </p:cNvPr>
          <p:cNvSpPr txBox="1"/>
          <p:nvPr/>
        </p:nvSpPr>
        <p:spPr>
          <a:xfrm>
            <a:off x="166058" y="14745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666666"/>
                </a:solidFill>
                <a:latin typeface="Noto Sans" panose="020B0502040204020203" pitchFamily="34" charset="0"/>
              </a:rPr>
              <a:t>UI</a:t>
            </a:r>
            <a:r>
              <a:rPr lang="ko-KR" altLang="en-US" b="1" dirty="0">
                <a:solidFill>
                  <a:srgbClr val="666666"/>
                </a:solidFill>
                <a:latin typeface="Noto Sans" panose="020B0502040204020203" pitchFamily="34" charset="0"/>
              </a:rPr>
              <a:t> 흐름도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745139-12B8-463F-82C9-4BCF2D2C4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078"/>
            <a:ext cx="12192000" cy="50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0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2A2E1-A53B-4832-B687-1F921423CCE9}"/>
              </a:ext>
            </a:extLst>
          </p:cNvPr>
          <p:cNvSpPr txBox="1"/>
          <p:nvPr/>
        </p:nvSpPr>
        <p:spPr>
          <a:xfrm>
            <a:off x="166058" y="147451"/>
            <a:ext cx="170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66666"/>
                </a:solidFill>
                <a:latin typeface="Noto Sans" panose="020B0502040204020203" pitchFamily="34" charset="0"/>
              </a:rPr>
              <a:t>요구사항 분석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5F2260-B851-4DC3-BA05-14F2F2CDD58C}"/>
              </a:ext>
            </a:extLst>
          </p:cNvPr>
          <p:cNvSpPr/>
          <p:nvPr/>
        </p:nvSpPr>
        <p:spPr>
          <a:xfrm>
            <a:off x="586596" y="948906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5495E-C86C-4A10-8EA1-D8556AC8A0BF}"/>
              </a:ext>
            </a:extLst>
          </p:cNvPr>
          <p:cNvSpPr/>
          <p:nvPr/>
        </p:nvSpPr>
        <p:spPr>
          <a:xfrm>
            <a:off x="3352800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B626F8-FD35-47C7-BB11-C296BD64EA68}"/>
              </a:ext>
            </a:extLst>
          </p:cNvPr>
          <p:cNvSpPr/>
          <p:nvPr/>
        </p:nvSpPr>
        <p:spPr>
          <a:xfrm>
            <a:off x="6119004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 물품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878B4E-4D24-4ECE-9EC9-4ED9F1407322}"/>
              </a:ext>
            </a:extLst>
          </p:cNvPr>
          <p:cNvSpPr/>
          <p:nvPr/>
        </p:nvSpPr>
        <p:spPr>
          <a:xfrm>
            <a:off x="9057736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FB25B-23E7-46AB-B5C5-BA47E768CD30}"/>
              </a:ext>
            </a:extLst>
          </p:cNvPr>
          <p:cNvSpPr txBox="1"/>
          <p:nvPr/>
        </p:nvSpPr>
        <p:spPr>
          <a:xfrm>
            <a:off x="399297" y="2263065"/>
            <a:ext cx="114361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관리자</a:t>
            </a:r>
            <a:r>
              <a:rPr lang="ko-KR" altLang="en-US" dirty="0"/>
              <a:t>와 </a:t>
            </a:r>
            <a:r>
              <a:rPr lang="ko-KR" altLang="en-US" dirty="0">
                <a:highlight>
                  <a:srgbClr val="FFFF00"/>
                </a:highlight>
              </a:rPr>
              <a:t>사용자</a:t>
            </a:r>
            <a:r>
              <a:rPr lang="ko-KR" altLang="en-US" dirty="0"/>
              <a:t>는 회원가입을 위해 </a:t>
            </a:r>
            <a:r>
              <a:rPr lang="ko-KR" altLang="en-US" b="1" dirty="0"/>
              <a:t>아이디</a:t>
            </a:r>
            <a:r>
              <a:rPr lang="en-US" altLang="ko-KR" b="1" dirty="0"/>
              <a:t>, </a:t>
            </a:r>
            <a:r>
              <a:rPr lang="ko-KR" altLang="en-US" b="1" dirty="0"/>
              <a:t>비밀번호</a:t>
            </a:r>
            <a:r>
              <a:rPr lang="en-US" altLang="ko-KR" b="1" dirty="0"/>
              <a:t>, 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전화번호</a:t>
            </a:r>
            <a:r>
              <a:rPr lang="en-US" altLang="ko-KR" b="1" dirty="0"/>
              <a:t>, </a:t>
            </a:r>
            <a:r>
              <a:rPr lang="ko-KR" altLang="en-US" b="1" dirty="0"/>
              <a:t>약관 동의정보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관리자</a:t>
            </a:r>
            <a:r>
              <a:rPr lang="ko-KR" altLang="en-US" dirty="0"/>
              <a:t>는 새로운 </a:t>
            </a:r>
            <a:r>
              <a:rPr lang="ko-KR" altLang="en-US" dirty="0">
                <a:highlight>
                  <a:srgbClr val="FFFF00"/>
                </a:highlight>
              </a:rPr>
              <a:t>기관</a:t>
            </a:r>
            <a:r>
              <a:rPr lang="ko-KR" altLang="en-US" dirty="0"/>
              <a:t>을 등록하기 위해 </a:t>
            </a:r>
            <a:r>
              <a:rPr lang="ko-KR" altLang="en-US" b="1" dirty="0"/>
              <a:t>기관명</a:t>
            </a:r>
            <a:r>
              <a:rPr lang="en-US" altLang="ko-KR" b="1" dirty="0"/>
              <a:t>, </a:t>
            </a:r>
            <a:r>
              <a:rPr lang="ko-KR" altLang="en-US" b="1" dirty="0"/>
              <a:t>부서명</a:t>
            </a:r>
            <a:r>
              <a:rPr lang="en-US" altLang="ko-KR" b="1" dirty="0"/>
              <a:t>, </a:t>
            </a:r>
            <a:r>
              <a:rPr lang="ko-KR" altLang="en-US" b="1" dirty="0" err="1"/>
              <a:t>소개글</a:t>
            </a:r>
            <a:r>
              <a:rPr lang="ko-KR" altLang="en-US" dirty="0" err="1"/>
              <a:t>이</a:t>
            </a:r>
            <a:r>
              <a:rPr lang="ko-KR" altLang="en-US" dirty="0"/>
              <a:t> 필요하다</a:t>
            </a:r>
            <a:r>
              <a:rPr lang="en-US" altLang="ko-KR" dirty="0"/>
              <a:t>, </a:t>
            </a:r>
            <a:r>
              <a:rPr lang="ko-KR" altLang="en-US" dirty="0"/>
              <a:t>그 후</a:t>
            </a:r>
            <a:r>
              <a:rPr lang="en-US" altLang="ko-KR" dirty="0"/>
              <a:t> </a:t>
            </a:r>
            <a:r>
              <a:rPr lang="ko-KR" altLang="en-US" b="1" dirty="0"/>
              <a:t>기관 코드</a:t>
            </a:r>
            <a:r>
              <a:rPr lang="ko-KR" altLang="en-US" dirty="0"/>
              <a:t>를 발급받는다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사용자</a:t>
            </a:r>
            <a:r>
              <a:rPr lang="ko-KR" altLang="en-US" dirty="0"/>
              <a:t>는 </a:t>
            </a:r>
            <a:r>
              <a:rPr lang="ko-KR" altLang="en-US" dirty="0">
                <a:highlight>
                  <a:srgbClr val="FFFF00"/>
                </a:highlight>
              </a:rPr>
              <a:t>기관</a:t>
            </a:r>
            <a:r>
              <a:rPr lang="ko-KR" altLang="en-US" dirty="0"/>
              <a:t>을 가입하기 위해 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직급 및 부서</a:t>
            </a:r>
            <a:r>
              <a:rPr lang="en-US" altLang="ko-KR" b="1" dirty="0"/>
              <a:t>, </a:t>
            </a:r>
            <a:r>
              <a:rPr lang="ko-KR" altLang="en-US" b="1" dirty="0"/>
              <a:t>기관코드</a:t>
            </a:r>
            <a:r>
              <a:rPr lang="en-US" altLang="ko-KR" b="1" dirty="0"/>
              <a:t>, </a:t>
            </a:r>
            <a:r>
              <a:rPr lang="ko-KR" altLang="en-US" b="1" dirty="0"/>
              <a:t>연락처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메인페이지</a:t>
            </a:r>
            <a:r>
              <a:rPr lang="ko-KR" altLang="en-US" dirty="0"/>
              <a:t> 표시를 위해서는 이용자</a:t>
            </a:r>
            <a:r>
              <a:rPr lang="en-US" altLang="ko-KR" dirty="0"/>
              <a:t>(</a:t>
            </a:r>
            <a:r>
              <a:rPr lang="ko-KR" altLang="en-US" dirty="0">
                <a:highlight>
                  <a:srgbClr val="FFFF00"/>
                </a:highlight>
              </a:rPr>
              <a:t>관리자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는</a:t>
            </a:r>
            <a:r>
              <a:rPr lang="ko-KR" altLang="en-US" b="1" dirty="0"/>
              <a:t> 소속기관명</a:t>
            </a:r>
            <a:r>
              <a:rPr lang="en-US" altLang="ko-KR" b="1" dirty="0"/>
              <a:t>, </a:t>
            </a:r>
            <a:r>
              <a:rPr lang="ko-KR" altLang="en-US" b="1" dirty="0"/>
              <a:t>이용자 권한</a:t>
            </a:r>
            <a:r>
              <a:rPr lang="ko-KR" altLang="en-US" dirty="0"/>
              <a:t>의 정보가 필요하다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BBA8B-4FFC-42AA-B593-0F0E380AC4A2}"/>
              </a:ext>
            </a:extLst>
          </p:cNvPr>
          <p:cNvSpPr txBox="1"/>
          <p:nvPr/>
        </p:nvSpPr>
        <p:spPr>
          <a:xfrm>
            <a:off x="370934" y="5899386"/>
            <a:ext cx="1146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약관은 선택사항</a:t>
            </a:r>
            <a:r>
              <a:rPr lang="en-US" altLang="ko-KR" sz="1400" dirty="0"/>
              <a:t>, </a:t>
            </a:r>
            <a:r>
              <a:rPr lang="ko-KR" altLang="en-US" sz="1400" dirty="0"/>
              <a:t>필수가 있을 거임</a:t>
            </a:r>
            <a:r>
              <a:rPr lang="en-US" altLang="ko-KR" sz="1400" dirty="0"/>
              <a:t>(</a:t>
            </a:r>
            <a:r>
              <a:rPr lang="ko-KR" altLang="en-US" sz="1400" dirty="0"/>
              <a:t>광고</a:t>
            </a:r>
            <a:r>
              <a:rPr lang="en-US" altLang="ko-KR" sz="1400" dirty="0"/>
              <a:t>, </a:t>
            </a:r>
            <a:r>
              <a:rPr lang="ko-KR" altLang="en-US" sz="1400" dirty="0"/>
              <a:t>개인정보활용</a:t>
            </a:r>
            <a:r>
              <a:rPr lang="en-US" altLang="ko-KR" sz="1400" dirty="0"/>
              <a:t>) </a:t>
            </a:r>
            <a:r>
              <a:rPr lang="ko-KR" altLang="en-US" sz="1400" dirty="0"/>
              <a:t>약관의 동의일은 가입일로 대체함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관리자가 기관을 등록할 때 기관 코드를 무한정으로 만들면 부담</a:t>
            </a:r>
            <a:r>
              <a:rPr lang="en-US" altLang="ko-KR" sz="1400" dirty="0"/>
              <a:t>. </a:t>
            </a:r>
            <a:r>
              <a:rPr lang="ko-KR" altLang="en-US" sz="1400" dirty="0"/>
              <a:t>제약 조건을 설정할까</a:t>
            </a:r>
            <a:r>
              <a:rPr lang="en-US" altLang="ko-KR" sz="1400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관리자 계정 이전은 불가능하다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계정 자체를 물려주어야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이미지는 일단 데이터로 </a:t>
            </a:r>
            <a:r>
              <a:rPr lang="ko-KR" altLang="en-US" sz="1400" dirty="0" err="1"/>
              <a:t>넣어놓는다</a:t>
            </a:r>
            <a:r>
              <a:rPr lang="en-US" altLang="ko-KR" sz="1400" dirty="0"/>
              <a:t>. </a:t>
            </a:r>
            <a:r>
              <a:rPr lang="ko-KR" altLang="en-US" sz="1400" dirty="0"/>
              <a:t>후에 디렉토리 경로를 이용한다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550E5-2791-47AE-9934-8210079B5A45}"/>
              </a:ext>
            </a:extLst>
          </p:cNvPr>
          <p:cNvSpPr txBox="1"/>
          <p:nvPr/>
        </p:nvSpPr>
        <p:spPr>
          <a:xfrm>
            <a:off x="462916" y="565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개체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DD6FD-6310-4C9B-A222-005915E1C6C4}"/>
              </a:ext>
            </a:extLst>
          </p:cNvPr>
          <p:cNvSpPr txBox="1"/>
          <p:nvPr/>
        </p:nvSpPr>
        <p:spPr>
          <a:xfrm>
            <a:off x="370934" y="1893732"/>
            <a:ext cx="150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CE97A-6562-4CFF-9E5B-3ACED2CD403A}"/>
              </a:ext>
            </a:extLst>
          </p:cNvPr>
          <p:cNvSpPr txBox="1"/>
          <p:nvPr/>
        </p:nvSpPr>
        <p:spPr>
          <a:xfrm>
            <a:off x="399297" y="2788708"/>
            <a:ext cx="150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기관 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03435C-647B-4B3D-8814-1B023C70510B}"/>
              </a:ext>
            </a:extLst>
          </p:cNvPr>
          <p:cNvSpPr txBox="1"/>
          <p:nvPr/>
        </p:nvSpPr>
        <p:spPr>
          <a:xfrm>
            <a:off x="399297" y="3932039"/>
            <a:ext cx="150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메인페이지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3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2A2E1-A53B-4832-B687-1F921423CCE9}"/>
              </a:ext>
            </a:extLst>
          </p:cNvPr>
          <p:cNvSpPr txBox="1"/>
          <p:nvPr/>
        </p:nvSpPr>
        <p:spPr>
          <a:xfrm>
            <a:off x="166058" y="147451"/>
            <a:ext cx="170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66666"/>
                </a:solidFill>
                <a:latin typeface="Noto Sans" panose="020B0502040204020203" pitchFamily="34" charset="0"/>
              </a:rPr>
              <a:t>요구사항 분석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5F2260-B851-4DC3-BA05-14F2F2CDD58C}"/>
              </a:ext>
            </a:extLst>
          </p:cNvPr>
          <p:cNvSpPr/>
          <p:nvPr/>
        </p:nvSpPr>
        <p:spPr>
          <a:xfrm>
            <a:off x="586596" y="948906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5495E-C86C-4A10-8EA1-D8556AC8A0BF}"/>
              </a:ext>
            </a:extLst>
          </p:cNvPr>
          <p:cNvSpPr/>
          <p:nvPr/>
        </p:nvSpPr>
        <p:spPr>
          <a:xfrm>
            <a:off x="3352800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B626F8-FD35-47C7-BB11-C296BD64EA68}"/>
              </a:ext>
            </a:extLst>
          </p:cNvPr>
          <p:cNvSpPr/>
          <p:nvPr/>
        </p:nvSpPr>
        <p:spPr>
          <a:xfrm>
            <a:off x="6119004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 물품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878B4E-4D24-4ECE-9EC9-4ED9F1407322}"/>
              </a:ext>
            </a:extLst>
          </p:cNvPr>
          <p:cNvSpPr/>
          <p:nvPr/>
        </p:nvSpPr>
        <p:spPr>
          <a:xfrm>
            <a:off x="9057736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FB25B-23E7-46AB-B5C5-BA47E768CD30}"/>
              </a:ext>
            </a:extLst>
          </p:cNvPr>
          <p:cNvSpPr txBox="1"/>
          <p:nvPr/>
        </p:nvSpPr>
        <p:spPr>
          <a:xfrm>
            <a:off x="399297" y="2263065"/>
            <a:ext cx="117134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관리자</a:t>
            </a:r>
            <a:r>
              <a:rPr lang="ko-KR" altLang="en-US" dirty="0"/>
              <a:t>는 </a:t>
            </a:r>
            <a:r>
              <a:rPr lang="ko-KR" altLang="en-US" dirty="0">
                <a:highlight>
                  <a:srgbClr val="FFFF00"/>
                </a:highlight>
              </a:rPr>
              <a:t>기관</a:t>
            </a:r>
            <a:r>
              <a:rPr lang="ko-KR" altLang="en-US" dirty="0"/>
              <a:t>에 </a:t>
            </a:r>
            <a:r>
              <a:rPr lang="ko-KR" altLang="en-US" dirty="0">
                <a:highlight>
                  <a:srgbClr val="FFFF00"/>
                </a:highlight>
              </a:rPr>
              <a:t>관리 물품</a:t>
            </a:r>
            <a:r>
              <a:rPr lang="ko-KR" altLang="en-US" dirty="0"/>
              <a:t>을 등록하기 위해 </a:t>
            </a:r>
            <a:r>
              <a:rPr lang="ko-KR" altLang="en-US" b="1" dirty="0"/>
              <a:t>물건 이름</a:t>
            </a:r>
            <a:r>
              <a:rPr lang="en-US" altLang="ko-KR" b="1" dirty="0"/>
              <a:t>*, </a:t>
            </a:r>
            <a:r>
              <a:rPr lang="ko-KR" altLang="en-US" b="1" dirty="0"/>
              <a:t>물건 세부 정보</a:t>
            </a:r>
            <a:r>
              <a:rPr lang="en-US" altLang="ko-KR" b="1" dirty="0"/>
              <a:t>, </a:t>
            </a:r>
            <a:r>
              <a:rPr lang="ko-KR" altLang="en-US" b="1" dirty="0"/>
              <a:t>썸네일</a:t>
            </a:r>
            <a:r>
              <a:rPr lang="en-US" altLang="ko-KR" b="1" dirty="0"/>
              <a:t>, </a:t>
            </a:r>
            <a:r>
              <a:rPr lang="ko-KR" altLang="en-US" b="1" dirty="0"/>
              <a:t>개수</a:t>
            </a:r>
            <a:r>
              <a:rPr lang="en-US" altLang="ko-KR" b="1" dirty="0"/>
              <a:t>, </a:t>
            </a:r>
            <a:r>
              <a:rPr lang="ko-KR" altLang="en-US" b="1" dirty="0"/>
              <a:t>카테고리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&gt; </a:t>
            </a:r>
            <a:r>
              <a:rPr lang="ko-KR" altLang="en-US" b="1" dirty="0"/>
              <a:t>등록일</a:t>
            </a:r>
            <a:r>
              <a:rPr lang="ko-KR" altLang="en-US" dirty="0"/>
              <a:t>은 관리자가 등록하지 않지만</a:t>
            </a:r>
            <a:r>
              <a:rPr lang="en-US" altLang="ko-KR" dirty="0"/>
              <a:t>, </a:t>
            </a:r>
            <a:r>
              <a:rPr lang="ko-KR" altLang="en-US" dirty="0"/>
              <a:t>물품 관리 안내를 위해 추가한다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관리 물품</a:t>
            </a:r>
            <a:r>
              <a:rPr lang="ko-KR" altLang="en-US" dirty="0"/>
              <a:t> 등록 후 </a:t>
            </a:r>
            <a:r>
              <a:rPr lang="ko-KR" altLang="en-US" b="1" dirty="0"/>
              <a:t>물건의</a:t>
            </a:r>
            <a:r>
              <a:rPr lang="ko-KR" altLang="en-US" dirty="0"/>
              <a:t> </a:t>
            </a:r>
            <a:r>
              <a:rPr lang="ko-KR" altLang="en-US" b="1" dirty="0"/>
              <a:t>고유번호</a:t>
            </a:r>
            <a:r>
              <a:rPr lang="en-US" altLang="ko-KR" dirty="0"/>
              <a:t>(QR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가 생성되어야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QR</a:t>
            </a:r>
            <a:r>
              <a:rPr lang="ko-KR" altLang="en-US" dirty="0"/>
              <a:t>에는 </a:t>
            </a:r>
            <a:r>
              <a:rPr lang="ko-KR" altLang="en-US" b="1" dirty="0"/>
              <a:t>기관코드</a:t>
            </a:r>
            <a:r>
              <a:rPr lang="en-US" altLang="ko-KR" b="1" dirty="0"/>
              <a:t>, </a:t>
            </a:r>
            <a:r>
              <a:rPr lang="ko-KR" altLang="en-US" b="1" dirty="0"/>
              <a:t>물품코드</a:t>
            </a:r>
            <a:r>
              <a:rPr lang="ko-KR" altLang="en-US" dirty="0"/>
              <a:t>가 들어간다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사용자</a:t>
            </a:r>
            <a:r>
              <a:rPr lang="ko-KR" altLang="en-US" dirty="0"/>
              <a:t>가 물품 대여</a:t>
            </a:r>
            <a:r>
              <a:rPr lang="en-US" altLang="ko-KR" dirty="0"/>
              <a:t>/</a:t>
            </a:r>
            <a:r>
              <a:rPr lang="ko-KR" altLang="en-US" dirty="0"/>
              <a:t>반납을 위해 </a:t>
            </a:r>
            <a:r>
              <a:rPr lang="en-US" altLang="ko-KR" dirty="0"/>
              <a:t>QR</a:t>
            </a:r>
            <a:r>
              <a:rPr lang="ko-KR" altLang="en-US" dirty="0"/>
              <a:t>을 찍으면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연락처</a:t>
            </a:r>
            <a:r>
              <a:rPr lang="en-US" altLang="ko-KR" b="1" dirty="0"/>
              <a:t>, </a:t>
            </a:r>
            <a:r>
              <a:rPr lang="ko-KR" altLang="en-US" b="1" dirty="0"/>
              <a:t>부서명</a:t>
            </a:r>
            <a:r>
              <a:rPr lang="en-US" altLang="ko-KR" b="1" dirty="0"/>
              <a:t>, </a:t>
            </a:r>
            <a:r>
              <a:rPr lang="ko-KR" altLang="en-US" b="1" dirty="0"/>
              <a:t>대여일시</a:t>
            </a:r>
            <a:r>
              <a:rPr lang="en-US" altLang="ko-KR" b="1" dirty="0"/>
              <a:t>, </a:t>
            </a:r>
            <a:r>
              <a:rPr lang="ko-KR" altLang="en-US" b="1" dirty="0"/>
              <a:t>물건고유번호</a:t>
            </a:r>
            <a:r>
              <a:rPr lang="ko-KR" altLang="en-US" dirty="0"/>
              <a:t>가 자동으로 제공된다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물품 대여가 완료되면</a:t>
            </a:r>
            <a:r>
              <a:rPr lang="en-US" altLang="ko-KR" dirty="0"/>
              <a:t>) DB</a:t>
            </a:r>
            <a:r>
              <a:rPr lang="ko-KR" altLang="en-US" dirty="0"/>
              <a:t>에는 </a:t>
            </a:r>
            <a:r>
              <a:rPr lang="ko-KR" altLang="en-US" dirty="0">
                <a:highlight>
                  <a:srgbClr val="FFFF00"/>
                </a:highlight>
              </a:rPr>
              <a:t>관리 물품</a:t>
            </a:r>
            <a:r>
              <a:rPr lang="ko-KR" altLang="en-US" dirty="0"/>
              <a:t>의 </a:t>
            </a:r>
            <a:r>
              <a:rPr lang="ko-KR" altLang="en-US" b="1" dirty="0"/>
              <a:t>대여 상태</a:t>
            </a:r>
            <a:r>
              <a:rPr lang="ko-KR" altLang="en-US" dirty="0"/>
              <a:t>가 변경되어야 한다</a:t>
            </a:r>
            <a:r>
              <a:rPr lang="en-US" altLang="ko-KR" dirty="0"/>
              <a:t>. </a:t>
            </a:r>
            <a:r>
              <a:rPr lang="ko-KR" altLang="en-US" b="1" dirty="0"/>
              <a:t>위의 정보로 로그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남아야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BBA8B-4FFC-42AA-B593-0F0E380AC4A2}"/>
              </a:ext>
            </a:extLst>
          </p:cNvPr>
          <p:cNvSpPr txBox="1"/>
          <p:nvPr/>
        </p:nvSpPr>
        <p:spPr>
          <a:xfrm>
            <a:off x="370934" y="5899386"/>
            <a:ext cx="1146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카테고리는 물건의 대분류</a:t>
            </a:r>
            <a:r>
              <a:rPr lang="en-US" altLang="ko-KR" sz="1400" dirty="0"/>
              <a:t>(</a:t>
            </a:r>
            <a:r>
              <a:rPr lang="ko-KR" altLang="en-US" sz="1400" dirty="0"/>
              <a:t>전자기기</a:t>
            </a:r>
            <a:r>
              <a:rPr lang="en-US" altLang="ko-KR" sz="1400" dirty="0"/>
              <a:t>, </a:t>
            </a:r>
            <a:r>
              <a:rPr lang="ko-KR" altLang="en-US" sz="1400" dirty="0"/>
              <a:t>소도구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공구류</a:t>
            </a:r>
            <a:r>
              <a:rPr lang="ko-KR" altLang="en-US" sz="1400" dirty="0"/>
              <a:t>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의미하며</a:t>
            </a:r>
            <a:r>
              <a:rPr lang="en-US" altLang="ko-KR" sz="1400" dirty="0"/>
              <a:t>, </a:t>
            </a:r>
            <a:r>
              <a:rPr lang="ko-KR" altLang="en-US" sz="1400" dirty="0"/>
              <a:t>카테고리의 분류는 우리가 직접 만든다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550E5-2791-47AE-9934-8210079B5A45}"/>
              </a:ext>
            </a:extLst>
          </p:cNvPr>
          <p:cNvSpPr txBox="1"/>
          <p:nvPr/>
        </p:nvSpPr>
        <p:spPr>
          <a:xfrm>
            <a:off x="462916" y="565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개체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DD6FD-6310-4C9B-A222-005915E1C6C4}"/>
              </a:ext>
            </a:extLst>
          </p:cNvPr>
          <p:cNvSpPr txBox="1"/>
          <p:nvPr/>
        </p:nvSpPr>
        <p:spPr>
          <a:xfrm>
            <a:off x="370934" y="1893732"/>
            <a:ext cx="150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물품 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71345-8E5B-4DEC-B441-AD88B2CEC096}"/>
              </a:ext>
            </a:extLst>
          </p:cNvPr>
          <p:cNvSpPr txBox="1"/>
          <p:nvPr/>
        </p:nvSpPr>
        <p:spPr>
          <a:xfrm>
            <a:off x="358748" y="3591061"/>
            <a:ext cx="2719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물품 대여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반납</a:t>
            </a:r>
          </a:p>
        </p:txBody>
      </p:sp>
    </p:spTree>
    <p:extLst>
      <p:ext uri="{BB962C8B-B14F-4D97-AF65-F5344CB8AC3E}">
        <p14:creationId xmlns:p14="http://schemas.microsoft.com/office/powerpoint/2010/main" val="2573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CBCEEC-AF69-4F23-A3F4-7BDB68FC7DC1}"/>
              </a:ext>
            </a:extLst>
          </p:cNvPr>
          <p:cNvSpPr txBox="1"/>
          <p:nvPr/>
        </p:nvSpPr>
        <p:spPr>
          <a:xfrm>
            <a:off x="1889185" y="1070999"/>
            <a:ext cx="88312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기관입장에서 : 가입자 리스트를 보여준다.</a:t>
            </a:r>
          </a:p>
          <a:p>
            <a:r>
              <a:rPr lang="ko-KR" altLang="en-US" dirty="0"/>
              <a:t>기관 코드 입장에서 속해진 가입자의 고유번호, 기관 가입일</a:t>
            </a:r>
          </a:p>
          <a:p>
            <a:endParaRPr lang="ko-KR" altLang="en-US" dirty="0"/>
          </a:p>
          <a:p>
            <a:r>
              <a:rPr lang="ko-KR" altLang="en-US" dirty="0"/>
              <a:t>사용자입장에서 : 메인 페이지를 보여준다.</a:t>
            </a:r>
          </a:p>
          <a:p>
            <a:r>
              <a:rPr lang="ko-KR" altLang="en-US" dirty="0"/>
              <a:t>사용자 고유번호 입장에서 자신이 관리자인 페이지, 사용자인</a:t>
            </a:r>
          </a:p>
          <a:p>
            <a:r>
              <a:rPr lang="ko-KR" altLang="en-US" dirty="0"/>
              <a:t>페이지를 보여줘야한다.</a:t>
            </a:r>
          </a:p>
          <a:p>
            <a:endParaRPr lang="ko-KR" altLang="en-US" dirty="0"/>
          </a:p>
          <a:p>
            <a:r>
              <a:rPr lang="ko-KR" altLang="en-US" dirty="0"/>
              <a:t>기관리스트</a:t>
            </a:r>
          </a:p>
          <a:p>
            <a:r>
              <a:rPr lang="ko-KR" altLang="en-US" dirty="0"/>
              <a:t>기관 고유번호(인덱스) / 기관의 코드 / 기관명 / 생성일 / 유효성</a:t>
            </a:r>
          </a:p>
          <a:p>
            <a:endParaRPr lang="ko-KR" altLang="en-US" dirty="0"/>
          </a:p>
          <a:p>
            <a:r>
              <a:rPr lang="ko-KR" altLang="en-US" dirty="0"/>
              <a:t>기관 </a:t>
            </a:r>
            <a:r>
              <a:rPr lang="ko-KR" altLang="en-US" dirty="0" err="1"/>
              <a:t>고객매치DB</a:t>
            </a:r>
            <a:r>
              <a:rPr lang="ko-KR" altLang="en-US" dirty="0"/>
              <a:t> : 가입자 리스트를 해결</a:t>
            </a:r>
          </a:p>
          <a:p>
            <a:r>
              <a:rPr lang="ko-KR" altLang="en-US" dirty="0"/>
              <a:t>기관 / 유저번호 / 기관의 권한(</a:t>
            </a:r>
            <a:r>
              <a:rPr lang="ko-KR" altLang="en-US" dirty="0" err="1"/>
              <a:t>소속원</a:t>
            </a:r>
            <a:r>
              <a:rPr lang="ko-KR" altLang="en-US" dirty="0"/>
              <a:t>, 관리자)</a:t>
            </a:r>
          </a:p>
          <a:p>
            <a:endParaRPr lang="ko-KR" altLang="en-US" dirty="0"/>
          </a:p>
          <a:p>
            <a:r>
              <a:rPr lang="ko-KR" altLang="en-US" dirty="0"/>
              <a:t>사용자 </a:t>
            </a:r>
            <a:r>
              <a:rPr lang="ko-KR" altLang="en-US" dirty="0" err="1"/>
              <a:t>기관매치DB</a:t>
            </a:r>
            <a:r>
              <a:rPr lang="ko-KR" altLang="en-US" dirty="0"/>
              <a:t> : 메인 페이지를 해결</a:t>
            </a:r>
          </a:p>
          <a:p>
            <a:r>
              <a:rPr lang="ko-KR" altLang="en-US" dirty="0"/>
              <a:t>유저번호 / 기관 / 기관의 권한(</a:t>
            </a:r>
            <a:r>
              <a:rPr lang="ko-KR" altLang="en-US" dirty="0" err="1"/>
              <a:t>소속원</a:t>
            </a:r>
            <a:r>
              <a:rPr lang="ko-KR" altLang="en-US" dirty="0"/>
              <a:t>, 관리자)</a:t>
            </a:r>
          </a:p>
        </p:txBody>
      </p:sp>
    </p:spTree>
    <p:extLst>
      <p:ext uri="{BB962C8B-B14F-4D97-AF65-F5344CB8AC3E}">
        <p14:creationId xmlns:p14="http://schemas.microsoft.com/office/powerpoint/2010/main" val="235304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347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황진주</dc:creator>
  <cp:lastModifiedBy>황진주</cp:lastModifiedBy>
  <cp:revision>2</cp:revision>
  <dcterms:created xsi:type="dcterms:W3CDTF">2022-04-04T09:27:05Z</dcterms:created>
  <dcterms:modified xsi:type="dcterms:W3CDTF">2022-04-04T11:55:04Z</dcterms:modified>
</cp:coreProperties>
</file>