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E5755-8C99-4A73-8108-D6F6C7D87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1575B-2988-498E-A98A-485AC1C2B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ADAC9-DF09-4BD3-8EF0-3FA2A17D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0FB8E-8D01-4ADA-9531-96E60F5E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E31ED-2B8B-4FDB-9386-FB4D75DB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0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A9551-8984-4F5A-AC59-02188B9A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198479-A535-4C03-BBF6-3E9493583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87385-A86F-4D31-8EDD-27BF3CD5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5708F-9764-49DA-941E-2D7A2EDD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03E29-C754-429C-95F9-FFFB64AE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8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92CDF6-68CA-469E-AF36-4CF7319F2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A97AE6-D439-4820-BB89-831154BE1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AF906-F36F-4A80-B68E-C31C88DA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92190C-931D-44BF-BB91-06683E10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5F52B-3556-4F13-ACA6-C643C6D4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48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47110-5752-45B4-90EE-C73E56DB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114F3-190D-48A1-A295-2123D61B8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09BE2-729A-4356-A1B6-88A2C1D0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DA28E-3714-4110-81F2-39DEBBC0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DF62A-AD85-4CFF-A3A7-F5E3E7FD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05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D234A-FAB4-48D7-B8AB-736A821A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759308-27EC-40B4-875E-78F55C6EE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769EA5-40BD-40D9-9DF1-81AAA2D0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D2281-363D-49E0-BE17-FE770030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D73ED-DD57-4461-92F3-6CFA95AE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7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19348-7E4F-415E-ACE1-E33AFF84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F67A2-9DEA-49DA-B4F7-886FC852B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38430C-0952-4D32-A5CD-6745A3D89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771A7-4898-4B8C-B0DD-FCE68223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D2B91C-4D43-4D68-A393-F366B8D7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D13702-02FE-4FE3-A93C-98F0A773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63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91311-29D1-4F22-BC64-DC5E91AC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8AF9D-0FAD-4145-8598-431C581EE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A87E97-E4BA-41A9-9C3D-0D8A09FC8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66F629-2577-42BE-BF44-7B6139FD9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D63BE9-D883-4BC0-96B8-E3A2C32DB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BB936E-CCEE-409D-A7AB-C357334C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E3C25E-7D1D-45EC-942E-04C7EA3F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1DD144-9FD9-4F1B-A147-CD8FE1FD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3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5290B-29B3-43F1-B7A6-56995AD6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95C241-3B8E-40AB-9251-4B460B31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D7C012-AC64-4C0B-A23F-377B51F9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75ECB4-7576-4A13-9B1B-55A99B47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05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D9F66E-689F-4FA0-86B7-6101FA73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AE4742-EEEA-412E-9FCB-0BA70096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3E78B4-6B15-49CE-B58F-BBE17622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82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B7E04-250C-43D2-8B8E-A2CD081A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E6FE5-2DB5-4838-9FCB-EC80F1D6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30B038-D787-40E9-BF17-5648E111A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F0BFA7-BABF-4A8F-8A07-A200D09C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322536-BFE2-4F60-A3C2-BE865557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D7FF3B-9D11-4D89-91A2-C0104591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46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E6279-9B91-4D09-AB33-2A6AE9DA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760881-B9BA-4C66-8E98-C7879F1BF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058B1-6AE9-4C37-AD97-F065BB441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1F5E3B-B9CB-4B64-AE1D-15391FC9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5A6008-4A98-4D95-BA3A-1C7C5F24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1195EF-D11D-4914-B413-2BDB1638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28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4A00B6-4354-460A-8DE8-A146AFDC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A85160-CE85-4EFF-962C-E254A3057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40FF9-386C-44E5-B287-F9C68D7F8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C73D-4A71-4BEC-AB04-2F24D59A6AA3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2D2FE-4ACB-4586-A17B-A402BFB8B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96B62-C547-439B-88AB-035670D8A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64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14C94C-9F28-4500-AA49-8917AA32256C}"/>
              </a:ext>
            </a:extLst>
          </p:cNvPr>
          <p:cNvSpPr txBox="1"/>
          <p:nvPr/>
        </p:nvSpPr>
        <p:spPr>
          <a:xfrm>
            <a:off x="467264" y="197346"/>
            <a:ext cx="112574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문제상황 및 동기 제시</a:t>
            </a:r>
            <a:br>
              <a:rPr lang="en-US" altLang="ko-KR" dirty="0"/>
            </a:br>
            <a:r>
              <a:rPr lang="en-US" altLang="ko-KR" dirty="0"/>
              <a:t>- 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문제에 대한 해결방안 및 타겟 고객 제시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수기로 작성하던 수불대장의 디지털화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저비용으로 소규모의 구성원에도 적은 부담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점검 및 추가 구매에 대한 제안을 하는 </a:t>
            </a:r>
            <a:r>
              <a:rPr lang="en-US" altLang="ko-KR" dirty="0"/>
              <a:t>AI </a:t>
            </a:r>
            <a:r>
              <a:rPr lang="ko-KR" altLang="en-US" dirty="0"/>
              <a:t>지원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e-</a:t>
            </a:r>
            <a:r>
              <a:rPr lang="ko-KR" altLang="en-US" dirty="0"/>
              <a:t>커머스 연계를 통한 물품 환경에 맞는 제품 추천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구체적 아이디어 설명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핵심기능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동작 프로세스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사업 전망</a:t>
            </a:r>
            <a:r>
              <a:rPr lang="en-US" altLang="ko-KR" dirty="0"/>
              <a:t>(</a:t>
            </a:r>
            <a:r>
              <a:rPr lang="ko-KR" altLang="en-US" dirty="0"/>
              <a:t>비즈니스 캔버스 모델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캔버스를 쪼개서 하나 씩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경쟁사와의 차별성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이지판매재고관리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현재 개발 진행 상황 및 추후 계획 </a:t>
            </a:r>
            <a:r>
              <a:rPr lang="en-US" altLang="ko-KR" dirty="0"/>
              <a:t>(</a:t>
            </a:r>
            <a:r>
              <a:rPr lang="ko-KR" altLang="en-US" dirty="0"/>
              <a:t>사용기술</a:t>
            </a:r>
            <a:r>
              <a:rPr lang="en-US" altLang="ko-KR" dirty="0"/>
              <a:t>/</a:t>
            </a:r>
            <a:r>
              <a:rPr lang="ko-KR" altLang="en-US" dirty="0"/>
              <a:t>프레임워크</a:t>
            </a:r>
            <a:r>
              <a:rPr lang="en-US" altLang="ko-KR" dirty="0"/>
              <a:t>, </a:t>
            </a:r>
            <a:r>
              <a:rPr lang="ko-KR" altLang="en-US" dirty="0"/>
              <a:t>로드맵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EC1D7D-2D7E-4559-92E3-7C8D91D52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97" y="525238"/>
            <a:ext cx="37147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4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102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황진주</dc:creator>
  <cp:lastModifiedBy>황진주</cp:lastModifiedBy>
  <cp:revision>3</cp:revision>
  <dcterms:created xsi:type="dcterms:W3CDTF">2022-04-11T12:42:16Z</dcterms:created>
  <dcterms:modified xsi:type="dcterms:W3CDTF">2022-04-11T13:18:31Z</dcterms:modified>
</cp:coreProperties>
</file>