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1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4.9560162401574806E-2"/>
          <c:y val="0.10320711717475903"/>
          <c:w val="0.93168983759842516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Total vendido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Dia A</c:v>
                </c:pt>
                <c:pt idx="1">
                  <c:v>Dia B</c:v>
                </c:pt>
                <c:pt idx="2">
                  <c:v>Dia C</c:v>
                </c:pt>
                <c:pt idx="3">
                  <c:v>Dia D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E-41BB-A0FD-B756B4C7AB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Dia A</c:v>
                </c:pt>
                <c:pt idx="1">
                  <c:v>Dia B</c:v>
                </c:pt>
                <c:pt idx="2">
                  <c:v>Dia C</c:v>
                </c:pt>
                <c:pt idx="3">
                  <c:v>Dia D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9DE-41BB-A0FD-B756B4C7AB6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Dia A</c:v>
                </c:pt>
                <c:pt idx="1">
                  <c:v>Dia B</c:v>
                </c:pt>
                <c:pt idx="2">
                  <c:v>Dia C</c:v>
                </c:pt>
                <c:pt idx="3">
                  <c:v>Dia D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9DE-41BB-A0FD-B756B4C7A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0497552"/>
        <c:axId val="568774464"/>
      </c:barChart>
      <c:catAx>
        <c:axId val="38049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774464"/>
        <c:crosses val="autoZero"/>
        <c:auto val="1"/>
        <c:lblAlgn val="ctr"/>
        <c:lblOffset val="100"/>
        <c:noMultiLvlLbl val="0"/>
      </c:catAx>
      <c:valAx>
        <c:axId val="56877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049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ACE42-A1AF-4072-88E1-11528C1A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51A58-A1D7-4EBA-B16B-8B0C4E57A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1E15F-DA8E-4964-ADBC-8E122241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AFF76-93BF-4300-8762-FF85523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073F61-8CA5-4D98-B59C-BCE75D0D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6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D23E0-63D8-483E-AF9C-007064C0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24F15-0B5C-4379-8441-2767AF2E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A02487-B651-4615-9BF6-8669A1D6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21A19-5B98-4C7D-BF7F-5D509793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5A7EB-633F-4D8F-B9A1-2395F208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0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695C3-2425-4B07-BA7C-95EEF1FE0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D0333C-EF08-4CCB-9C4A-C7799577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D5FAD-BB47-4071-8F33-487C3AB1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8929E-6124-418A-A2B3-A046E6D0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82750-26E6-4DFC-AA63-8186629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A2A32-9194-425A-A158-805829B7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0CCE5C-61FC-4437-9E01-7EED37E9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8ECD4-3CB7-46A6-B170-F9DD1A5D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9937B-E3FE-478A-BA57-473DE7AD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9468F-83F7-40E7-9B1A-5EA7AF4C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649E7-E51E-4A81-995A-5C31AE34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87FBC-F26B-4319-9684-8FD807FE5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D9C1E-4C78-4F9A-9C3C-88D830D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FA971-B1A7-4CC2-99CF-64BCBC70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439CBA-D8A8-42E7-9296-D513AD12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05CE6-2513-4085-BB7A-5F67FBF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F694D-8BD2-4779-A97A-6B12BED0C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A2D292-A0F2-45B4-A5BD-169DAE9F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5215FF-A87A-47BE-B4A8-464422E5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4B5D6A-0C7B-464E-8864-D1243BA0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D7786-3365-44BA-8E1C-D48971F7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8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C9770-19A1-4A8B-BAA6-ADE03CB0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F0AF30-F57A-4EDD-884D-4320C441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E18EF3-8A17-45BC-90F1-AA44853A2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07AF34-CFF6-42AA-BA3A-7DB372C04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65888B-F101-4C89-A54E-9CCB257AD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A2ADCA-310D-4A49-A16B-0220E721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05A774-35EB-48D1-8675-AF201600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144686-9BF3-4207-9DB5-D1403602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43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565B1-4497-427A-AEC3-49CF6884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F5CA31-C98A-49D6-B624-96C17C78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ED0010-9CDF-4481-8EA4-652BD26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7B0C71-5083-4EEF-BDD0-C5800EA7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0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513987-404D-4D02-AC59-E5B4265C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A7E1C-2F2D-4D3A-AC5B-414559A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E601C8-6EAD-417D-BF30-486D20EC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06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7CB11-139C-4C5C-A100-5FFC55E1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C9055-7780-4DB9-9ECF-6F52B6C5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5BA92B-B6DA-4558-BF1D-6233C050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EF5ADB-47EB-4AF7-82FD-9F688E17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E59994-D784-4600-9924-57A7A92C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00CAB-A8B4-4834-A0E7-D8E6ABAB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1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4C5C-A062-42EF-B344-18E154E4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5BF82F-B7BD-4D32-AFCA-46D6452A1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BC53C6-AF2B-49B7-960F-6AE2B53B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6C858C-9116-42E4-8790-3A4B9244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DB4EB-4435-4DFD-BA05-F89F2380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AF1F57-E00C-4A55-AF28-B3F9F8D0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1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8545DF-9270-48C5-BB1E-4A32682A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D8E0C-45F2-4184-9D76-877FB3D0C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A6325-2999-4E40-BB36-4B7EE7A9C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61E0-3E8C-4FCC-9E2E-03BFABFE3A72}" type="datetimeFigureOut">
              <a:rPr lang="pt-BR" smtClean="0"/>
              <a:t>13/10/2021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B3404-3681-4CA3-B0EB-18670BED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77AD6-2113-445C-AC64-523FBF9C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B69E-EE56-4FC6-ACE5-8001A6E6F6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CF1E3BC-8465-4DB1-8A19-38A4FE4D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14575"/>
            <a:ext cx="3810000" cy="22288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7910A1-D2E7-4473-B7D1-E9A234B970C6}"/>
              </a:ext>
            </a:extLst>
          </p:cNvPr>
          <p:cNvSpPr txBox="1"/>
          <p:nvPr/>
        </p:nvSpPr>
        <p:spPr>
          <a:xfrm>
            <a:off x="4293865" y="320268"/>
            <a:ext cx="420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CENTRO UNIVERSIT</a:t>
            </a:r>
            <a:r>
              <a:rPr lang="pt-BR" sz="2400" b="1" dirty="0"/>
              <a:t>ÁRIO SENAC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0379DE-1A2F-4ADF-8EC4-5AE9954DABAC}"/>
              </a:ext>
            </a:extLst>
          </p:cNvPr>
          <p:cNvSpPr txBox="1"/>
          <p:nvPr/>
        </p:nvSpPr>
        <p:spPr>
          <a:xfrm>
            <a:off x="4503313" y="2967335"/>
            <a:ext cx="3787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PROJETO INTEGRADOR II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DESIGN DAS INTERFACES DO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34A5F9-3299-4B5F-809F-E7B80A937B3C}"/>
              </a:ext>
            </a:extLst>
          </p:cNvPr>
          <p:cNvSpPr txBox="1"/>
          <p:nvPr/>
        </p:nvSpPr>
        <p:spPr>
          <a:xfrm>
            <a:off x="9177556" y="5259896"/>
            <a:ext cx="2907282" cy="14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  <a:tabLst>
                <a:tab pos="619125" algn="l"/>
              </a:tabLs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Professor: Rômulo Maia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  <a:tabLst>
                <a:tab pos="619125" algn="l"/>
              </a:tabLs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  <a:tabLst>
                <a:tab pos="619125" algn="l"/>
              </a:tabLs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 do grupo: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  <a:tabLst>
                <a:tab pos="619125" algn="l"/>
              </a:tabLs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Gustavo Tozeti Herculano 1142275851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  <a:tabLst>
                <a:tab pos="619125" algn="l"/>
              </a:tabLst>
            </a:pPr>
            <a:r>
              <a: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Matheus Cavalcanti de Arruda 1142097286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7208B24-C28B-4A05-ABD7-E6AC21A20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2" y="115643"/>
            <a:ext cx="5400040" cy="4210685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44DA091-771C-47FF-9803-3D3E331D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10" y="115643"/>
            <a:ext cx="3881755" cy="2724785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56340AD-FAEE-411A-B35E-A9D85D6AD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10" y="2905516"/>
            <a:ext cx="3881755" cy="276166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8D70210-CB6F-49F2-9A80-9EFF8743A667}"/>
              </a:ext>
            </a:extLst>
          </p:cNvPr>
          <p:cNvCxnSpPr/>
          <p:nvPr/>
        </p:nvCxnSpPr>
        <p:spPr>
          <a:xfrm>
            <a:off x="5368954" y="788565"/>
            <a:ext cx="1132514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7813100-D314-4B61-98A7-0AA563580E1C}"/>
              </a:ext>
            </a:extLst>
          </p:cNvPr>
          <p:cNvCxnSpPr/>
          <p:nvPr/>
        </p:nvCxnSpPr>
        <p:spPr>
          <a:xfrm>
            <a:off x="5368954" y="1082180"/>
            <a:ext cx="1208015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4B5E15C-4426-49E0-9FA3-7A6866207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" y="104530"/>
            <a:ext cx="5400040" cy="4232910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4E9093-7A65-4E3A-AB2A-41D8AC01C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94" y="104530"/>
            <a:ext cx="2800146" cy="346918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FE33740-F278-4AB7-8B02-3D1A304F0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27" y="104530"/>
            <a:ext cx="2800146" cy="3469180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F759E70-B205-4639-AA6E-C708AEA6E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" y="4798677"/>
            <a:ext cx="2778317" cy="129931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5A3CE2C-A362-472B-AD91-A0D1BF47BA86}"/>
              </a:ext>
            </a:extLst>
          </p:cNvPr>
          <p:cNvCxnSpPr/>
          <p:nvPr/>
        </p:nvCxnSpPr>
        <p:spPr>
          <a:xfrm>
            <a:off x="1753299" y="4236440"/>
            <a:ext cx="0" cy="47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DB8488D-E278-47B7-A04B-29007BD54203}"/>
              </a:ext>
            </a:extLst>
          </p:cNvPr>
          <p:cNvCxnSpPr>
            <a:cxnSpLocks/>
          </p:cNvCxnSpPr>
          <p:nvPr/>
        </p:nvCxnSpPr>
        <p:spPr>
          <a:xfrm flipV="1">
            <a:off x="4622334" y="3632434"/>
            <a:ext cx="1275127" cy="5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F6B77A-C292-422C-97C4-10579D82A65D}"/>
              </a:ext>
            </a:extLst>
          </p:cNvPr>
          <p:cNvCxnSpPr>
            <a:cxnSpLocks/>
          </p:cNvCxnSpPr>
          <p:nvPr/>
        </p:nvCxnSpPr>
        <p:spPr>
          <a:xfrm flipV="1">
            <a:off x="5387130" y="3632433"/>
            <a:ext cx="3698147" cy="5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4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2EA0716-963E-443F-8976-4DBD3E5D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3" y="112920"/>
            <a:ext cx="5400040" cy="4232910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4A18D9B-8FE6-405A-BEEC-B0F61624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02" y="112921"/>
            <a:ext cx="2679839" cy="2328276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94B120-D4CD-4B86-91DD-0CC9E0893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30" y="112920"/>
            <a:ext cx="2679839" cy="2328276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132A80-FF5B-4D95-886B-4D439DE17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73" y="4739954"/>
            <a:ext cx="2946098" cy="140575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01B1CD0-BAF6-4958-B2C1-265D3D3D8DC1}"/>
              </a:ext>
            </a:extLst>
          </p:cNvPr>
          <p:cNvCxnSpPr/>
          <p:nvPr/>
        </p:nvCxnSpPr>
        <p:spPr>
          <a:xfrm>
            <a:off x="1753299" y="4269996"/>
            <a:ext cx="0" cy="46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E39CEAD-4290-4E76-B9D2-33E22D5CB8AE}"/>
              </a:ext>
            </a:extLst>
          </p:cNvPr>
          <p:cNvCxnSpPr>
            <a:cxnSpLocks/>
          </p:cNvCxnSpPr>
          <p:nvPr/>
        </p:nvCxnSpPr>
        <p:spPr>
          <a:xfrm flipV="1">
            <a:off x="4497897" y="2441196"/>
            <a:ext cx="1835791" cy="172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6D0B516-1905-4E3A-9932-4D8C7F0E509F}"/>
              </a:ext>
            </a:extLst>
          </p:cNvPr>
          <p:cNvCxnSpPr>
            <a:cxnSpLocks/>
          </p:cNvCxnSpPr>
          <p:nvPr/>
        </p:nvCxnSpPr>
        <p:spPr>
          <a:xfrm flipV="1">
            <a:off x="5415792" y="2441195"/>
            <a:ext cx="3770153" cy="172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43E259-E4D7-4C75-94BA-DB9D6C3C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5" y="180031"/>
            <a:ext cx="6914089" cy="541972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6444DB1-9C2B-4F73-AB57-FF25F1959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646462"/>
              </p:ext>
            </p:extLst>
          </p:nvPr>
        </p:nvGraphicFramePr>
        <p:xfrm>
          <a:off x="2106645" y="3137482"/>
          <a:ext cx="4453546" cy="2348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8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1645E77-BFAC-47C2-AD66-BEDEE625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" y="1361246"/>
            <a:ext cx="4962006" cy="3869128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6DCB90A-691E-4333-96C6-5E498F8F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66" y="116678"/>
            <a:ext cx="4055708" cy="3179132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DB2A69A-ADF2-4A00-91C0-D4CC90E77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68" y="3429000"/>
            <a:ext cx="4055708" cy="3179133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97AB22E-609F-4C72-86DB-B853F3D4D192}"/>
              </a:ext>
            </a:extLst>
          </p:cNvPr>
          <p:cNvCxnSpPr/>
          <p:nvPr/>
        </p:nvCxnSpPr>
        <p:spPr>
          <a:xfrm>
            <a:off x="5016617" y="1996580"/>
            <a:ext cx="79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874E00B-8BCF-4403-9CD7-5AC933E5FA26}"/>
              </a:ext>
            </a:extLst>
          </p:cNvPr>
          <p:cNvCxnSpPr>
            <a:cxnSpLocks/>
          </p:cNvCxnSpPr>
          <p:nvPr/>
        </p:nvCxnSpPr>
        <p:spPr>
          <a:xfrm>
            <a:off x="5016617" y="2400649"/>
            <a:ext cx="914400" cy="131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9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388788F-BC7F-4B7A-8AE5-C9BEAB43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9" y="289089"/>
            <a:ext cx="5400040" cy="4232910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8A266D4-6339-444A-B0F7-37118B992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74" y="289089"/>
            <a:ext cx="3409950" cy="2819400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50B4D9F-AB61-4986-BB15-C644D4E59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74" y="3429000"/>
            <a:ext cx="3409950" cy="28194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F7DC49-194F-4B59-BA2C-F8DDB0691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04" y="4924512"/>
            <a:ext cx="3752850" cy="17907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AFBA26A-11AE-49B7-95B6-71D4C0E077DC}"/>
              </a:ext>
            </a:extLst>
          </p:cNvPr>
          <p:cNvCxnSpPr/>
          <p:nvPr/>
        </p:nvCxnSpPr>
        <p:spPr>
          <a:xfrm>
            <a:off x="1887523" y="4462943"/>
            <a:ext cx="0" cy="46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B4348EF-6E8E-4E6E-B342-C3D8440AF59C}"/>
              </a:ext>
            </a:extLst>
          </p:cNvPr>
          <p:cNvCxnSpPr>
            <a:cxnSpLocks/>
          </p:cNvCxnSpPr>
          <p:nvPr/>
        </p:nvCxnSpPr>
        <p:spPr>
          <a:xfrm flipV="1">
            <a:off x="4573398" y="2600587"/>
            <a:ext cx="2901193" cy="177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7111442-580D-49B4-9273-FED4E42321C3}"/>
              </a:ext>
            </a:extLst>
          </p:cNvPr>
          <p:cNvCxnSpPr>
            <a:cxnSpLocks/>
          </p:cNvCxnSpPr>
          <p:nvPr/>
        </p:nvCxnSpPr>
        <p:spPr>
          <a:xfrm>
            <a:off x="5504203" y="4377131"/>
            <a:ext cx="204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0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58DEC2B-B932-41C1-A3A9-A8904690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9" y="180032"/>
            <a:ext cx="5400040" cy="4232910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1DC85E6-5438-49D9-882A-FA8A091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537" y="180032"/>
            <a:ext cx="3114675" cy="24384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D065136-3A56-4E4D-8E96-AE49D4CA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37" y="3193742"/>
            <a:ext cx="3114675" cy="2438400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75EC2D-71A3-4F07-B345-2226AD0AB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14" y="4887268"/>
            <a:ext cx="3752850" cy="1790700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8F5BE8A-D04E-4675-874E-1AD18DD020B5}"/>
              </a:ext>
            </a:extLst>
          </p:cNvPr>
          <p:cNvCxnSpPr/>
          <p:nvPr/>
        </p:nvCxnSpPr>
        <p:spPr>
          <a:xfrm>
            <a:off x="1828800" y="4337108"/>
            <a:ext cx="0" cy="55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376D9A6-EBA3-44E2-8A0C-3D2427536D75}"/>
              </a:ext>
            </a:extLst>
          </p:cNvPr>
          <p:cNvCxnSpPr>
            <a:cxnSpLocks/>
          </p:cNvCxnSpPr>
          <p:nvPr/>
        </p:nvCxnSpPr>
        <p:spPr>
          <a:xfrm flipV="1">
            <a:off x="4330117" y="1887523"/>
            <a:ext cx="3656420" cy="235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C2B112F-2200-4E35-8530-E0E9A2B2C35C}"/>
              </a:ext>
            </a:extLst>
          </p:cNvPr>
          <p:cNvCxnSpPr>
            <a:cxnSpLocks/>
          </p:cNvCxnSpPr>
          <p:nvPr/>
        </p:nvCxnSpPr>
        <p:spPr>
          <a:xfrm flipV="1">
            <a:off x="5502561" y="4324515"/>
            <a:ext cx="24839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4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Arruda</dc:creator>
  <cp:lastModifiedBy>Matheus Arruda</cp:lastModifiedBy>
  <cp:revision>1</cp:revision>
  <dcterms:created xsi:type="dcterms:W3CDTF">2021-10-14T01:44:18Z</dcterms:created>
  <dcterms:modified xsi:type="dcterms:W3CDTF">2021-10-14T02:05:57Z</dcterms:modified>
</cp:coreProperties>
</file>