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Pássaro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Otavio Nascimento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Shape 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650" y="960125"/>
            <a:ext cx="6862751" cy="39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Movimentos</a:t>
            </a:r>
            <a:endParaRPr/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Voar - ‘A’</a:t>
            </a:r>
            <a:endParaRPr/>
          </a:p>
          <a:p>
            <a: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pt-BR"/>
              <a:t>Pousar - ‘S’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