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6ED2"/>
    <a:srgbClr val="44FFDF"/>
    <a:srgbClr val="5E4499"/>
    <a:srgbClr val="6C4280"/>
    <a:srgbClr val="9C71D6"/>
    <a:srgbClr val="271F33"/>
    <a:srgbClr val="474052"/>
    <a:srgbClr val="8C8399"/>
    <a:srgbClr val="0D0D0D"/>
    <a:srgbClr val="1BD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AAA68-CDB4-1596-7642-E409492F3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1FFB77-1563-26F6-C1E5-AF9DDDF5E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A8E199-7DFD-A32F-7AB3-35676C71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8818-77A9-4F97-818E-B92BCF835CE0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6CF44E-5EC2-898E-A10B-54E7D241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708554-8A16-F8A7-3D83-C74C3467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EED-F576-418C-8215-3CF5A33CA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81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CFFED-15A1-B028-3811-AEDCD468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3E4EA1-2B82-3C7C-CD30-42381E9DE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FCD9E3-0036-3339-1A96-F1232011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8818-77A9-4F97-818E-B92BCF835CE0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AAE7F0-2924-7103-F0EF-EA1217A2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65765F-A305-B057-85B9-5CDAA7EB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EED-F576-418C-8215-3CF5A33CA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17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49CDF1-5311-1662-6E28-01763E750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6C4F06-D777-F426-2D92-2C418AA06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1B274C-9044-404B-0075-54C605FE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8818-77A9-4F97-818E-B92BCF835CE0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F7A120-E2FA-C486-B38B-B547277F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4FDCD9-8E64-3FA0-BDCC-4815A888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EED-F576-418C-8215-3CF5A33CA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60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9920A-35D3-1FD5-4780-CB5F9DEB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CC5A9-38E2-8430-75C8-CCAB44F3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079F74-6F20-33DD-1A8C-ACD5DEEE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8818-77A9-4F97-818E-B92BCF835CE0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B453D8-5642-5E0F-2605-3ED4D97C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6ED9C8-33F0-DB30-54A2-59237815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EED-F576-418C-8215-3CF5A33CA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75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265D6-AFA4-A07A-1DC4-83C3DB98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41656F-0CF1-0CCE-74FC-6AB424291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B77078-0F6C-4286-9382-214215C3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8818-77A9-4F97-818E-B92BCF835CE0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32F4A5-8EB5-0519-E51F-A9D340EC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39E206-656B-2C91-77B6-3F7818AB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EED-F576-418C-8215-3CF5A33CA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42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18CAF-6E2B-755E-A4F4-5C8A79AB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0DBE03-8888-1E63-C975-21A80725A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8CFB30-B53A-2CA2-1ADC-1D45969D2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D025D6-8956-9509-2137-4F85AD1B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8818-77A9-4F97-818E-B92BCF835CE0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0C4A6E-B585-DBE8-375A-28721334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483D78-3B88-B6B5-C02F-265D7E56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EED-F576-418C-8215-3CF5A33CA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61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8C60A-F43B-9B44-21B8-9CCDDD8E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4C90C2-04E0-D06F-593E-09E83B2E1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E25D76-25D8-2476-4BFF-5BA3ACE48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BDFC97-7474-A0F9-F388-2F3726D1B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41074A-7A52-A8C4-BF63-D4F0BD27D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E185B9D-F464-EFC9-B2EC-C7273CF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8818-77A9-4F97-818E-B92BCF835CE0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D4548F6-861D-C597-DA30-3EE3C9B8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698FAC9-7370-7739-D2F7-11EBD0D9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EED-F576-418C-8215-3CF5A33CA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98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F5B03-E26B-4B2B-12F9-6231B8D3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D22B37-818E-2215-87C8-528A6DF6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8818-77A9-4F97-818E-B92BCF835CE0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F2B54E7-E726-B026-83E5-714B228C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9C32DBA-F7F7-86FE-1944-5099E875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EED-F576-418C-8215-3CF5A33CA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94AC60F-4954-ABA4-7533-87F58B35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8818-77A9-4F97-818E-B92BCF835CE0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90A50F-3712-38DC-D653-741C7F89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186AB7-5210-6EE9-6515-4AC2D5D6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EED-F576-418C-8215-3CF5A33CA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15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86B20-84E4-7011-5689-3782A24F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3B77B0-B6EA-6266-C27F-1F112B584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2B9A26-877E-EE30-B05D-64939B198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EC5026-33E1-38F8-53BB-2F3D8F99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8818-77A9-4F97-818E-B92BCF835CE0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126574-8A08-1861-5C03-7A8D6DBD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868E62-DEAA-301D-8BF2-C689DB2D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EED-F576-418C-8215-3CF5A33CA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67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9C821-1DF5-F2E8-833E-728C544F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242A23-C474-1183-AA6A-3DEB6428A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C58945-60B6-9107-A271-CD9764D15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F0F68E-3EEE-9FE2-D9FA-D6AB11E4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8818-77A9-4F97-818E-B92BCF835CE0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DCCF5A-4D87-C149-7185-41DA64FC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C340DA-267C-D50E-C61C-AD669C49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EED-F576-418C-8215-3CF5A33CA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E5599A-F0E5-1985-C69D-06F49896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668504-55FD-0845-A163-97579F076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611898-E080-3E16-89C6-F16AB9DA1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7E8818-77A9-4F97-818E-B92BCF835CE0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A88BB6-9E16-2D3E-72CE-8880DCD56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A4E298-5C02-9319-082E-8F4A15794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D6DEED-F576-418C-8215-3CF5A33CA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65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56A16161-7267-EC97-9ABD-5876ACE21EC4}"/>
              </a:ext>
            </a:extLst>
          </p:cNvPr>
          <p:cNvSpPr/>
          <p:nvPr/>
        </p:nvSpPr>
        <p:spPr>
          <a:xfrm>
            <a:off x="0" y="-15976"/>
            <a:ext cx="12191999" cy="6873976"/>
          </a:xfrm>
          <a:prstGeom prst="rect">
            <a:avLst/>
          </a:prstGeom>
          <a:solidFill>
            <a:srgbClr val="9C71D6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DACCC0B-110F-C05C-6F82-0481641FF81C}"/>
              </a:ext>
            </a:extLst>
          </p:cNvPr>
          <p:cNvSpPr/>
          <p:nvPr/>
        </p:nvSpPr>
        <p:spPr>
          <a:xfrm>
            <a:off x="825910" y="4065639"/>
            <a:ext cx="3608438" cy="2649794"/>
          </a:xfrm>
          <a:prstGeom prst="rect">
            <a:avLst/>
          </a:prstGeom>
          <a:gradFill flip="none" rotWithShape="1">
            <a:gsLst>
              <a:gs pos="0">
                <a:srgbClr val="5E4499">
                  <a:tint val="66000"/>
                  <a:satMod val="160000"/>
                </a:srgbClr>
              </a:gs>
              <a:gs pos="50000">
                <a:srgbClr val="5E4499">
                  <a:tint val="44500"/>
                  <a:satMod val="160000"/>
                </a:srgbClr>
              </a:gs>
              <a:gs pos="100000">
                <a:srgbClr val="5E4499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07A13B9-D3FA-342B-32F1-533B11C09C31}"/>
              </a:ext>
            </a:extLst>
          </p:cNvPr>
          <p:cNvSpPr/>
          <p:nvPr/>
        </p:nvSpPr>
        <p:spPr>
          <a:xfrm>
            <a:off x="4591665" y="4065638"/>
            <a:ext cx="3608438" cy="2649794"/>
          </a:xfrm>
          <a:prstGeom prst="rect">
            <a:avLst/>
          </a:prstGeom>
          <a:gradFill flip="none" rotWithShape="1">
            <a:gsLst>
              <a:gs pos="0">
                <a:srgbClr val="5E4499">
                  <a:tint val="66000"/>
                  <a:satMod val="160000"/>
                </a:srgbClr>
              </a:gs>
              <a:gs pos="50000">
                <a:srgbClr val="5E4499">
                  <a:tint val="44500"/>
                  <a:satMod val="160000"/>
                </a:srgbClr>
              </a:gs>
              <a:gs pos="100000">
                <a:srgbClr val="5E4499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C958A0C-9BF2-5D62-D667-5F8BB7F4C654}"/>
              </a:ext>
            </a:extLst>
          </p:cNvPr>
          <p:cNvSpPr/>
          <p:nvPr/>
        </p:nvSpPr>
        <p:spPr>
          <a:xfrm>
            <a:off x="8426245" y="4065638"/>
            <a:ext cx="3608438" cy="2649794"/>
          </a:xfrm>
          <a:prstGeom prst="rect">
            <a:avLst/>
          </a:prstGeom>
          <a:gradFill flip="none" rotWithShape="1">
            <a:gsLst>
              <a:gs pos="0">
                <a:srgbClr val="5E4499">
                  <a:tint val="66000"/>
                  <a:satMod val="160000"/>
                </a:srgbClr>
              </a:gs>
              <a:gs pos="50000">
                <a:srgbClr val="5E4499">
                  <a:tint val="44500"/>
                  <a:satMod val="160000"/>
                </a:srgbClr>
              </a:gs>
              <a:gs pos="100000">
                <a:srgbClr val="5E4499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73859C9-82D4-B498-3EBA-2C83453B9393}"/>
              </a:ext>
            </a:extLst>
          </p:cNvPr>
          <p:cNvSpPr/>
          <p:nvPr/>
        </p:nvSpPr>
        <p:spPr>
          <a:xfrm>
            <a:off x="825910" y="2284045"/>
            <a:ext cx="11208773" cy="1639021"/>
          </a:xfrm>
          <a:prstGeom prst="rect">
            <a:avLst/>
          </a:prstGeom>
          <a:gradFill flip="none" rotWithShape="1">
            <a:gsLst>
              <a:gs pos="0">
                <a:srgbClr val="986ED2">
                  <a:tint val="66000"/>
                  <a:satMod val="160000"/>
                </a:srgbClr>
              </a:gs>
              <a:gs pos="50000">
                <a:srgbClr val="986ED2">
                  <a:tint val="44500"/>
                  <a:satMod val="160000"/>
                </a:srgbClr>
              </a:gs>
              <a:gs pos="100000">
                <a:srgbClr val="986ED2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9E6DA8A-ABBB-A08B-BD9D-D33F51F1C006}"/>
              </a:ext>
            </a:extLst>
          </p:cNvPr>
          <p:cNvSpPr/>
          <p:nvPr/>
        </p:nvSpPr>
        <p:spPr>
          <a:xfrm>
            <a:off x="825910" y="1344562"/>
            <a:ext cx="2025445" cy="818535"/>
          </a:xfrm>
          <a:prstGeom prst="rect">
            <a:avLst/>
          </a:prstGeom>
          <a:gradFill flip="none" rotWithShape="1">
            <a:gsLst>
              <a:gs pos="0">
                <a:srgbClr val="5E4499">
                  <a:tint val="66000"/>
                  <a:satMod val="160000"/>
                </a:srgbClr>
              </a:gs>
              <a:gs pos="50000">
                <a:srgbClr val="5E4499">
                  <a:tint val="44500"/>
                  <a:satMod val="160000"/>
                </a:srgbClr>
              </a:gs>
              <a:gs pos="100000">
                <a:srgbClr val="5E4499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21218D-D88A-4C75-AF1D-8A9EAA98E5ED}"/>
              </a:ext>
            </a:extLst>
          </p:cNvPr>
          <p:cNvSpPr/>
          <p:nvPr/>
        </p:nvSpPr>
        <p:spPr>
          <a:xfrm>
            <a:off x="3121742" y="1344562"/>
            <a:ext cx="2025445" cy="818535"/>
          </a:xfrm>
          <a:prstGeom prst="rect">
            <a:avLst/>
          </a:prstGeom>
          <a:gradFill flip="none" rotWithShape="1">
            <a:gsLst>
              <a:gs pos="0">
                <a:srgbClr val="5E4499">
                  <a:tint val="66000"/>
                  <a:satMod val="160000"/>
                </a:srgbClr>
              </a:gs>
              <a:gs pos="50000">
                <a:srgbClr val="5E4499">
                  <a:tint val="44500"/>
                  <a:satMod val="160000"/>
                </a:srgbClr>
              </a:gs>
              <a:gs pos="100000">
                <a:srgbClr val="5E4499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DC2C444-066B-EBF2-DEDA-572A3958384B}"/>
              </a:ext>
            </a:extLst>
          </p:cNvPr>
          <p:cNvSpPr/>
          <p:nvPr/>
        </p:nvSpPr>
        <p:spPr>
          <a:xfrm>
            <a:off x="5417574" y="1344562"/>
            <a:ext cx="2025445" cy="818535"/>
          </a:xfrm>
          <a:prstGeom prst="rect">
            <a:avLst/>
          </a:prstGeom>
          <a:gradFill flip="none" rotWithShape="1">
            <a:gsLst>
              <a:gs pos="0">
                <a:srgbClr val="5E4499">
                  <a:tint val="66000"/>
                  <a:satMod val="160000"/>
                </a:srgbClr>
              </a:gs>
              <a:gs pos="50000">
                <a:srgbClr val="5E4499">
                  <a:tint val="44500"/>
                  <a:satMod val="160000"/>
                </a:srgbClr>
              </a:gs>
              <a:gs pos="100000">
                <a:srgbClr val="5E4499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CD51469-3347-B334-CCF7-4D04B521C98F}"/>
              </a:ext>
            </a:extLst>
          </p:cNvPr>
          <p:cNvSpPr/>
          <p:nvPr/>
        </p:nvSpPr>
        <p:spPr>
          <a:xfrm>
            <a:off x="7713406" y="1344562"/>
            <a:ext cx="2025445" cy="818535"/>
          </a:xfrm>
          <a:prstGeom prst="rect">
            <a:avLst/>
          </a:prstGeom>
          <a:gradFill flip="none" rotWithShape="1">
            <a:gsLst>
              <a:gs pos="0">
                <a:srgbClr val="5E4499">
                  <a:tint val="66000"/>
                  <a:satMod val="160000"/>
                </a:srgbClr>
              </a:gs>
              <a:gs pos="50000">
                <a:srgbClr val="5E4499">
                  <a:tint val="44500"/>
                  <a:satMod val="160000"/>
                </a:srgbClr>
              </a:gs>
              <a:gs pos="100000">
                <a:srgbClr val="5E4499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277D258-D951-7911-9CE0-4E13BC93438C}"/>
              </a:ext>
            </a:extLst>
          </p:cNvPr>
          <p:cNvSpPr/>
          <p:nvPr/>
        </p:nvSpPr>
        <p:spPr>
          <a:xfrm>
            <a:off x="10009238" y="1344562"/>
            <a:ext cx="2025445" cy="818535"/>
          </a:xfrm>
          <a:prstGeom prst="rect">
            <a:avLst/>
          </a:prstGeom>
          <a:gradFill flip="none" rotWithShape="1">
            <a:gsLst>
              <a:gs pos="0">
                <a:srgbClr val="5E4499">
                  <a:tint val="66000"/>
                  <a:satMod val="160000"/>
                </a:srgbClr>
              </a:gs>
              <a:gs pos="50000">
                <a:srgbClr val="5E4499">
                  <a:tint val="44500"/>
                  <a:satMod val="160000"/>
                </a:srgbClr>
              </a:gs>
              <a:gs pos="100000">
                <a:srgbClr val="5E4499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58A6EE0-9272-E5A1-AF45-B34641B11ECA}"/>
              </a:ext>
            </a:extLst>
          </p:cNvPr>
          <p:cNvSpPr/>
          <p:nvPr/>
        </p:nvSpPr>
        <p:spPr>
          <a:xfrm>
            <a:off x="1" y="0"/>
            <a:ext cx="599768" cy="648929"/>
          </a:xfrm>
          <a:prstGeom prst="rect">
            <a:avLst/>
          </a:prstGeom>
          <a:solidFill>
            <a:srgbClr val="0D0D0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A2E02CE-82D9-D219-A8BC-3AC1A9B62C19}"/>
              </a:ext>
            </a:extLst>
          </p:cNvPr>
          <p:cNvSpPr txBox="1"/>
          <p:nvPr/>
        </p:nvSpPr>
        <p:spPr>
          <a:xfrm>
            <a:off x="757084" y="695981"/>
            <a:ext cx="3352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271F33"/>
                </a:solidFill>
                <a:latin typeface="Tenorite" panose="020F0502020204030204" pitchFamily="2" charset="0"/>
              </a:rPr>
              <a:t>Relatório de Vendas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08C75A74-623C-DAFA-6A40-A20AD7EFDA6D}"/>
              </a:ext>
            </a:extLst>
          </p:cNvPr>
          <p:cNvCxnSpPr/>
          <p:nvPr/>
        </p:nvCxnSpPr>
        <p:spPr>
          <a:xfrm>
            <a:off x="776749" y="1186794"/>
            <a:ext cx="4640825" cy="0"/>
          </a:xfrm>
          <a:prstGeom prst="line">
            <a:avLst/>
          </a:prstGeom>
          <a:ln>
            <a:solidFill>
              <a:srgbClr val="271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B95F3ED-971F-7215-18F4-A74DFC4DD605}"/>
              </a:ext>
            </a:extLst>
          </p:cNvPr>
          <p:cNvGrpSpPr/>
          <p:nvPr/>
        </p:nvGrpSpPr>
        <p:grpSpPr>
          <a:xfrm>
            <a:off x="-165693" y="-136924"/>
            <a:ext cx="12357693" cy="6994924"/>
            <a:chOff x="-165693" y="-136924"/>
            <a:chExt cx="12357693" cy="699492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6187989B-A5FB-2C95-F2C9-094F83594000}"/>
                </a:ext>
              </a:extLst>
            </p:cNvPr>
            <p:cNvSpPr/>
            <p:nvPr/>
          </p:nvSpPr>
          <p:spPr>
            <a:xfrm>
              <a:off x="0" y="648929"/>
              <a:ext cx="599768" cy="6209071"/>
            </a:xfrm>
            <a:prstGeom prst="rect">
              <a:avLst/>
            </a:prstGeom>
            <a:gradFill flip="none" rotWithShape="1">
              <a:gsLst>
                <a:gs pos="0">
                  <a:srgbClr val="986ED2">
                    <a:shade val="30000"/>
                    <a:satMod val="115000"/>
                  </a:srgbClr>
                </a:gs>
                <a:gs pos="50000">
                  <a:srgbClr val="986ED2">
                    <a:shade val="67500"/>
                    <a:satMod val="115000"/>
                  </a:srgbClr>
                </a:gs>
                <a:gs pos="100000">
                  <a:srgbClr val="986ED2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827BBF9-69E5-06B1-91B5-C4D9C46959D2}"/>
                </a:ext>
              </a:extLst>
            </p:cNvPr>
            <p:cNvSpPr/>
            <p:nvPr/>
          </p:nvSpPr>
          <p:spPr>
            <a:xfrm>
              <a:off x="599769" y="0"/>
              <a:ext cx="11592231" cy="648929"/>
            </a:xfrm>
            <a:prstGeom prst="rect">
              <a:avLst/>
            </a:prstGeom>
            <a:gradFill flip="none" rotWithShape="1">
              <a:gsLst>
                <a:gs pos="0">
                  <a:srgbClr val="986ED2">
                    <a:shade val="30000"/>
                    <a:satMod val="115000"/>
                  </a:srgbClr>
                </a:gs>
                <a:gs pos="50000">
                  <a:srgbClr val="986ED2">
                    <a:shade val="67500"/>
                    <a:satMod val="115000"/>
                  </a:srgbClr>
                </a:gs>
                <a:gs pos="100000">
                  <a:srgbClr val="986ED2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1" name="Imagem 20" descr="Uma imagem contendo Diagrama&#10;&#10;Descrição gerada automaticamente">
              <a:extLst>
                <a:ext uri="{FF2B5EF4-FFF2-40B4-BE49-F238E27FC236}">
                  <a16:creationId xmlns:a16="http://schemas.microsoft.com/office/drawing/2014/main" id="{664871EB-F90B-AD95-5EC2-01EB0503F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693" y="-136924"/>
              <a:ext cx="922778" cy="922778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1322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56A16161-7267-EC97-9ABD-5876ACE21EC4}"/>
              </a:ext>
            </a:extLst>
          </p:cNvPr>
          <p:cNvSpPr/>
          <p:nvPr/>
        </p:nvSpPr>
        <p:spPr>
          <a:xfrm>
            <a:off x="0" y="-15976"/>
            <a:ext cx="12191999" cy="6873976"/>
          </a:xfrm>
          <a:prstGeom prst="rect">
            <a:avLst/>
          </a:prstGeom>
          <a:solidFill>
            <a:srgbClr val="9C71D6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DACCC0B-110F-C05C-6F82-0481641FF81C}"/>
              </a:ext>
            </a:extLst>
          </p:cNvPr>
          <p:cNvSpPr/>
          <p:nvPr/>
        </p:nvSpPr>
        <p:spPr>
          <a:xfrm>
            <a:off x="825910" y="3851788"/>
            <a:ext cx="3608438" cy="2863645"/>
          </a:xfrm>
          <a:prstGeom prst="rect">
            <a:avLst/>
          </a:prstGeom>
          <a:solidFill>
            <a:srgbClr val="6C42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07A13B9-D3FA-342B-32F1-533B11C09C31}"/>
              </a:ext>
            </a:extLst>
          </p:cNvPr>
          <p:cNvSpPr/>
          <p:nvPr/>
        </p:nvSpPr>
        <p:spPr>
          <a:xfrm>
            <a:off x="4591665" y="3851787"/>
            <a:ext cx="3608438" cy="2863645"/>
          </a:xfrm>
          <a:prstGeom prst="rect">
            <a:avLst/>
          </a:prstGeom>
          <a:gradFill flip="none" rotWithShape="1">
            <a:gsLst>
              <a:gs pos="0">
                <a:srgbClr val="5E4499">
                  <a:tint val="66000"/>
                  <a:satMod val="160000"/>
                </a:srgbClr>
              </a:gs>
              <a:gs pos="50000">
                <a:srgbClr val="5E4499">
                  <a:tint val="44500"/>
                  <a:satMod val="160000"/>
                </a:srgbClr>
              </a:gs>
              <a:gs pos="100000">
                <a:srgbClr val="5E4499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C958A0C-9BF2-5D62-D667-5F8BB7F4C654}"/>
              </a:ext>
            </a:extLst>
          </p:cNvPr>
          <p:cNvSpPr/>
          <p:nvPr/>
        </p:nvSpPr>
        <p:spPr>
          <a:xfrm>
            <a:off x="8426245" y="3851787"/>
            <a:ext cx="3608438" cy="2863645"/>
          </a:xfrm>
          <a:prstGeom prst="rect">
            <a:avLst/>
          </a:prstGeom>
          <a:solidFill>
            <a:srgbClr val="44FF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73859C9-82D4-B498-3EBA-2C83453B9393}"/>
              </a:ext>
            </a:extLst>
          </p:cNvPr>
          <p:cNvSpPr/>
          <p:nvPr/>
        </p:nvSpPr>
        <p:spPr>
          <a:xfrm>
            <a:off x="825910" y="2419964"/>
            <a:ext cx="11208773" cy="1306463"/>
          </a:xfrm>
          <a:prstGeom prst="rect">
            <a:avLst/>
          </a:prstGeom>
          <a:gradFill flip="none" rotWithShape="1">
            <a:gsLst>
              <a:gs pos="0">
                <a:srgbClr val="986ED2">
                  <a:tint val="66000"/>
                  <a:satMod val="160000"/>
                </a:srgbClr>
              </a:gs>
              <a:gs pos="50000">
                <a:srgbClr val="986ED2">
                  <a:tint val="44500"/>
                  <a:satMod val="160000"/>
                </a:srgbClr>
              </a:gs>
              <a:gs pos="100000">
                <a:srgbClr val="986ED2">
                  <a:tint val="23500"/>
                  <a:satMod val="160000"/>
                </a:srgbClr>
              </a:gs>
            </a:gsLst>
            <a:lin ang="1890000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9E6DA8A-ABBB-A08B-BD9D-D33F51F1C006}"/>
              </a:ext>
            </a:extLst>
          </p:cNvPr>
          <p:cNvSpPr/>
          <p:nvPr/>
        </p:nvSpPr>
        <p:spPr>
          <a:xfrm>
            <a:off x="825910" y="1344562"/>
            <a:ext cx="2025445" cy="950041"/>
          </a:xfrm>
          <a:prstGeom prst="rect">
            <a:avLst/>
          </a:prstGeom>
          <a:solidFill>
            <a:srgbClr val="5E44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21218D-D88A-4C75-AF1D-8A9EAA98E5ED}"/>
              </a:ext>
            </a:extLst>
          </p:cNvPr>
          <p:cNvSpPr/>
          <p:nvPr/>
        </p:nvSpPr>
        <p:spPr>
          <a:xfrm>
            <a:off x="3121742" y="1344562"/>
            <a:ext cx="2025445" cy="950041"/>
          </a:xfrm>
          <a:prstGeom prst="rect">
            <a:avLst/>
          </a:prstGeom>
          <a:solidFill>
            <a:srgbClr val="9C71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DC2C444-066B-EBF2-DEDA-572A3958384B}"/>
              </a:ext>
            </a:extLst>
          </p:cNvPr>
          <p:cNvSpPr/>
          <p:nvPr/>
        </p:nvSpPr>
        <p:spPr>
          <a:xfrm>
            <a:off x="5417574" y="1344562"/>
            <a:ext cx="2025445" cy="950041"/>
          </a:xfrm>
          <a:prstGeom prst="rect">
            <a:avLst/>
          </a:prstGeom>
          <a:solidFill>
            <a:srgbClr val="8C83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CD51469-3347-B334-CCF7-4D04B521C98F}"/>
              </a:ext>
            </a:extLst>
          </p:cNvPr>
          <p:cNvSpPr/>
          <p:nvPr/>
        </p:nvSpPr>
        <p:spPr>
          <a:xfrm>
            <a:off x="7713406" y="1344562"/>
            <a:ext cx="2025445" cy="950041"/>
          </a:xfrm>
          <a:prstGeom prst="rect">
            <a:avLst/>
          </a:prstGeom>
          <a:solidFill>
            <a:srgbClr val="4740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277D258-D951-7911-9CE0-4E13BC93438C}"/>
              </a:ext>
            </a:extLst>
          </p:cNvPr>
          <p:cNvSpPr/>
          <p:nvPr/>
        </p:nvSpPr>
        <p:spPr>
          <a:xfrm>
            <a:off x="10009238" y="1344562"/>
            <a:ext cx="2025445" cy="950041"/>
          </a:xfrm>
          <a:prstGeom prst="rect">
            <a:avLst/>
          </a:prstGeom>
          <a:solidFill>
            <a:srgbClr val="271F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58A6EE0-9272-E5A1-AF45-B34641B11ECA}"/>
              </a:ext>
            </a:extLst>
          </p:cNvPr>
          <p:cNvSpPr/>
          <p:nvPr/>
        </p:nvSpPr>
        <p:spPr>
          <a:xfrm>
            <a:off x="1" y="0"/>
            <a:ext cx="599768" cy="648929"/>
          </a:xfrm>
          <a:prstGeom prst="rect">
            <a:avLst/>
          </a:prstGeom>
          <a:solidFill>
            <a:srgbClr val="0D0D0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A2E02CE-82D9-D219-A8BC-3AC1A9B62C19}"/>
              </a:ext>
            </a:extLst>
          </p:cNvPr>
          <p:cNvSpPr txBox="1"/>
          <p:nvPr/>
        </p:nvSpPr>
        <p:spPr>
          <a:xfrm>
            <a:off x="757084" y="695981"/>
            <a:ext cx="3352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271F33"/>
                </a:solidFill>
                <a:latin typeface="Tenorite" panose="020F0502020204030204" pitchFamily="2" charset="0"/>
              </a:rPr>
              <a:t>Relatório de Vendas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08C75A74-623C-DAFA-6A40-A20AD7EFDA6D}"/>
              </a:ext>
            </a:extLst>
          </p:cNvPr>
          <p:cNvCxnSpPr/>
          <p:nvPr/>
        </p:nvCxnSpPr>
        <p:spPr>
          <a:xfrm>
            <a:off x="776749" y="1186794"/>
            <a:ext cx="4640825" cy="0"/>
          </a:xfrm>
          <a:prstGeom prst="line">
            <a:avLst/>
          </a:prstGeom>
          <a:ln>
            <a:solidFill>
              <a:srgbClr val="271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B95F3ED-971F-7215-18F4-A74DFC4DD605}"/>
              </a:ext>
            </a:extLst>
          </p:cNvPr>
          <p:cNvGrpSpPr/>
          <p:nvPr/>
        </p:nvGrpSpPr>
        <p:grpSpPr>
          <a:xfrm>
            <a:off x="-165693" y="-136924"/>
            <a:ext cx="12357693" cy="6994924"/>
            <a:chOff x="-165693" y="-136924"/>
            <a:chExt cx="12357693" cy="699492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6187989B-A5FB-2C95-F2C9-094F83594000}"/>
                </a:ext>
              </a:extLst>
            </p:cNvPr>
            <p:cNvSpPr/>
            <p:nvPr/>
          </p:nvSpPr>
          <p:spPr>
            <a:xfrm>
              <a:off x="0" y="648929"/>
              <a:ext cx="599768" cy="6209071"/>
            </a:xfrm>
            <a:prstGeom prst="rect">
              <a:avLst/>
            </a:prstGeom>
            <a:gradFill flip="none" rotWithShape="1">
              <a:gsLst>
                <a:gs pos="0">
                  <a:srgbClr val="986ED2">
                    <a:shade val="30000"/>
                    <a:satMod val="115000"/>
                  </a:srgbClr>
                </a:gs>
                <a:gs pos="50000">
                  <a:srgbClr val="986ED2">
                    <a:shade val="67500"/>
                    <a:satMod val="115000"/>
                  </a:srgbClr>
                </a:gs>
                <a:gs pos="100000">
                  <a:srgbClr val="986ED2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827BBF9-69E5-06B1-91B5-C4D9C46959D2}"/>
                </a:ext>
              </a:extLst>
            </p:cNvPr>
            <p:cNvSpPr/>
            <p:nvPr/>
          </p:nvSpPr>
          <p:spPr>
            <a:xfrm>
              <a:off x="599769" y="0"/>
              <a:ext cx="11592231" cy="648929"/>
            </a:xfrm>
            <a:prstGeom prst="rect">
              <a:avLst/>
            </a:prstGeom>
            <a:gradFill flip="none" rotWithShape="1">
              <a:gsLst>
                <a:gs pos="0">
                  <a:srgbClr val="986ED2">
                    <a:shade val="30000"/>
                    <a:satMod val="115000"/>
                  </a:srgbClr>
                </a:gs>
                <a:gs pos="50000">
                  <a:srgbClr val="986ED2">
                    <a:shade val="67500"/>
                    <a:satMod val="115000"/>
                  </a:srgbClr>
                </a:gs>
                <a:gs pos="100000">
                  <a:srgbClr val="986ED2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1" name="Imagem 20" descr="Uma imagem contendo Diagrama&#10;&#10;Descrição gerada automaticamente">
              <a:extLst>
                <a:ext uri="{FF2B5EF4-FFF2-40B4-BE49-F238E27FC236}">
                  <a16:creationId xmlns:a16="http://schemas.microsoft.com/office/drawing/2014/main" id="{664871EB-F90B-AD95-5EC2-01EB0503F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693" y="-136924"/>
              <a:ext cx="922778" cy="922778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95470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Tenorite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Souza</dc:creator>
  <cp:lastModifiedBy>Daniel Souza</cp:lastModifiedBy>
  <cp:revision>1</cp:revision>
  <dcterms:created xsi:type="dcterms:W3CDTF">2024-09-21T10:40:23Z</dcterms:created>
  <dcterms:modified xsi:type="dcterms:W3CDTF">2024-09-21T11:59:51Z</dcterms:modified>
</cp:coreProperties>
</file>