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1" r:id="rId3"/>
    <p:sldId id="289" r:id="rId4"/>
    <p:sldId id="281" r:id="rId5"/>
    <p:sldId id="282" r:id="rId6"/>
    <p:sldId id="283" r:id="rId7"/>
    <p:sldId id="284" r:id="rId8"/>
    <p:sldId id="262" r:id="rId9"/>
    <p:sldId id="288" r:id="rId10"/>
    <p:sldId id="291" r:id="rId11"/>
    <p:sldId id="292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9"/>
            <p14:sldId id="281"/>
            <p14:sldId id="282"/>
            <p14:sldId id="283"/>
            <p14:sldId id="284"/>
            <p14:sldId id="262"/>
            <p14:sldId id="288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5" autoAdjust="0"/>
    <p:restoredTop sz="94955" autoAdjust="0"/>
  </p:normalViewPr>
  <p:slideViewPr>
    <p:cSldViewPr>
      <p:cViewPr>
        <p:scale>
          <a:sx n="75" d="100"/>
          <a:sy n="75" d="100"/>
        </p:scale>
        <p:origin x="9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4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1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4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1Yeu </a:t>
            </a:r>
            <a:r>
              <a:rPr lang="en-US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2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3.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4/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85539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0" y="2286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HỌC VIỆN KỸ THUẬT QUÂN SỰ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-------------***--------------</a:t>
            </a:r>
          </a:p>
        </p:txBody>
      </p:sp>
      <p:sp>
        <p:nvSpPr>
          <p:cNvPr id="7" name="Title 8"/>
          <p:cNvSpPr txBox="1">
            <a:spLocks/>
          </p:cNvSpPr>
          <p:nvPr/>
        </p:nvSpPr>
        <p:spPr bwMode="auto">
          <a:xfrm>
            <a:off x="1691680" y="1524000"/>
            <a:ext cx="7452320" cy="197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 DỰNG </a:t>
            </a:r>
            <a:r>
              <a:rPr lang="en-US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WEBSITE QUẢN </a:t>
            </a:r>
            <a:r>
              <a:rPr lang="en-US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LÝ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 MÔN HỌC : PHÂN HỆ HỖ TRỢ GIÁO VIÊN QUẢN LÝ LỚP MÔN HỌC</a:t>
            </a:r>
            <a:endParaRPr lang="en-US" alt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667000" y="762000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923928" y="4849812"/>
            <a:ext cx="5220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dẫn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: THS. NGUYỄN HOÀI ANH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altLang="en-US" sz="18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 smtClean="0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590800" y="6237288"/>
            <a:ext cx="411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05/2016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1447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2"/>
          <p:cNvSpPr txBox="1">
            <a:spLocks/>
          </p:cNvSpPr>
          <p:nvPr/>
        </p:nvSpPr>
        <p:spPr>
          <a:xfrm>
            <a:off x="6705600" y="6477000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AAD0CCF-4369-4C1E-A688-F1ED6A1C2E65}" type="slidenum">
              <a:rPr lang="en-US" altLang="en-US" sz="1000" smtClean="0">
                <a:latin typeface="Times New Roman" pitchFamily="18" charset="0"/>
                <a:cs typeface="Times New Roman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17440" y="260648"/>
            <a:ext cx="7003504" cy="720080"/>
          </a:xfrm>
        </p:spPr>
        <p:txBody>
          <a:bodyPr>
            <a:normAutofit/>
          </a:bodyPr>
          <a:lstStyle/>
          <a:p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764704"/>
            <a:ext cx="5544616" cy="6106126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-1765825"/>
            <a:ext cx="7765662" cy="16476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-62518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0614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120680" cy="504056"/>
          </a:xfrm>
        </p:spPr>
        <p:txBody>
          <a:bodyPr>
            <a:normAutofit/>
          </a:bodyPr>
          <a:lstStyle/>
          <a:p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980728"/>
            <a:ext cx="6293534" cy="5839044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5976" y="-1765825"/>
            <a:ext cx="7765662" cy="16476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-28550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75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643464" cy="504056"/>
          </a:xfrm>
        </p:spPr>
        <p:txBody>
          <a:bodyPr>
            <a:normAutofit/>
          </a:bodyPr>
          <a:lstStyle/>
          <a:p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36712"/>
            <a:ext cx="668940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-1765825"/>
            <a:ext cx="7765662" cy="164761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7544" y="-99392"/>
            <a:ext cx="439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0123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1038" y="445500"/>
            <a:ext cx="7003504" cy="504056"/>
          </a:xfrm>
        </p:spPr>
        <p:txBody>
          <a:bodyPr>
            <a:normAutofit/>
          </a:bodyPr>
          <a:lstStyle/>
          <a:p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 điểm bài làm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21436"/>
            <a:ext cx="5730563" cy="6036564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1711" y="-1683568"/>
            <a:ext cx="7765662" cy="16476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8816" y="-27384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4517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1767007"/>
            <a:ext cx="8460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mới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vi-V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vi-V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16632"/>
            <a:ext cx="34083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fontAlgn="base">
              <a:lnSpc>
                <a:spcPct val="150000"/>
              </a:lnSpc>
            </a:pP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Hướng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2" y="-53144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702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1206319" y="1084426"/>
            <a:ext cx="9220200" cy="4824413"/>
            <a:chOff x="-2438400" y="1600200"/>
            <a:chExt cx="9753600" cy="4824413"/>
          </a:xfrm>
        </p:grpSpPr>
        <p:sp>
          <p:nvSpPr>
            <p:cNvPr id="7" name="AutoShape 54"/>
            <p:cNvSpPr>
              <a:spLocks noChangeArrowheads="1"/>
            </p:cNvSpPr>
            <p:nvPr/>
          </p:nvSpPr>
          <p:spPr bwMode="ltGray">
            <a:xfrm rot="5400000">
              <a:off x="-2465106" y="1626906"/>
              <a:ext cx="4824413" cy="4771002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371600" y="1973263"/>
              <a:ext cx="5943600" cy="3786187"/>
              <a:chOff x="1371600" y="1973263"/>
              <a:chExt cx="5943600" cy="3786187"/>
            </a:xfrm>
          </p:grpSpPr>
          <p:sp>
            <p:nvSpPr>
              <p:cNvPr id="10" name="AutoShape 53">
                <a:hlinkClick r:id="rId4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1906050" y="5251450"/>
                <a:ext cx="487512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Chương trình demo</a:t>
                </a:r>
                <a:endParaRPr lang="en-US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AutoShape 78">
                <a:hlinkClick r:id="rId5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2337639" y="4437063"/>
                <a:ext cx="4723981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Mô hình dữ liệu</a:t>
                </a:r>
                <a:endParaRPr lang="en-US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AutoShape 81">
                <a:hlinkClick r:id="rId6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2438400" y="3611563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Mô</a:t>
                </a:r>
                <a:r>
                  <a:rPr lang="en-US" altLang="en-US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hình</a:t>
                </a:r>
                <a:r>
                  <a:rPr lang="en-US" altLang="en-US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chức</a:t>
                </a:r>
                <a:r>
                  <a:rPr lang="en-US" altLang="en-US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năng</a:t>
                </a:r>
                <a:endParaRPr lang="en-US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AutoShape 84">
                <a:hlinkClick r:id="rId7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2210010" y="2760663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Mô</a:t>
                </a:r>
                <a:r>
                  <a:rPr lang="en-US" altLang="en-US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tả</a:t>
                </a:r>
                <a:r>
                  <a:rPr lang="en-US" altLang="en-US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altLang="en-US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thống</a:t>
                </a:r>
                <a:endParaRPr lang="en-US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AutoShape 87">
                <a:hlinkClick r:id="rId8" action="ppaction://hlinksldjump"/>
              </p:cNvPr>
              <p:cNvSpPr>
                <a:spLocks noChangeArrowheads="1"/>
              </p:cNvSpPr>
              <p:nvPr/>
            </p:nvSpPr>
            <p:spPr bwMode="gray">
              <a:xfrm>
                <a:off x="1689415" y="1973263"/>
                <a:ext cx="5091756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Giới</a:t>
                </a:r>
                <a:r>
                  <a:rPr lang="en-US" altLang="en-US" b="1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thiệu</a:t>
                </a:r>
                <a:r>
                  <a:rPr lang="en-US" altLang="en-US" b="1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altLang="en-US" b="1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endParaRPr lang="en-US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" name="Group 88"/>
              <p:cNvGrpSpPr>
                <a:grpSpLocks/>
              </p:cNvGrpSpPr>
              <p:nvPr/>
            </p:nvGrpSpPr>
            <p:grpSpPr bwMode="auto">
              <a:xfrm>
                <a:off x="1371600" y="1992332"/>
                <a:ext cx="381000" cy="520660"/>
                <a:chOff x="2078" y="1384"/>
                <a:chExt cx="1615" cy="2207"/>
              </a:xfrm>
            </p:grpSpPr>
            <p:sp>
              <p:nvSpPr>
                <p:cNvPr id="44" name="Oval 8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Oval 9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6" name="Oval 91"/>
                <p:cNvSpPr>
                  <a:spLocks noChangeArrowheads="1"/>
                </p:cNvSpPr>
                <p:nvPr/>
              </p:nvSpPr>
              <p:spPr bwMode="gray">
                <a:xfrm>
                  <a:off x="2305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7" name="Oval 92"/>
                <p:cNvSpPr>
                  <a:spLocks noChangeArrowheads="1"/>
                </p:cNvSpPr>
                <p:nvPr/>
              </p:nvSpPr>
              <p:spPr bwMode="gray">
                <a:xfrm>
                  <a:off x="230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Oval 93"/>
                <p:cNvSpPr>
                  <a:spLocks noChangeArrowheads="1"/>
                </p:cNvSpPr>
                <p:nvPr/>
              </p:nvSpPr>
              <p:spPr bwMode="gray">
                <a:xfrm>
                  <a:off x="2336" y="1384"/>
                  <a:ext cx="1096" cy="22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Oval 94"/>
                <p:cNvSpPr>
                  <a:spLocks noChangeArrowheads="1"/>
                </p:cNvSpPr>
                <p:nvPr/>
              </p:nvSpPr>
              <p:spPr bwMode="gray">
                <a:xfrm>
                  <a:off x="2337" y="1387"/>
                  <a:ext cx="1096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" name="Group 95"/>
              <p:cNvGrpSpPr>
                <a:grpSpLocks/>
              </p:cNvGrpSpPr>
              <p:nvPr/>
            </p:nvGrpSpPr>
            <p:grpSpPr bwMode="auto">
              <a:xfrm>
                <a:off x="1905000" y="2779732"/>
                <a:ext cx="381000" cy="520660"/>
                <a:chOff x="2078" y="1384"/>
                <a:chExt cx="1615" cy="2207"/>
              </a:xfrm>
            </p:grpSpPr>
            <p:sp>
              <p:nvSpPr>
                <p:cNvPr id="38" name="Oval 9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Oval 9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Oval 98"/>
                <p:cNvSpPr>
                  <a:spLocks noChangeArrowheads="1"/>
                </p:cNvSpPr>
                <p:nvPr/>
              </p:nvSpPr>
              <p:spPr bwMode="gray">
                <a:xfrm>
                  <a:off x="231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Oval 99"/>
                <p:cNvSpPr>
                  <a:spLocks noChangeArrowheads="1"/>
                </p:cNvSpPr>
                <p:nvPr/>
              </p:nvSpPr>
              <p:spPr bwMode="gray">
                <a:xfrm>
                  <a:off x="230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Oval 100"/>
                <p:cNvSpPr>
                  <a:spLocks noChangeArrowheads="1"/>
                </p:cNvSpPr>
                <p:nvPr/>
              </p:nvSpPr>
              <p:spPr bwMode="gray">
                <a:xfrm>
                  <a:off x="2353" y="1384"/>
                  <a:ext cx="1075" cy="22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Oval 101"/>
                <p:cNvSpPr>
                  <a:spLocks noChangeArrowheads="1"/>
                </p:cNvSpPr>
                <p:nvPr/>
              </p:nvSpPr>
              <p:spPr bwMode="gray">
                <a:xfrm>
                  <a:off x="2337" y="1387"/>
                  <a:ext cx="1096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7" name="Group 102"/>
              <p:cNvGrpSpPr>
                <a:grpSpLocks/>
              </p:cNvGrpSpPr>
              <p:nvPr/>
            </p:nvGrpSpPr>
            <p:grpSpPr bwMode="auto">
              <a:xfrm>
                <a:off x="2133600" y="3617932"/>
                <a:ext cx="381000" cy="520660"/>
                <a:chOff x="2078" y="1384"/>
                <a:chExt cx="1615" cy="2207"/>
              </a:xfrm>
            </p:grpSpPr>
            <p:sp>
              <p:nvSpPr>
                <p:cNvPr id="32" name="Oval 10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Oval 10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Oval 105"/>
                <p:cNvSpPr>
                  <a:spLocks noChangeArrowheads="1"/>
                </p:cNvSpPr>
                <p:nvPr/>
              </p:nvSpPr>
              <p:spPr bwMode="gray">
                <a:xfrm>
                  <a:off x="233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Oval 106"/>
                <p:cNvSpPr>
                  <a:spLocks noChangeArrowheads="1"/>
                </p:cNvSpPr>
                <p:nvPr/>
              </p:nvSpPr>
              <p:spPr bwMode="gray">
                <a:xfrm>
                  <a:off x="230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" name="Oval 107"/>
                <p:cNvSpPr>
                  <a:spLocks noChangeArrowheads="1"/>
                </p:cNvSpPr>
                <p:nvPr/>
              </p:nvSpPr>
              <p:spPr bwMode="gray">
                <a:xfrm>
                  <a:off x="2359" y="1384"/>
                  <a:ext cx="1103" cy="22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Oval 108"/>
                <p:cNvSpPr>
                  <a:spLocks noChangeArrowheads="1"/>
                </p:cNvSpPr>
                <p:nvPr/>
              </p:nvSpPr>
              <p:spPr bwMode="gray">
                <a:xfrm>
                  <a:off x="2337" y="1387"/>
                  <a:ext cx="1096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2025650" y="4456132"/>
                <a:ext cx="381000" cy="520660"/>
                <a:chOff x="2078" y="1384"/>
                <a:chExt cx="1615" cy="2207"/>
              </a:xfrm>
            </p:grpSpPr>
            <p:sp>
              <p:nvSpPr>
                <p:cNvPr id="26" name="Oval 1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Oval 1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Oval 112"/>
                <p:cNvSpPr>
                  <a:spLocks noChangeArrowheads="1"/>
                </p:cNvSpPr>
                <p:nvPr/>
              </p:nvSpPr>
              <p:spPr bwMode="gray">
                <a:xfrm>
                  <a:off x="230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Oval 113"/>
                <p:cNvSpPr>
                  <a:spLocks noChangeArrowheads="1"/>
                </p:cNvSpPr>
                <p:nvPr/>
              </p:nvSpPr>
              <p:spPr bwMode="gray">
                <a:xfrm>
                  <a:off x="2302" y="1387"/>
                  <a:ext cx="1165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Oval 114"/>
                <p:cNvSpPr>
                  <a:spLocks noChangeArrowheads="1"/>
                </p:cNvSpPr>
                <p:nvPr/>
              </p:nvSpPr>
              <p:spPr bwMode="gray">
                <a:xfrm>
                  <a:off x="2333" y="1384"/>
                  <a:ext cx="1096" cy="22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Oval 115"/>
                <p:cNvSpPr>
                  <a:spLocks noChangeArrowheads="1"/>
                </p:cNvSpPr>
                <p:nvPr/>
              </p:nvSpPr>
              <p:spPr bwMode="gray">
                <a:xfrm>
                  <a:off x="2337" y="1387"/>
                  <a:ext cx="1096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9" name="Group 116"/>
              <p:cNvGrpSpPr>
                <a:grpSpLocks/>
              </p:cNvGrpSpPr>
              <p:nvPr/>
            </p:nvGrpSpPr>
            <p:grpSpPr bwMode="auto">
              <a:xfrm>
                <a:off x="1606550" y="5230832"/>
                <a:ext cx="355600" cy="520660"/>
                <a:chOff x="2078" y="1384"/>
                <a:chExt cx="1615" cy="2207"/>
              </a:xfrm>
            </p:grpSpPr>
            <p:sp>
              <p:nvSpPr>
                <p:cNvPr id="20" name="Oval 11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Oval 11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Oval 119"/>
                <p:cNvSpPr>
                  <a:spLocks noChangeArrowheads="1"/>
                </p:cNvSpPr>
                <p:nvPr/>
              </p:nvSpPr>
              <p:spPr bwMode="gray">
                <a:xfrm>
                  <a:off x="2268" y="1387"/>
                  <a:ext cx="1248" cy="22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Oval 120"/>
                <p:cNvSpPr>
                  <a:spLocks noChangeArrowheads="1"/>
                </p:cNvSpPr>
                <p:nvPr/>
              </p:nvSpPr>
              <p:spPr bwMode="gray">
                <a:xfrm>
                  <a:off x="2261" y="1387"/>
                  <a:ext cx="1248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Oval 121"/>
                <p:cNvSpPr>
                  <a:spLocks noChangeArrowheads="1"/>
                </p:cNvSpPr>
                <p:nvPr/>
              </p:nvSpPr>
              <p:spPr bwMode="gray">
                <a:xfrm>
                  <a:off x="2340" y="1384"/>
                  <a:ext cx="1129" cy="22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Oval 122"/>
                <p:cNvSpPr>
                  <a:spLocks noChangeArrowheads="1"/>
                </p:cNvSpPr>
                <p:nvPr/>
              </p:nvSpPr>
              <p:spPr bwMode="gray">
                <a:xfrm>
                  <a:off x="2337" y="1387"/>
                  <a:ext cx="1096" cy="220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16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vi-VN" altLang="en-US" sz="1800">
                    <a:latin typeface="Times New Roman" panose="02020603050405020304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sp>
        <p:nvSpPr>
          <p:cNvPr id="51" name="TextBox 50"/>
          <p:cNvSpPr txBox="1"/>
          <p:nvPr/>
        </p:nvSpPr>
        <p:spPr>
          <a:xfrm>
            <a:off x="578343" y="76200"/>
            <a:ext cx="3850081" cy="64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CFC868-F4D0-4078-8E6F-D79BE72B9626}" type="slidenum"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986" y="-1539552"/>
            <a:ext cx="7765662" cy="1647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/>
              <a:t>toán</a:t>
            </a:r>
            <a:endParaRPr lang="en-US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FBEDF0-1D41-4DD5-93BB-A0A057B1E3B0}" type="slidenum"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824634"/>
            <a:ext cx="80772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4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569" y="-1251520"/>
            <a:ext cx="7765662" cy="1647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253" y="18864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/>
              <a:t>toán</a:t>
            </a:r>
            <a:endParaRPr lang="en-US" alt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95536" y="869673"/>
            <a:ext cx="82296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phân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lớp môn học</a:t>
            </a:r>
          </a:p>
          <a:p>
            <a:pPr lvl="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</a:t>
            </a:r>
          </a:p>
          <a:p>
            <a:pPr lvl="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</a:p>
          <a:p>
            <a:pPr lvl="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vi-V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báo cáo, thống kê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FBEDF0-1D41-4DD5-93BB-A0A057B1E3B0}" type="slidenum"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89235" y="-29095"/>
            <a:ext cx="7765662" cy="1647612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672" y="1200150"/>
            <a:ext cx="889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itchFamily="18" charset="0"/>
              </a:rPr>
              <a:t>Quy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003213" y="1700808"/>
            <a:ext cx="8128836" cy="4392488"/>
            <a:chOff x="611278" y="1654977"/>
            <a:chExt cx="8129431" cy="4392483"/>
          </a:xfrm>
        </p:grpSpPr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2067270" y="1654977"/>
              <a:ext cx="1181214" cy="1003300"/>
            </a:xfrm>
            <a:prstGeom prst="ellipse">
              <a:avLst/>
            </a:prstGeom>
            <a:solidFill>
              <a:srgbClr val="C00000"/>
            </a:solidFill>
            <a:ln w="34925" algn="ctr">
              <a:solidFill>
                <a:srgbClr val="FFFFFF"/>
              </a:solidFill>
              <a:round/>
              <a:headEnd/>
              <a:tailEnd/>
            </a:ln>
            <a:effectLst>
              <a:glow rad="228600">
                <a:schemeClr val="tx2">
                  <a:lumMod val="20000"/>
                  <a:lumOff val="80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  <a:reflection blurRad="6350" stA="50000" endA="300" endPos="55500" dist="101600" dir="5400000" sy="-100000" algn="bl" rotWithShape="0"/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txBody>
            <a:bodyPr vert="eaVert" wrap="none"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11278" y="2002650"/>
              <a:ext cx="8129431" cy="4044810"/>
              <a:chOff x="611278" y="1697850"/>
              <a:chExt cx="8129431" cy="4044810"/>
            </a:xfrm>
          </p:grpSpPr>
          <p:sp>
            <p:nvSpPr>
              <p:cNvPr id="11" name="Freeform 3"/>
              <p:cNvSpPr>
                <a:spLocks noEditPoints="1"/>
              </p:cNvSpPr>
              <p:nvPr/>
            </p:nvSpPr>
            <p:spPr bwMode="gray">
              <a:xfrm>
                <a:off x="611278" y="2036404"/>
                <a:ext cx="4388973" cy="3671455"/>
              </a:xfrm>
              <a:custGeom>
                <a:avLst/>
                <a:gdLst>
                  <a:gd name="T0" fmla="*/ 2147483646 w 2820"/>
                  <a:gd name="T1" fmla="*/ 2147483646 h 2912"/>
                  <a:gd name="T2" fmla="*/ 2147483646 w 2820"/>
                  <a:gd name="T3" fmla="*/ 2147483646 h 2912"/>
                  <a:gd name="T4" fmla="*/ 2147483646 w 2820"/>
                  <a:gd name="T5" fmla="*/ 2147483646 h 2912"/>
                  <a:gd name="T6" fmla="*/ 2147483646 w 2820"/>
                  <a:gd name="T7" fmla="*/ 2147483646 h 2912"/>
                  <a:gd name="T8" fmla="*/ 2147483646 w 2820"/>
                  <a:gd name="T9" fmla="*/ 2147483646 h 2912"/>
                  <a:gd name="T10" fmla="*/ 2147483646 w 2820"/>
                  <a:gd name="T11" fmla="*/ 2147483646 h 2912"/>
                  <a:gd name="T12" fmla="*/ 2147483646 w 2820"/>
                  <a:gd name="T13" fmla="*/ 2147483646 h 2912"/>
                  <a:gd name="T14" fmla="*/ 2147483646 w 2820"/>
                  <a:gd name="T15" fmla="*/ 2147483646 h 2912"/>
                  <a:gd name="T16" fmla="*/ 0 w 2820"/>
                  <a:gd name="T17" fmla="*/ 2147483646 h 2912"/>
                  <a:gd name="T18" fmla="*/ 2147483646 w 2820"/>
                  <a:gd name="T19" fmla="*/ 2147483646 h 2912"/>
                  <a:gd name="T20" fmla="*/ 2147483646 w 2820"/>
                  <a:gd name="T21" fmla="*/ 2147483646 h 2912"/>
                  <a:gd name="T22" fmla="*/ 2147483646 w 2820"/>
                  <a:gd name="T23" fmla="*/ 2147483646 h 2912"/>
                  <a:gd name="T24" fmla="*/ 2147483646 w 2820"/>
                  <a:gd name="T25" fmla="*/ 2147483646 h 2912"/>
                  <a:gd name="T26" fmla="*/ 2147483646 w 2820"/>
                  <a:gd name="T27" fmla="*/ 2147483646 h 2912"/>
                  <a:gd name="T28" fmla="*/ 2147483646 w 2820"/>
                  <a:gd name="T29" fmla="*/ 2147483646 h 2912"/>
                  <a:gd name="T30" fmla="*/ 2147483646 w 2820"/>
                  <a:gd name="T31" fmla="*/ 2147483646 h 2912"/>
                  <a:gd name="T32" fmla="*/ 2147483646 w 2820"/>
                  <a:gd name="T33" fmla="*/ 2147483646 h 2912"/>
                  <a:gd name="T34" fmla="*/ 2147483646 w 2820"/>
                  <a:gd name="T35" fmla="*/ 2147483646 h 2912"/>
                  <a:gd name="T36" fmla="*/ 2147483646 w 2820"/>
                  <a:gd name="T37" fmla="*/ 2147483646 h 2912"/>
                  <a:gd name="T38" fmla="*/ 2147483646 w 2820"/>
                  <a:gd name="T39" fmla="*/ 2147483646 h 2912"/>
                  <a:gd name="T40" fmla="*/ 2147483646 w 2820"/>
                  <a:gd name="T41" fmla="*/ 2147483646 h 2912"/>
                  <a:gd name="T42" fmla="*/ 2147483646 w 2820"/>
                  <a:gd name="T43" fmla="*/ 2147483646 h 2912"/>
                  <a:gd name="T44" fmla="*/ 2147483646 w 2820"/>
                  <a:gd name="T45" fmla="*/ 2147483646 h 2912"/>
                  <a:gd name="T46" fmla="*/ 2147483646 w 2820"/>
                  <a:gd name="T47" fmla="*/ 2147483646 h 2912"/>
                  <a:gd name="T48" fmla="*/ 2147483646 w 2820"/>
                  <a:gd name="T49" fmla="*/ 2147483646 h 2912"/>
                  <a:gd name="T50" fmla="*/ 2147483646 w 2820"/>
                  <a:gd name="T51" fmla="*/ 2147483646 h 2912"/>
                  <a:gd name="T52" fmla="*/ 2147483646 w 2820"/>
                  <a:gd name="T53" fmla="*/ 2147483646 h 2912"/>
                  <a:gd name="T54" fmla="*/ 2147483646 w 2820"/>
                  <a:gd name="T55" fmla="*/ 2147483646 h 2912"/>
                  <a:gd name="T56" fmla="*/ 2147483646 w 2820"/>
                  <a:gd name="T57" fmla="*/ 2147483646 h 2912"/>
                  <a:gd name="T58" fmla="*/ 2147483646 w 2820"/>
                  <a:gd name="T59" fmla="*/ 2147483646 h 2912"/>
                  <a:gd name="T60" fmla="*/ 2147483646 w 2820"/>
                  <a:gd name="T61" fmla="*/ 2147483646 h 2912"/>
                  <a:gd name="T62" fmla="*/ 2147483646 w 2820"/>
                  <a:gd name="T63" fmla="*/ 2147483646 h 2912"/>
                  <a:gd name="T64" fmla="*/ 2147483646 w 2820"/>
                  <a:gd name="T65" fmla="*/ 2147483646 h 2912"/>
                  <a:gd name="T66" fmla="*/ 2147483646 w 2820"/>
                  <a:gd name="T67" fmla="*/ 2147483646 h 2912"/>
                  <a:gd name="T68" fmla="*/ 2147483646 w 2820"/>
                  <a:gd name="T69" fmla="*/ 2147483646 h 2912"/>
                  <a:gd name="T70" fmla="*/ 2147483646 w 2820"/>
                  <a:gd name="T71" fmla="*/ 2147483646 h 2912"/>
                  <a:gd name="T72" fmla="*/ 2147483646 w 2820"/>
                  <a:gd name="T73" fmla="*/ 2147483646 h 2912"/>
                  <a:gd name="T74" fmla="*/ 2147483646 w 2820"/>
                  <a:gd name="T75" fmla="*/ 2147483646 h 2912"/>
                  <a:gd name="T76" fmla="*/ 2147483646 w 2820"/>
                  <a:gd name="T77" fmla="*/ 2147483646 h 2912"/>
                  <a:gd name="T78" fmla="*/ 2147483646 w 2820"/>
                  <a:gd name="T79" fmla="*/ 2147483646 h 2912"/>
                  <a:gd name="T80" fmla="*/ 2147483646 w 2820"/>
                  <a:gd name="T81" fmla="*/ 2147483646 h 2912"/>
                  <a:gd name="T82" fmla="*/ 2147483646 w 2820"/>
                  <a:gd name="T83" fmla="*/ 2147483646 h 2912"/>
                  <a:gd name="T84" fmla="*/ 2147483646 w 2820"/>
                  <a:gd name="T85" fmla="*/ 2147483646 h 2912"/>
                  <a:gd name="T86" fmla="*/ 2147483646 w 2820"/>
                  <a:gd name="T87" fmla="*/ 2147483646 h 2912"/>
                  <a:gd name="T88" fmla="*/ 2147483646 w 2820"/>
                  <a:gd name="T89" fmla="*/ 2147483646 h 2912"/>
                  <a:gd name="T90" fmla="*/ 2147483646 w 2820"/>
                  <a:gd name="T91" fmla="*/ 0 h 2912"/>
                  <a:gd name="T92" fmla="*/ 2147483646 w 2820"/>
                  <a:gd name="T93" fmla="*/ 2147483646 h 2912"/>
                  <a:gd name="T94" fmla="*/ 2147483646 w 2820"/>
                  <a:gd name="T95" fmla="*/ 2147483646 h 291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820" h="2912">
                    <a:moveTo>
                      <a:pt x="1244" y="0"/>
                    </a:moveTo>
                    <a:lnTo>
                      <a:pt x="1092" y="50"/>
                    </a:lnTo>
                    <a:lnTo>
                      <a:pt x="952" y="106"/>
                    </a:lnTo>
                    <a:lnTo>
                      <a:pt x="822" y="168"/>
                    </a:lnTo>
                    <a:lnTo>
                      <a:pt x="704" y="232"/>
                    </a:lnTo>
                    <a:lnTo>
                      <a:pt x="594" y="300"/>
                    </a:lnTo>
                    <a:lnTo>
                      <a:pt x="494" y="372"/>
                    </a:lnTo>
                    <a:lnTo>
                      <a:pt x="406" y="446"/>
                    </a:lnTo>
                    <a:lnTo>
                      <a:pt x="324" y="524"/>
                    </a:lnTo>
                    <a:lnTo>
                      <a:pt x="254" y="604"/>
                    </a:lnTo>
                    <a:lnTo>
                      <a:pt x="192" y="686"/>
                    </a:lnTo>
                    <a:lnTo>
                      <a:pt x="140" y="772"/>
                    </a:lnTo>
                    <a:lnTo>
                      <a:pt x="96" y="856"/>
                    </a:lnTo>
                    <a:lnTo>
                      <a:pt x="60" y="944"/>
                    </a:lnTo>
                    <a:lnTo>
                      <a:pt x="32" y="1032"/>
                    </a:lnTo>
                    <a:lnTo>
                      <a:pt x="14" y="1122"/>
                    </a:lnTo>
                    <a:lnTo>
                      <a:pt x="2" y="1210"/>
                    </a:lnTo>
                    <a:lnTo>
                      <a:pt x="0" y="1300"/>
                    </a:lnTo>
                    <a:lnTo>
                      <a:pt x="4" y="1388"/>
                    </a:lnTo>
                    <a:lnTo>
                      <a:pt x="18" y="1476"/>
                    </a:lnTo>
                    <a:lnTo>
                      <a:pt x="36" y="1564"/>
                    </a:lnTo>
                    <a:lnTo>
                      <a:pt x="64" y="1650"/>
                    </a:lnTo>
                    <a:lnTo>
                      <a:pt x="96" y="1736"/>
                    </a:lnTo>
                    <a:lnTo>
                      <a:pt x="138" y="1818"/>
                    </a:lnTo>
                    <a:lnTo>
                      <a:pt x="184" y="1900"/>
                    </a:lnTo>
                    <a:lnTo>
                      <a:pt x="238" y="1978"/>
                    </a:lnTo>
                    <a:lnTo>
                      <a:pt x="298" y="2054"/>
                    </a:lnTo>
                    <a:lnTo>
                      <a:pt x="364" y="2126"/>
                    </a:lnTo>
                    <a:lnTo>
                      <a:pt x="434" y="2196"/>
                    </a:lnTo>
                    <a:lnTo>
                      <a:pt x="512" y="2262"/>
                    </a:lnTo>
                    <a:lnTo>
                      <a:pt x="596" y="2324"/>
                    </a:lnTo>
                    <a:lnTo>
                      <a:pt x="684" y="2382"/>
                    </a:lnTo>
                    <a:lnTo>
                      <a:pt x="776" y="2436"/>
                    </a:lnTo>
                    <a:lnTo>
                      <a:pt x="874" y="2484"/>
                    </a:lnTo>
                    <a:lnTo>
                      <a:pt x="978" y="2526"/>
                    </a:lnTo>
                    <a:lnTo>
                      <a:pt x="1086" y="2564"/>
                    </a:lnTo>
                    <a:lnTo>
                      <a:pt x="1198" y="2596"/>
                    </a:lnTo>
                    <a:lnTo>
                      <a:pt x="1314" y="2622"/>
                    </a:lnTo>
                    <a:lnTo>
                      <a:pt x="1434" y="2642"/>
                    </a:lnTo>
                    <a:lnTo>
                      <a:pt x="1558" y="2654"/>
                    </a:lnTo>
                    <a:lnTo>
                      <a:pt x="1686" y="2660"/>
                    </a:lnTo>
                    <a:lnTo>
                      <a:pt x="1818" y="2658"/>
                    </a:lnTo>
                    <a:lnTo>
                      <a:pt x="1952" y="2650"/>
                    </a:lnTo>
                    <a:lnTo>
                      <a:pt x="2090" y="2632"/>
                    </a:lnTo>
                    <a:lnTo>
                      <a:pt x="2230" y="2608"/>
                    </a:lnTo>
                    <a:lnTo>
                      <a:pt x="2374" y="2574"/>
                    </a:lnTo>
                    <a:lnTo>
                      <a:pt x="2542" y="2912"/>
                    </a:lnTo>
                    <a:lnTo>
                      <a:pt x="2544" y="2912"/>
                    </a:lnTo>
                    <a:lnTo>
                      <a:pt x="2820" y="1934"/>
                    </a:lnTo>
                    <a:lnTo>
                      <a:pt x="1868" y="1552"/>
                    </a:lnTo>
                    <a:lnTo>
                      <a:pt x="2036" y="1894"/>
                    </a:lnTo>
                    <a:lnTo>
                      <a:pt x="1956" y="1914"/>
                    </a:lnTo>
                    <a:lnTo>
                      <a:pt x="1872" y="1928"/>
                    </a:lnTo>
                    <a:lnTo>
                      <a:pt x="1788" y="1936"/>
                    </a:lnTo>
                    <a:lnTo>
                      <a:pt x="1702" y="1938"/>
                    </a:lnTo>
                    <a:lnTo>
                      <a:pt x="1616" y="1934"/>
                    </a:lnTo>
                    <a:lnTo>
                      <a:pt x="1528" y="1926"/>
                    </a:lnTo>
                    <a:lnTo>
                      <a:pt x="1442" y="1912"/>
                    </a:lnTo>
                    <a:lnTo>
                      <a:pt x="1356" y="1894"/>
                    </a:lnTo>
                    <a:lnTo>
                      <a:pt x="1272" y="1872"/>
                    </a:lnTo>
                    <a:lnTo>
                      <a:pt x="1188" y="1844"/>
                    </a:lnTo>
                    <a:lnTo>
                      <a:pt x="1108" y="1812"/>
                    </a:lnTo>
                    <a:lnTo>
                      <a:pt x="1028" y="1776"/>
                    </a:lnTo>
                    <a:lnTo>
                      <a:pt x="952" y="1736"/>
                    </a:lnTo>
                    <a:lnTo>
                      <a:pt x="880" y="1692"/>
                    </a:lnTo>
                    <a:lnTo>
                      <a:pt x="810" y="1646"/>
                    </a:lnTo>
                    <a:lnTo>
                      <a:pt x="744" y="1596"/>
                    </a:lnTo>
                    <a:lnTo>
                      <a:pt x="684" y="1542"/>
                    </a:lnTo>
                    <a:lnTo>
                      <a:pt x="628" y="1486"/>
                    </a:lnTo>
                    <a:lnTo>
                      <a:pt x="578" y="1428"/>
                    </a:lnTo>
                    <a:lnTo>
                      <a:pt x="532" y="1366"/>
                    </a:lnTo>
                    <a:lnTo>
                      <a:pt x="494" y="1304"/>
                    </a:lnTo>
                    <a:lnTo>
                      <a:pt x="462" y="1238"/>
                    </a:lnTo>
                    <a:lnTo>
                      <a:pt x="438" y="1170"/>
                    </a:lnTo>
                    <a:lnTo>
                      <a:pt x="420" y="1102"/>
                    </a:lnTo>
                    <a:lnTo>
                      <a:pt x="410" y="1032"/>
                    </a:lnTo>
                    <a:lnTo>
                      <a:pt x="410" y="960"/>
                    </a:lnTo>
                    <a:lnTo>
                      <a:pt x="416" y="888"/>
                    </a:lnTo>
                    <a:lnTo>
                      <a:pt x="434" y="816"/>
                    </a:lnTo>
                    <a:lnTo>
                      <a:pt x="460" y="742"/>
                    </a:lnTo>
                    <a:lnTo>
                      <a:pt x="496" y="668"/>
                    </a:lnTo>
                    <a:lnTo>
                      <a:pt x="544" y="592"/>
                    </a:lnTo>
                    <a:lnTo>
                      <a:pt x="602" y="518"/>
                    </a:lnTo>
                    <a:lnTo>
                      <a:pt x="670" y="444"/>
                    </a:lnTo>
                    <a:lnTo>
                      <a:pt x="752" y="370"/>
                    </a:lnTo>
                    <a:lnTo>
                      <a:pt x="844" y="298"/>
                    </a:lnTo>
                    <a:lnTo>
                      <a:pt x="950" y="226"/>
                    </a:lnTo>
                    <a:lnTo>
                      <a:pt x="1070" y="154"/>
                    </a:lnTo>
                    <a:lnTo>
                      <a:pt x="1202" y="84"/>
                    </a:lnTo>
                    <a:lnTo>
                      <a:pt x="1348" y="16"/>
                    </a:lnTo>
                    <a:lnTo>
                      <a:pt x="1244" y="0"/>
                    </a:lnTo>
                    <a:close/>
                    <a:moveTo>
                      <a:pt x="2820" y="1934"/>
                    </a:moveTo>
                    <a:lnTo>
                      <a:pt x="2820" y="19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>
                <a:outerShdw dist="206741" dir="8249373" algn="ctr" rotWithShape="0">
                  <a:srgbClr val="C1D1D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27573" y="1697850"/>
                <a:ext cx="146060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Danh</a:t>
                </a:r>
                <a:r>
                  <a:rPr lang="en-US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endPara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37"/>
              <p:cNvSpPr>
                <a:spLocks noChangeArrowheads="1"/>
              </p:cNvSpPr>
              <p:nvPr/>
            </p:nvSpPr>
            <p:spPr bwMode="gray">
              <a:xfrm>
                <a:off x="723689" y="2070257"/>
                <a:ext cx="1251155" cy="1374959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  <a:reflection blurRad="6350" stA="52000" endA="300" endPos="35000" dir="5400000" sy="-100000" algn="bl" rotWithShape="0"/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txBody>
              <a:bodyPr vert="eaVert" wrap="none" anchor="ctr"/>
              <a:lstStyle/>
              <a:p>
                <a:pPr algn="ctr">
                  <a:defRPr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43280" y="2592732"/>
                <a:ext cx="1136733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37"/>
              <p:cNvSpPr>
                <a:spLocks noChangeArrowheads="1"/>
              </p:cNvSpPr>
              <p:nvPr/>
            </p:nvSpPr>
            <p:spPr bwMode="gray">
              <a:xfrm>
                <a:off x="2642100" y="3917755"/>
                <a:ext cx="1826280" cy="1824905"/>
              </a:xfrm>
              <a:prstGeom prst="ellipse">
                <a:avLst/>
              </a:prstGeom>
              <a:solidFill>
                <a:srgbClr val="FF0000"/>
              </a:solidFill>
              <a:ln w="34925">
                <a:solidFill>
                  <a:srgbClr val="FFFFFF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17500" dir="2700000" algn="ctr">
                  <a:srgbClr val="000000">
                    <a:alpha val="43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txBody>
              <a:bodyPr vert="eaVert" wrap="none" anchor="ctr"/>
              <a:lstStyle/>
              <a:p>
                <a:pPr algn="ctr">
                  <a:defRPr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71107" y="4573385"/>
                <a:ext cx="2199828" cy="46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vi-V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 tập</a:t>
                </a: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oup 13"/>
              <p:cNvGrpSpPr>
                <a:grpSpLocks/>
              </p:cNvGrpSpPr>
              <p:nvPr/>
            </p:nvGrpSpPr>
            <p:grpSpPr bwMode="auto">
              <a:xfrm>
                <a:off x="4800600" y="2353477"/>
                <a:ext cx="3940109" cy="2218523"/>
                <a:chOff x="3866390" y="3230142"/>
                <a:chExt cx="3940109" cy="2218523"/>
              </a:xfrm>
            </p:grpSpPr>
            <p:sp>
              <p:nvSpPr>
                <p:cNvPr id="21" name="Oval 37"/>
                <p:cNvSpPr>
                  <a:spLocks noChangeArrowheads="1"/>
                </p:cNvSpPr>
                <p:nvPr/>
              </p:nvSpPr>
              <p:spPr bwMode="gray">
                <a:xfrm>
                  <a:off x="3991359" y="3230142"/>
                  <a:ext cx="3725093" cy="2218523"/>
                </a:xfrm>
                <a:prstGeom prst="ellipse">
                  <a:avLst/>
                </a:prstGeom>
                <a:solidFill>
                  <a:schemeClr val="bg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effectLst>
                  <a:glow rad="228600">
                    <a:srgbClr val="FF0000">
                      <a:alpha val="40000"/>
                    </a:srgbClr>
                  </a:glow>
                  <a:outerShdw blurRad="184150" dist="241300" dir="11520000" sx="110000" sy="110000" algn="ctr">
                    <a:srgbClr val="000000">
                      <a:alpha val="18000"/>
                    </a:srgbClr>
                  </a:outerShdw>
                  <a:softEdge rad="63500"/>
                </a:effectLst>
                <a:scene3d>
                  <a:camera prst="isometricOffAxis1Left"/>
                  <a:lightRig rig="flood" dir="t">
                    <a:rot lat="0" lon="0" rev="13800000"/>
                  </a:lightRig>
                </a:scene3d>
                <a:sp3d extrusionH="107950" prstMaterial="plastic">
                  <a:bevelT w="82550" h="63500" prst="divot"/>
                  <a:bevelB/>
                </a:sp3d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866390" y="3467465"/>
                  <a:ext cx="3940109" cy="646330"/>
                </a:xfrm>
                <a:prstGeom prst="rect">
                  <a:avLst/>
                </a:prstGeom>
                <a:noFill/>
                <a:scene3d>
                  <a:camera prst="isometricOffAxis1Left"/>
                  <a:lightRig rig="threePt" dir="t"/>
                </a:scene3d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Xuất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phiếu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điểm</a:t>
                  </a:r>
                  <a:endParaRPr lang="en-US" sz="3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3513643" y="3048274"/>
                <a:ext cx="3940109" cy="2218523"/>
                <a:chOff x="3776343" y="3230142"/>
                <a:chExt cx="3940109" cy="2218523"/>
              </a:xfrm>
            </p:grpSpPr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gray">
                <a:xfrm>
                  <a:off x="3991359" y="3230142"/>
                  <a:ext cx="3725093" cy="221852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glow rad="228600">
                    <a:srgbClr val="FF0000">
                      <a:alpha val="40000"/>
                    </a:srgbClr>
                  </a:glow>
                  <a:outerShdw blurRad="184150" dist="241300" dir="11520000" sx="110000" sy="110000" algn="ctr">
                    <a:srgbClr val="000000">
                      <a:alpha val="18000"/>
                    </a:srgbClr>
                  </a:outerShdw>
                  <a:softEdge rad="63500"/>
                </a:effectLst>
                <a:scene3d>
                  <a:camera prst="isometricOffAxis1Left"/>
                  <a:lightRig rig="flood" dir="t">
                    <a:rot lat="0" lon="0" rev="13800000"/>
                  </a:lightRig>
                </a:scene3d>
                <a:sp3d extrusionH="107950" prstMaterial="plastic">
                  <a:bevelT w="82550" h="63500" prst="divot"/>
                  <a:bevelB/>
                </a:sp3d>
              </p:spPr>
              <p:txBody>
                <a:bodyPr vert="eaVert" wrap="none" anchor="ctr"/>
                <a:lstStyle/>
                <a:p>
                  <a:pPr algn="ctr">
                    <a:defRPr/>
                  </a:pP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776343" y="3756612"/>
                  <a:ext cx="3940109" cy="1200327"/>
                </a:xfrm>
                <a:prstGeom prst="rect">
                  <a:avLst/>
                </a:prstGeom>
                <a:noFill/>
                <a:scene3d>
                  <a:camera prst="isometricOffAxis1Left"/>
                  <a:lightRig rig="threePt" dir="t"/>
                </a:scene3d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Tính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điểm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chuyên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cần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thường</a:t>
                  </a:r>
                  <a:r>
                    <a:rPr lang="en-US" sz="36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600" b="1" dirty="0" err="1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xuyên</a:t>
                  </a:r>
                  <a:endParaRPr lang="en-US" sz="3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654050" y="62345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D27EDC-52E3-402B-950F-49E14C4A0DD6}" type="slidenum"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37"/>
          <p:cNvSpPr>
            <a:spLocks noChangeArrowheads="1"/>
          </p:cNvSpPr>
          <p:nvPr/>
        </p:nvSpPr>
        <p:spPr bwMode="gray">
          <a:xfrm>
            <a:off x="763575" y="3501008"/>
            <a:ext cx="1826146" cy="1824907"/>
          </a:xfrm>
          <a:prstGeom prst="ellipse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eaVert" wrap="none"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11560" y="4135675"/>
            <a:ext cx="2199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 danh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25" y="0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D5B8B-CDAF-41D7-9C99-83E35F27C08B}" type="slidenum"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96850" y="1339334"/>
            <a:ext cx="1270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525" y="958334"/>
            <a:ext cx="11990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2" y="646331"/>
            <a:ext cx="4695305" cy="6170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7704" y="457379"/>
            <a:ext cx="3312368" cy="635959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643" y="-2411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6251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1951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DB9CE3-E812-4626-B1F6-0959707F23DC}" type="slidenum">
              <a:rPr lang="en-US" altLang="en-US">
                <a:latin typeface="Verdana" pitchFamily="34" charset="0"/>
              </a:rPr>
              <a:pPr/>
              <a:t>7</a:t>
            </a:fld>
            <a:endParaRPr lang="en-US" altLang="en-US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" y="54690"/>
            <a:ext cx="9132699" cy="681346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3" name="Freeform 2"/>
          <p:cNvSpPr/>
          <p:nvPr/>
        </p:nvSpPr>
        <p:spPr>
          <a:xfrm>
            <a:off x="179512" y="188640"/>
            <a:ext cx="3700768" cy="2461401"/>
          </a:xfrm>
          <a:custGeom>
            <a:avLst/>
            <a:gdLst>
              <a:gd name="connsiteX0" fmla="*/ 265255 w 3913523"/>
              <a:gd name="connsiteY0" fmla="*/ 1365240 h 2804143"/>
              <a:gd name="connsiteX1" fmla="*/ 347142 w 3913523"/>
              <a:gd name="connsiteY1" fmla="*/ 198356 h 2804143"/>
              <a:gd name="connsiteX2" fmla="*/ 3636252 w 3913523"/>
              <a:gd name="connsiteY2" fmla="*/ 246123 h 2804143"/>
              <a:gd name="connsiteX3" fmla="*/ 3527070 w 3913523"/>
              <a:gd name="connsiteY3" fmla="*/ 2600362 h 2804143"/>
              <a:gd name="connsiteX4" fmla="*/ 1841571 w 3913523"/>
              <a:gd name="connsiteY4" fmla="*/ 2552595 h 2804143"/>
              <a:gd name="connsiteX5" fmla="*/ 1834747 w 3913523"/>
              <a:gd name="connsiteY5" fmla="*/ 1467598 h 2804143"/>
              <a:gd name="connsiteX6" fmla="*/ 265255 w 3913523"/>
              <a:gd name="connsiteY6" fmla="*/ 1365240 h 280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523" h="2804143">
                <a:moveTo>
                  <a:pt x="265255" y="1365240"/>
                </a:moveTo>
                <a:cubicBezTo>
                  <a:pt x="17321" y="1153700"/>
                  <a:pt x="-214691" y="384876"/>
                  <a:pt x="347142" y="198356"/>
                </a:cubicBezTo>
                <a:cubicBezTo>
                  <a:pt x="908975" y="11836"/>
                  <a:pt x="3106264" y="-154211"/>
                  <a:pt x="3636252" y="246123"/>
                </a:cubicBezTo>
                <a:cubicBezTo>
                  <a:pt x="4166240" y="646457"/>
                  <a:pt x="3826184" y="2215950"/>
                  <a:pt x="3527070" y="2600362"/>
                </a:cubicBezTo>
                <a:cubicBezTo>
                  <a:pt x="3227957" y="2984774"/>
                  <a:pt x="2123625" y="2741389"/>
                  <a:pt x="1841571" y="2552595"/>
                </a:cubicBezTo>
                <a:cubicBezTo>
                  <a:pt x="1559517" y="2363801"/>
                  <a:pt x="2099741" y="1667765"/>
                  <a:pt x="1834747" y="1467598"/>
                </a:cubicBezTo>
                <a:cubicBezTo>
                  <a:pt x="1569753" y="1267431"/>
                  <a:pt x="513189" y="1576780"/>
                  <a:pt x="265255" y="136524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5232959" y="260648"/>
            <a:ext cx="3875545" cy="2088232"/>
          </a:xfrm>
          <a:custGeom>
            <a:avLst/>
            <a:gdLst>
              <a:gd name="connsiteX0" fmla="*/ 3856450 w 4251197"/>
              <a:gd name="connsiteY0" fmla="*/ 239793 h 2613105"/>
              <a:gd name="connsiteX1" fmla="*/ 335328 w 4251197"/>
              <a:gd name="connsiteY1" fmla="*/ 205674 h 2613105"/>
              <a:gd name="connsiteX2" fmla="*/ 376271 w 4251197"/>
              <a:gd name="connsiteY2" fmla="*/ 2457555 h 2613105"/>
              <a:gd name="connsiteX3" fmla="*/ 2389316 w 4251197"/>
              <a:gd name="connsiteY3" fmla="*/ 2293781 h 2613105"/>
              <a:gd name="connsiteX4" fmla="*/ 2239190 w 4251197"/>
              <a:gd name="connsiteY4" fmla="*/ 1290671 h 2613105"/>
              <a:gd name="connsiteX5" fmla="*/ 3986104 w 4251197"/>
              <a:gd name="connsiteY5" fmla="*/ 1413501 h 2613105"/>
              <a:gd name="connsiteX6" fmla="*/ 3856450 w 4251197"/>
              <a:gd name="connsiteY6" fmla="*/ 239793 h 261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1197" h="2613105">
                <a:moveTo>
                  <a:pt x="3856450" y="239793"/>
                </a:moveTo>
                <a:cubicBezTo>
                  <a:pt x="3247987" y="38488"/>
                  <a:pt x="915358" y="-163953"/>
                  <a:pt x="335328" y="205674"/>
                </a:cubicBezTo>
                <a:cubicBezTo>
                  <a:pt x="-244702" y="575301"/>
                  <a:pt x="33940" y="2109537"/>
                  <a:pt x="376271" y="2457555"/>
                </a:cubicBezTo>
                <a:cubicBezTo>
                  <a:pt x="718602" y="2805573"/>
                  <a:pt x="2078830" y="2488262"/>
                  <a:pt x="2389316" y="2293781"/>
                </a:cubicBezTo>
                <a:cubicBezTo>
                  <a:pt x="2699802" y="2099300"/>
                  <a:pt x="1973059" y="1437384"/>
                  <a:pt x="2239190" y="1290671"/>
                </a:cubicBezTo>
                <a:cubicBezTo>
                  <a:pt x="2505321" y="1143958"/>
                  <a:pt x="3716561" y="1587510"/>
                  <a:pt x="3986104" y="1413501"/>
                </a:cubicBezTo>
                <a:cubicBezTo>
                  <a:pt x="4255647" y="1239492"/>
                  <a:pt x="4464913" y="441098"/>
                  <a:pt x="3856450" y="239793"/>
                </a:cubicBez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5724128" y="2132856"/>
            <a:ext cx="3479564" cy="3211180"/>
          </a:xfrm>
          <a:custGeom>
            <a:avLst/>
            <a:gdLst>
              <a:gd name="connsiteX0" fmla="*/ 2397797 w 4786958"/>
              <a:gd name="connsiteY0" fmla="*/ 1705207 h 3814000"/>
              <a:gd name="connsiteX1" fmla="*/ 4745212 w 4786958"/>
              <a:gd name="connsiteY1" fmla="*/ 1411781 h 3814000"/>
              <a:gd name="connsiteX2" fmla="*/ 3762573 w 4786958"/>
              <a:gd name="connsiteY2" fmla="*/ 115243 h 3814000"/>
              <a:gd name="connsiteX3" fmla="*/ 2015660 w 4786958"/>
              <a:gd name="connsiteY3" fmla="*/ 190306 h 3814000"/>
              <a:gd name="connsiteX4" fmla="*/ 1517517 w 4786958"/>
              <a:gd name="connsiteY4" fmla="*/ 1234360 h 3814000"/>
              <a:gd name="connsiteX5" fmla="*/ 180036 w 4786958"/>
              <a:gd name="connsiteY5" fmla="*/ 1493667 h 3814000"/>
              <a:gd name="connsiteX6" fmla="*/ 227803 w 4786958"/>
              <a:gd name="connsiteY6" fmla="*/ 3547655 h 3814000"/>
              <a:gd name="connsiteX7" fmla="*/ 2152137 w 4786958"/>
              <a:gd name="connsiteY7" fmla="*/ 3588599 h 3814000"/>
              <a:gd name="connsiteX8" fmla="*/ 2397797 w 4786958"/>
              <a:gd name="connsiteY8" fmla="*/ 1705207 h 38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86958" h="3814000">
                <a:moveTo>
                  <a:pt x="2397797" y="1705207"/>
                </a:moveTo>
                <a:cubicBezTo>
                  <a:pt x="2829976" y="1342404"/>
                  <a:pt x="4517749" y="1676775"/>
                  <a:pt x="4745212" y="1411781"/>
                </a:cubicBezTo>
                <a:cubicBezTo>
                  <a:pt x="4972675" y="1146787"/>
                  <a:pt x="4217498" y="318822"/>
                  <a:pt x="3762573" y="115243"/>
                </a:cubicBezTo>
                <a:cubicBezTo>
                  <a:pt x="3307648" y="-88336"/>
                  <a:pt x="2389836" y="3787"/>
                  <a:pt x="2015660" y="190306"/>
                </a:cubicBezTo>
                <a:cubicBezTo>
                  <a:pt x="1641484" y="376825"/>
                  <a:pt x="1823454" y="1017133"/>
                  <a:pt x="1517517" y="1234360"/>
                </a:cubicBezTo>
                <a:cubicBezTo>
                  <a:pt x="1211580" y="1451587"/>
                  <a:pt x="394988" y="1108118"/>
                  <a:pt x="180036" y="1493667"/>
                </a:cubicBezTo>
                <a:cubicBezTo>
                  <a:pt x="-34916" y="1879216"/>
                  <a:pt x="-100880" y="3198500"/>
                  <a:pt x="227803" y="3547655"/>
                </a:cubicBezTo>
                <a:cubicBezTo>
                  <a:pt x="556486" y="3896810"/>
                  <a:pt x="1793883" y="3894536"/>
                  <a:pt x="2152137" y="3588599"/>
                </a:cubicBezTo>
                <a:cubicBezTo>
                  <a:pt x="2510391" y="3282662"/>
                  <a:pt x="1965618" y="2068010"/>
                  <a:pt x="2397797" y="1705207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763688" y="2757091"/>
            <a:ext cx="4023442" cy="2490446"/>
          </a:xfrm>
          <a:custGeom>
            <a:avLst/>
            <a:gdLst>
              <a:gd name="connsiteX0" fmla="*/ 264425 w 4447943"/>
              <a:gd name="connsiteY0" fmla="*/ 1052157 h 2621622"/>
              <a:gd name="connsiteX1" fmla="*/ 448670 w 4447943"/>
              <a:gd name="connsiteY1" fmla="*/ 130933 h 2621622"/>
              <a:gd name="connsiteX2" fmla="*/ 4229100 w 4447943"/>
              <a:gd name="connsiteY2" fmla="*/ 260586 h 2621622"/>
              <a:gd name="connsiteX3" fmla="*/ 3812843 w 4447943"/>
              <a:gd name="connsiteY3" fmla="*/ 2471524 h 2621622"/>
              <a:gd name="connsiteX4" fmla="*/ 2304765 w 4447943"/>
              <a:gd name="connsiteY4" fmla="*/ 2294103 h 2621622"/>
              <a:gd name="connsiteX5" fmla="*/ 2188759 w 4447943"/>
              <a:gd name="connsiteY5" fmla="*/ 1250049 h 2621622"/>
              <a:gd name="connsiteX6" fmla="*/ 264425 w 4447943"/>
              <a:gd name="connsiteY6" fmla="*/ 1052157 h 262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7943" h="2621622">
                <a:moveTo>
                  <a:pt x="264425" y="1052157"/>
                </a:moveTo>
                <a:cubicBezTo>
                  <a:pt x="-25590" y="865638"/>
                  <a:pt x="-212109" y="262861"/>
                  <a:pt x="448670" y="130933"/>
                </a:cubicBezTo>
                <a:cubicBezTo>
                  <a:pt x="1109449" y="-995"/>
                  <a:pt x="3668404" y="-129513"/>
                  <a:pt x="4229100" y="260586"/>
                </a:cubicBezTo>
                <a:cubicBezTo>
                  <a:pt x="4789796" y="650685"/>
                  <a:pt x="4133565" y="2132605"/>
                  <a:pt x="3812843" y="2471524"/>
                </a:cubicBezTo>
                <a:cubicBezTo>
                  <a:pt x="3492121" y="2810443"/>
                  <a:pt x="2575446" y="2497682"/>
                  <a:pt x="2304765" y="2294103"/>
                </a:cubicBezTo>
                <a:cubicBezTo>
                  <a:pt x="2034084" y="2090524"/>
                  <a:pt x="2528816" y="1454766"/>
                  <a:pt x="2188759" y="1250049"/>
                </a:cubicBezTo>
                <a:cubicBezTo>
                  <a:pt x="1848702" y="1045332"/>
                  <a:pt x="554440" y="1238676"/>
                  <a:pt x="264425" y="1052157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402887" y="5344036"/>
            <a:ext cx="5705617" cy="1469340"/>
          </a:xfrm>
          <a:custGeom>
            <a:avLst/>
            <a:gdLst>
              <a:gd name="connsiteX0" fmla="*/ 2049394 w 5904948"/>
              <a:gd name="connsiteY0" fmla="*/ 162836 h 1551742"/>
              <a:gd name="connsiteX1" fmla="*/ 49997 w 5904948"/>
              <a:gd name="connsiteY1" fmla="*/ 736042 h 1551742"/>
              <a:gd name="connsiteX2" fmla="*/ 943925 w 5904948"/>
              <a:gd name="connsiteY2" fmla="*/ 1507140 h 1551742"/>
              <a:gd name="connsiteX3" fmla="*/ 4533286 w 5904948"/>
              <a:gd name="connsiteY3" fmla="*/ 1357015 h 1551742"/>
              <a:gd name="connsiteX4" fmla="*/ 5904886 w 5904948"/>
              <a:gd name="connsiteY4" fmla="*/ 510854 h 1551742"/>
              <a:gd name="connsiteX5" fmla="*/ 4492343 w 5904948"/>
              <a:gd name="connsiteY5" fmla="*/ 19534 h 1551742"/>
              <a:gd name="connsiteX6" fmla="*/ 2049394 w 5904948"/>
              <a:gd name="connsiteY6" fmla="*/ 162836 h 155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4948" h="1551742">
                <a:moveTo>
                  <a:pt x="2049394" y="162836"/>
                </a:moveTo>
                <a:cubicBezTo>
                  <a:pt x="1309003" y="282254"/>
                  <a:pt x="234242" y="511991"/>
                  <a:pt x="49997" y="736042"/>
                </a:cubicBezTo>
                <a:cubicBezTo>
                  <a:pt x="-134248" y="960093"/>
                  <a:pt x="196710" y="1403645"/>
                  <a:pt x="943925" y="1507140"/>
                </a:cubicBezTo>
                <a:cubicBezTo>
                  <a:pt x="1691140" y="1610635"/>
                  <a:pt x="3706459" y="1523063"/>
                  <a:pt x="4533286" y="1357015"/>
                </a:cubicBezTo>
                <a:cubicBezTo>
                  <a:pt x="5360113" y="1190967"/>
                  <a:pt x="5911710" y="733767"/>
                  <a:pt x="5904886" y="510854"/>
                </a:cubicBezTo>
                <a:cubicBezTo>
                  <a:pt x="5898062" y="287941"/>
                  <a:pt x="5136062" y="78674"/>
                  <a:pt x="4492343" y="19534"/>
                </a:cubicBezTo>
                <a:cubicBezTo>
                  <a:pt x="3848624" y="-39606"/>
                  <a:pt x="2789785" y="43418"/>
                  <a:pt x="2049394" y="162836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44544" y="3818086"/>
            <a:ext cx="3663360" cy="2410178"/>
          </a:xfrm>
          <a:custGeom>
            <a:avLst/>
            <a:gdLst>
              <a:gd name="connsiteX0" fmla="*/ 269225 w 4368538"/>
              <a:gd name="connsiteY0" fmla="*/ 1182106 h 2463057"/>
              <a:gd name="connsiteX1" fmla="*/ 2350509 w 4368538"/>
              <a:gd name="connsiteY1" fmla="*/ 1100220 h 2463057"/>
              <a:gd name="connsiteX2" fmla="*/ 2241327 w 4368538"/>
              <a:gd name="connsiteY2" fmla="*/ 144877 h 2463057"/>
              <a:gd name="connsiteX3" fmla="*/ 3947297 w 4368538"/>
              <a:gd name="connsiteY3" fmla="*/ 226763 h 2463057"/>
              <a:gd name="connsiteX4" fmla="*/ 4070127 w 4368538"/>
              <a:gd name="connsiteY4" fmla="*/ 2239808 h 2463057"/>
              <a:gd name="connsiteX5" fmla="*/ 439822 w 4368538"/>
              <a:gd name="connsiteY5" fmla="*/ 2294399 h 2463057"/>
              <a:gd name="connsiteX6" fmla="*/ 269225 w 4368538"/>
              <a:gd name="connsiteY6" fmla="*/ 1182106 h 246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8538" h="2463057">
                <a:moveTo>
                  <a:pt x="269225" y="1182106"/>
                </a:moveTo>
                <a:cubicBezTo>
                  <a:pt x="587673" y="983076"/>
                  <a:pt x="2021825" y="1273092"/>
                  <a:pt x="2350509" y="1100220"/>
                </a:cubicBezTo>
                <a:cubicBezTo>
                  <a:pt x="2679193" y="927348"/>
                  <a:pt x="1975196" y="290453"/>
                  <a:pt x="2241327" y="144877"/>
                </a:cubicBezTo>
                <a:cubicBezTo>
                  <a:pt x="2507458" y="-699"/>
                  <a:pt x="3642497" y="-122392"/>
                  <a:pt x="3947297" y="226763"/>
                </a:cubicBezTo>
                <a:cubicBezTo>
                  <a:pt x="4252097" y="575918"/>
                  <a:pt x="4654706" y="1895202"/>
                  <a:pt x="4070127" y="2239808"/>
                </a:cubicBezTo>
                <a:cubicBezTo>
                  <a:pt x="3485548" y="2584414"/>
                  <a:pt x="1066482" y="2470683"/>
                  <a:pt x="439822" y="2294399"/>
                </a:cubicBezTo>
                <a:cubicBezTo>
                  <a:pt x="-186838" y="2118115"/>
                  <a:pt x="-49223" y="1381136"/>
                  <a:pt x="269225" y="1182106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7380312" y="4121943"/>
            <a:ext cx="1763688" cy="1222094"/>
          </a:xfrm>
          <a:custGeom>
            <a:avLst/>
            <a:gdLst>
              <a:gd name="connsiteX0" fmla="*/ 273114 w 2196386"/>
              <a:gd name="connsiteY0" fmla="*/ 142983 h 1334129"/>
              <a:gd name="connsiteX1" fmla="*/ 2026852 w 2196386"/>
              <a:gd name="connsiteY1" fmla="*/ 122512 h 1334129"/>
              <a:gd name="connsiteX2" fmla="*/ 1917670 w 2196386"/>
              <a:gd name="connsiteY2" fmla="*/ 1255276 h 1334129"/>
              <a:gd name="connsiteX3" fmla="*/ 170756 w 2196386"/>
              <a:gd name="connsiteY3" fmla="*/ 1118798 h 1334129"/>
              <a:gd name="connsiteX4" fmla="*/ 273114 w 2196386"/>
              <a:gd name="connsiteY4" fmla="*/ 142983 h 1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6386" h="1334129">
                <a:moveTo>
                  <a:pt x="273114" y="142983"/>
                </a:moveTo>
                <a:cubicBezTo>
                  <a:pt x="582463" y="-23065"/>
                  <a:pt x="1752759" y="-62870"/>
                  <a:pt x="2026852" y="122512"/>
                </a:cubicBezTo>
                <a:cubicBezTo>
                  <a:pt x="2300945" y="307894"/>
                  <a:pt x="2227019" y="1089228"/>
                  <a:pt x="1917670" y="1255276"/>
                </a:cubicBezTo>
                <a:cubicBezTo>
                  <a:pt x="1608321" y="1421324"/>
                  <a:pt x="441437" y="1300768"/>
                  <a:pt x="170756" y="1118798"/>
                </a:cubicBezTo>
                <a:cubicBezTo>
                  <a:pt x="-99925" y="936828"/>
                  <a:pt x="-36235" y="309031"/>
                  <a:pt x="273114" y="142983"/>
                </a:cubicBez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DB9CE3-E812-4626-B1F6-0959707F23D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331913"/>
            <a:ext cx="8077200" cy="314007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Hê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̣ QT CSDL SQL sever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ngư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lập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#, MVC4.NET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cụ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Microsoft Visual Studio 2012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Microsoft SQL sever 2012</a:t>
            </a: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" y="0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768" y="-1827584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5710"/>
            <a:ext cx="441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003504" cy="1143000"/>
          </a:xfrm>
        </p:spPr>
        <p:txBody>
          <a:bodyPr>
            <a:normAutofit/>
          </a:bodyPr>
          <a:lstStyle/>
          <a:p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208" y="1400126"/>
            <a:ext cx="7587378" cy="4565651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vi-V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-1323528"/>
            <a:ext cx="7765662" cy="16476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84163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758</Words>
  <Application>Microsoft Office PowerPoint</Application>
  <PresentationFormat>On-screen Show (4:3)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Verdana</vt:lpstr>
      <vt:lpstr>Wingdings</vt:lpstr>
      <vt:lpstr>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Trang chủ</vt:lpstr>
      <vt:lpstr>Trang Lớp môn học do giáo viên phụ trách</vt:lpstr>
      <vt:lpstr>Trang điểm danh</vt:lpstr>
      <vt:lpstr>Trang thống kê điểm danh</vt:lpstr>
      <vt:lpstr>Trang chấm điểm bài làm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2016-05-06T02:59:05Z</dcterms:created>
  <dcterms:modified xsi:type="dcterms:W3CDTF">2016-05-06T10:09:45Z</dcterms:modified>
</cp:coreProperties>
</file>