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64" r:id="rId3"/>
    <p:sldId id="265" r:id="rId4"/>
    <p:sldId id="266" r:id="rId5"/>
    <p:sldId id="300" r:id="rId6"/>
    <p:sldId id="294" r:id="rId7"/>
    <p:sldId id="306" r:id="rId8"/>
    <p:sldId id="307" r:id="rId9"/>
    <p:sldId id="268" r:id="rId10"/>
    <p:sldId id="296" r:id="rId11"/>
    <p:sldId id="304" r:id="rId12"/>
    <p:sldId id="258" r:id="rId13"/>
    <p:sldId id="280" r:id="rId14"/>
    <p:sldId id="271" r:id="rId15"/>
    <p:sldId id="282" r:id="rId16"/>
    <p:sldId id="313" r:id="rId17"/>
    <p:sldId id="272" r:id="rId18"/>
    <p:sldId id="293" r:id="rId19"/>
    <p:sldId id="305" r:id="rId20"/>
    <p:sldId id="312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8282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252" autoAdjust="0"/>
  </p:normalViewPr>
  <p:slideViewPr>
    <p:cSldViewPr>
      <p:cViewPr varScale="1">
        <p:scale>
          <a:sx n="63" d="100"/>
          <a:sy n="63" d="100"/>
        </p:scale>
        <p:origin x="9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12CF6-34D0-4CD2-8BBD-E5D991031CC5}" type="doc">
      <dgm:prSet loTypeId="urn:microsoft.com/office/officeart/2005/8/layout/vList4" loCatId="list" qsTypeId="urn:microsoft.com/office/officeart/2005/8/quickstyle/3d7" qsCatId="3D" csTypeId="urn:microsoft.com/office/officeart/2005/8/colors/accent6_5" csCatId="accent6" phldr="1"/>
      <dgm:spPr>
        <a:scene3d>
          <a:camera prst="perspectiveLeft" zoom="91000"/>
          <a:lightRig rig="threePt" dir="t">
            <a:rot lat="0" lon="0" rev="20700000"/>
          </a:lightRig>
        </a:scene3d>
      </dgm:spPr>
      <dgm:t>
        <a:bodyPr/>
        <a:lstStyle/>
        <a:p>
          <a:endParaRPr lang="zh-CN" altLang="en-US"/>
        </a:p>
      </dgm:t>
    </dgm:pt>
    <dgm:pt modelId="{529D1210-9B4D-4430-AC28-A1196CBF8CA0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  <a:sp3d extrusionH="50600"/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感知技术</a:t>
          </a:r>
          <a:endParaRPr lang="zh-CN" altLang="en-US" sz="24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36D6387-D655-4CF7-BCF5-AE5BE13C4217}" type="parTrans" cxnId="{019C3D6F-BCA9-4975-85F1-637F1680A340}">
      <dgm:prSet/>
      <dgm:spPr/>
      <dgm:t>
        <a:bodyPr/>
        <a:lstStyle/>
        <a:p>
          <a:endParaRPr lang="zh-CN" altLang="en-US"/>
        </a:p>
      </dgm:t>
    </dgm:pt>
    <dgm:pt modelId="{85D0DF64-0B74-4B19-945D-BE56388177B4}" type="sibTrans" cxnId="{019C3D6F-BCA9-4975-85F1-637F1680A340}">
      <dgm:prSet/>
      <dgm:spPr/>
      <dgm:t>
        <a:bodyPr/>
        <a:lstStyle/>
        <a:p>
          <a:endParaRPr lang="zh-CN" altLang="en-US"/>
        </a:p>
      </dgm:t>
    </dgm:pt>
    <dgm:pt modelId="{8A51D970-D75F-4A37-87FB-9F084F1E4C82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  <a:sp3d extrusionH="50600"/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双目探测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86E4FDA-B043-4FEA-8BF6-73E6CBF03138}" type="parTrans" cxnId="{60476E2D-5D9D-4FEC-A131-2D84805A416F}">
      <dgm:prSet/>
      <dgm:spPr/>
      <dgm:t>
        <a:bodyPr/>
        <a:lstStyle/>
        <a:p>
          <a:endParaRPr lang="zh-CN" altLang="en-US"/>
        </a:p>
      </dgm:t>
    </dgm:pt>
    <dgm:pt modelId="{B66A9E71-F81D-4BE0-B506-00C619C87472}" type="sibTrans" cxnId="{60476E2D-5D9D-4FEC-A131-2D84805A416F}">
      <dgm:prSet/>
      <dgm:spPr/>
      <dgm:t>
        <a:bodyPr/>
        <a:lstStyle/>
        <a:p>
          <a:endParaRPr lang="zh-CN" altLang="en-US"/>
        </a:p>
      </dgm:t>
    </dgm:pt>
    <dgm:pt modelId="{CAD31030-59A5-4763-8CC6-827360388E1D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  <a:sp3d extrusionH="50600"/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传感器探测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F12B3D5-30D9-4995-830B-C94410F9BF86}" type="parTrans" cxnId="{96C9656A-36A0-4246-8790-EA60EA415752}">
      <dgm:prSet/>
      <dgm:spPr/>
      <dgm:t>
        <a:bodyPr/>
        <a:lstStyle/>
        <a:p>
          <a:endParaRPr lang="zh-CN" altLang="en-US"/>
        </a:p>
      </dgm:t>
    </dgm:pt>
    <dgm:pt modelId="{A2F97B7C-BCB0-4336-8825-6747615A256D}" type="sibTrans" cxnId="{96C9656A-36A0-4246-8790-EA60EA415752}">
      <dgm:prSet/>
      <dgm:spPr/>
      <dgm:t>
        <a:bodyPr/>
        <a:lstStyle/>
        <a:p>
          <a:endParaRPr lang="zh-CN" altLang="en-US"/>
        </a:p>
      </dgm:t>
    </dgm:pt>
    <dgm:pt modelId="{506439D6-73EE-410F-9CDE-BB31A957920D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体感交互</a:t>
          </a:r>
          <a:endParaRPr lang="zh-CN" altLang="en-US" sz="24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2A78EE9-37DC-4E5D-B0CE-F8C0ECB0541E}" type="parTrans" cxnId="{EDF5C678-A2CA-49FC-A005-127F0DDF4E9B}">
      <dgm:prSet/>
      <dgm:spPr/>
      <dgm:t>
        <a:bodyPr/>
        <a:lstStyle/>
        <a:p>
          <a:endParaRPr lang="zh-CN" altLang="en-US"/>
        </a:p>
      </dgm:t>
    </dgm:pt>
    <dgm:pt modelId="{D7B1AE3C-E08D-4E0A-BB78-43268CC2941E}" type="sibTrans" cxnId="{EDF5C678-A2CA-49FC-A005-127F0DDF4E9B}">
      <dgm:prSet/>
      <dgm:spPr/>
      <dgm:t>
        <a:bodyPr/>
        <a:lstStyle/>
        <a:p>
          <a:endParaRPr lang="zh-CN" altLang="en-US"/>
        </a:p>
      </dgm:t>
    </dgm:pt>
    <dgm:pt modelId="{AE5CB0DC-CF41-4825-BF81-DE1146055881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腕带追踪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777A5BA-6284-427C-9380-B6C6B6FE40BE}" type="parTrans" cxnId="{9998E6B7-5BDA-4A01-9D36-1A0D7DAAD573}">
      <dgm:prSet/>
      <dgm:spPr/>
      <dgm:t>
        <a:bodyPr/>
        <a:lstStyle/>
        <a:p>
          <a:endParaRPr lang="zh-CN" altLang="en-US"/>
        </a:p>
      </dgm:t>
    </dgm:pt>
    <dgm:pt modelId="{0EC84B16-C000-4EC2-96FB-1B247FE97CC5}" type="sibTrans" cxnId="{9998E6B7-5BDA-4A01-9D36-1A0D7DAAD573}">
      <dgm:prSet/>
      <dgm:spPr/>
      <dgm:t>
        <a:bodyPr/>
        <a:lstStyle/>
        <a:p>
          <a:endParaRPr lang="zh-CN" altLang="en-US"/>
        </a:p>
      </dgm:t>
    </dgm:pt>
    <dgm:pt modelId="{7AD7B508-F8F4-4329-A91C-C720E07FB615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动作识别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754823B-443F-47C0-974C-0BFB6154F83E}" type="parTrans" cxnId="{B8C2B1C9-7D16-4B18-BF44-951A4194F71A}">
      <dgm:prSet/>
      <dgm:spPr/>
      <dgm:t>
        <a:bodyPr/>
        <a:lstStyle/>
        <a:p>
          <a:endParaRPr lang="zh-CN" altLang="en-US"/>
        </a:p>
      </dgm:t>
    </dgm:pt>
    <dgm:pt modelId="{092F31B5-2C93-4846-BA3F-32A800EDDBF5}" type="sibTrans" cxnId="{B8C2B1C9-7D16-4B18-BF44-951A4194F71A}">
      <dgm:prSet/>
      <dgm:spPr/>
      <dgm:t>
        <a:bodyPr/>
        <a:lstStyle/>
        <a:p>
          <a:endParaRPr lang="zh-CN" altLang="en-US"/>
        </a:p>
      </dgm:t>
    </dgm:pt>
    <dgm:pt modelId="{17BDB4FB-F31E-49F8-85D3-729E0F321C30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智能控制</a:t>
          </a:r>
          <a:endParaRPr lang="zh-CN" altLang="en-US" sz="24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280DE3C-3F1E-45DE-96D0-B4A5B8A87B7A}" type="parTrans" cxnId="{51339720-9467-4572-82F0-52EB64055D36}">
      <dgm:prSet/>
      <dgm:spPr/>
      <dgm:t>
        <a:bodyPr/>
        <a:lstStyle/>
        <a:p>
          <a:endParaRPr lang="zh-CN" altLang="en-US"/>
        </a:p>
      </dgm:t>
    </dgm:pt>
    <dgm:pt modelId="{21386AD6-EF1D-4D33-A1DD-A6D224246F13}" type="sibTrans" cxnId="{51339720-9467-4572-82F0-52EB64055D36}">
      <dgm:prSet/>
      <dgm:spPr/>
      <dgm:t>
        <a:bodyPr/>
        <a:lstStyle/>
        <a:p>
          <a:endParaRPr lang="zh-CN" altLang="en-US"/>
        </a:p>
      </dgm:t>
    </dgm:pt>
    <dgm:pt modelId="{4A85EB4B-C9EA-4B60-8ED5-F29AC95C44E5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智能算法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65C992D-7EEC-4EC0-8D6E-0482179E6C98}" type="parTrans" cxnId="{A5E89D40-3A4C-45C7-82BA-C9CD9ABDDDA1}">
      <dgm:prSet/>
      <dgm:spPr/>
      <dgm:t>
        <a:bodyPr/>
        <a:lstStyle/>
        <a:p>
          <a:endParaRPr lang="zh-CN" altLang="en-US"/>
        </a:p>
      </dgm:t>
    </dgm:pt>
    <dgm:pt modelId="{BBD2C022-549F-4180-8237-13A1C4F11519}" type="sibTrans" cxnId="{A5E89D40-3A4C-45C7-82BA-C9CD9ABDDDA1}">
      <dgm:prSet/>
      <dgm:spPr/>
      <dgm:t>
        <a:bodyPr/>
        <a:lstStyle/>
        <a:p>
          <a:endParaRPr lang="zh-CN" altLang="en-US"/>
        </a:p>
      </dgm:t>
    </dgm:pt>
    <dgm:pt modelId="{C3A885B2-A5CB-4F88-9009-67A04075B3E4}">
      <dgm:prSet phldrT="[文本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多级联动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71781BB-5EC6-4A5E-9F72-3FF329C7E77F}" type="parTrans" cxnId="{AEA48A4B-9ADB-464C-BCAF-3A7E4B6B697B}">
      <dgm:prSet/>
      <dgm:spPr/>
      <dgm:t>
        <a:bodyPr/>
        <a:lstStyle/>
        <a:p>
          <a:endParaRPr lang="zh-CN" altLang="en-US"/>
        </a:p>
      </dgm:t>
    </dgm:pt>
    <dgm:pt modelId="{63C47538-63EF-48BF-9BA5-97832F009CDC}" type="sibTrans" cxnId="{AEA48A4B-9ADB-464C-BCAF-3A7E4B6B697B}">
      <dgm:prSet/>
      <dgm:spPr/>
      <dgm:t>
        <a:bodyPr/>
        <a:lstStyle/>
        <a:p>
          <a:endParaRPr lang="zh-CN" altLang="en-US"/>
        </a:p>
      </dgm:t>
    </dgm:pt>
    <dgm:pt modelId="{A65B7330-ABBE-411F-A043-E60AC9FEA4EF}" type="pres">
      <dgm:prSet presAssocID="{0E812CF6-34D0-4CD2-8BBD-E5D991031CC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A9A0C1-693E-421D-A00C-278DAFDC879A}" type="pres">
      <dgm:prSet presAssocID="{529D1210-9B4D-4430-AC28-A1196CBF8CA0}" presName="comp" presStyleCnt="0"/>
      <dgm:spPr/>
      <dgm:t>
        <a:bodyPr/>
        <a:lstStyle/>
        <a:p>
          <a:endParaRPr lang="zh-CN" altLang="en-US"/>
        </a:p>
      </dgm:t>
    </dgm:pt>
    <dgm:pt modelId="{7283AA0C-CB8F-468C-BB3F-2E1D9ACA697A}" type="pres">
      <dgm:prSet presAssocID="{529D1210-9B4D-4430-AC28-A1196CBF8CA0}" presName="box" presStyleLbl="node1" presStyleIdx="0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B481155-68E6-4CCB-8220-6C2F9F828BA9}" type="pres">
      <dgm:prSet presAssocID="{529D1210-9B4D-4430-AC28-A1196CBF8CA0}" presName="img" presStyleLbl="fgImgPlace1" presStyleIdx="0" presStyleCnt="3"/>
      <dgm:spPr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B7D68E14-DF31-4130-ABA4-878C156BC471}" type="pres">
      <dgm:prSet presAssocID="{529D1210-9B4D-4430-AC28-A1196CBF8CA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A75024-0600-4188-96C4-52F4B91B979A}" type="pres">
      <dgm:prSet presAssocID="{85D0DF64-0B74-4B19-945D-BE56388177B4}" presName="spacer" presStyleCnt="0"/>
      <dgm:spPr/>
      <dgm:t>
        <a:bodyPr/>
        <a:lstStyle/>
        <a:p>
          <a:endParaRPr lang="zh-CN" altLang="en-US"/>
        </a:p>
      </dgm:t>
    </dgm:pt>
    <dgm:pt modelId="{EB0A6FD2-ED06-46A7-B01C-2F7FB39ADD18}" type="pres">
      <dgm:prSet presAssocID="{506439D6-73EE-410F-9CDE-BB31A957920D}" presName="comp" presStyleCnt="0"/>
      <dgm:spPr/>
      <dgm:t>
        <a:bodyPr/>
        <a:lstStyle/>
        <a:p>
          <a:endParaRPr lang="zh-CN" altLang="en-US"/>
        </a:p>
      </dgm:t>
    </dgm:pt>
    <dgm:pt modelId="{5E35D033-5AF8-4A33-BFB0-9F7F153A68ED}" type="pres">
      <dgm:prSet presAssocID="{506439D6-73EE-410F-9CDE-BB31A957920D}" presName="box" presStyleLbl="node1" presStyleIdx="1" presStyleCnt="3" custLinFactNeighborX="-10573" custLinFactNeighborY="-1029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1C47B3E-BBD4-47DE-AD2D-914BED1765AB}" type="pres">
      <dgm:prSet presAssocID="{506439D6-73EE-410F-9CDE-BB31A957920D}" presName="img" presStyleLbl="fgImgPlace1" presStyleIdx="1" presStyleCnt="3"/>
      <dgm:spPr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762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7E41BB9-9A62-4270-ACD8-84E023201AD8}" type="pres">
      <dgm:prSet presAssocID="{506439D6-73EE-410F-9CDE-BB31A957920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EB83AB-DAF0-4830-8BDA-29674552737E}" type="pres">
      <dgm:prSet presAssocID="{D7B1AE3C-E08D-4E0A-BB78-43268CC2941E}" presName="spacer" presStyleCnt="0"/>
      <dgm:spPr/>
      <dgm:t>
        <a:bodyPr/>
        <a:lstStyle/>
        <a:p>
          <a:endParaRPr lang="zh-CN" altLang="en-US"/>
        </a:p>
      </dgm:t>
    </dgm:pt>
    <dgm:pt modelId="{A69581B5-CCA1-43BB-B4AA-0CBF23A59809}" type="pres">
      <dgm:prSet presAssocID="{17BDB4FB-F31E-49F8-85D3-729E0F321C30}" presName="comp" presStyleCnt="0"/>
      <dgm:spPr/>
      <dgm:t>
        <a:bodyPr/>
        <a:lstStyle/>
        <a:p>
          <a:endParaRPr lang="zh-CN" altLang="en-US"/>
        </a:p>
      </dgm:t>
    </dgm:pt>
    <dgm:pt modelId="{CC5418F5-DECE-4E7D-8A4F-65120EC56F74}" type="pres">
      <dgm:prSet presAssocID="{17BDB4FB-F31E-49F8-85D3-729E0F321C30}" presName="box" presStyleLbl="node1" presStyleIdx="2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226CB7A2-9750-4951-BE96-337BF351F531}" type="pres">
      <dgm:prSet presAssocID="{17BDB4FB-F31E-49F8-85D3-729E0F321C30}" presName="img" presStyleLbl="fgImgPlace1" presStyleIdx="2" presStyleCnt="3"/>
      <dgm:spPr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762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C29DA82-5C35-466A-9188-A3E9600A4D66}" type="pres">
      <dgm:prSet presAssocID="{17BDB4FB-F31E-49F8-85D3-729E0F321C30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434812-C371-439D-A38D-5764D5923CC4}" type="presOf" srcId="{7AD7B508-F8F4-4329-A91C-C720E07FB615}" destId="{87E41BB9-9A62-4270-ACD8-84E023201AD8}" srcOrd="1" destOrd="2" presId="urn:microsoft.com/office/officeart/2005/8/layout/vList4"/>
    <dgm:cxn modelId="{BAC46B3C-4FF1-4786-9015-BB0DB16B7CE5}" type="presOf" srcId="{CAD31030-59A5-4763-8CC6-827360388E1D}" destId="{B7D68E14-DF31-4130-ABA4-878C156BC471}" srcOrd="1" destOrd="2" presId="urn:microsoft.com/office/officeart/2005/8/layout/vList4"/>
    <dgm:cxn modelId="{019C3D6F-BCA9-4975-85F1-637F1680A340}" srcId="{0E812CF6-34D0-4CD2-8BBD-E5D991031CC5}" destId="{529D1210-9B4D-4430-AC28-A1196CBF8CA0}" srcOrd="0" destOrd="0" parTransId="{E36D6387-D655-4CF7-BCF5-AE5BE13C4217}" sibTransId="{85D0DF64-0B74-4B19-945D-BE56388177B4}"/>
    <dgm:cxn modelId="{A5E89D40-3A4C-45C7-82BA-C9CD9ABDDDA1}" srcId="{17BDB4FB-F31E-49F8-85D3-729E0F321C30}" destId="{4A85EB4B-C9EA-4B60-8ED5-F29AC95C44E5}" srcOrd="0" destOrd="0" parTransId="{465C992D-7EEC-4EC0-8D6E-0482179E6C98}" sibTransId="{BBD2C022-549F-4180-8237-13A1C4F11519}"/>
    <dgm:cxn modelId="{08ABF837-0D60-435C-9D46-68A70195A5CD}" type="presOf" srcId="{AE5CB0DC-CF41-4825-BF81-DE1146055881}" destId="{5E35D033-5AF8-4A33-BFB0-9F7F153A68ED}" srcOrd="0" destOrd="1" presId="urn:microsoft.com/office/officeart/2005/8/layout/vList4"/>
    <dgm:cxn modelId="{26EFF410-FD3C-4749-A077-6C1DA6079B6E}" type="presOf" srcId="{506439D6-73EE-410F-9CDE-BB31A957920D}" destId="{87E41BB9-9A62-4270-ACD8-84E023201AD8}" srcOrd="1" destOrd="0" presId="urn:microsoft.com/office/officeart/2005/8/layout/vList4"/>
    <dgm:cxn modelId="{AEA48A4B-9ADB-464C-BCAF-3A7E4B6B697B}" srcId="{17BDB4FB-F31E-49F8-85D3-729E0F321C30}" destId="{C3A885B2-A5CB-4F88-9009-67A04075B3E4}" srcOrd="1" destOrd="0" parTransId="{471781BB-5EC6-4A5E-9F72-3FF329C7E77F}" sibTransId="{63C47538-63EF-48BF-9BA5-97832F009CDC}"/>
    <dgm:cxn modelId="{9998E6B7-5BDA-4A01-9D36-1A0D7DAAD573}" srcId="{506439D6-73EE-410F-9CDE-BB31A957920D}" destId="{AE5CB0DC-CF41-4825-BF81-DE1146055881}" srcOrd="0" destOrd="0" parTransId="{1777A5BA-6284-427C-9380-B6C6B6FE40BE}" sibTransId="{0EC84B16-C000-4EC2-96FB-1B247FE97CC5}"/>
    <dgm:cxn modelId="{B8C2B1C9-7D16-4B18-BF44-951A4194F71A}" srcId="{506439D6-73EE-410F-9CDE-BB31A957920D}" destId="{7AD7B508-F8F4-4329-A91C-C720E07FB615}" srcOrd="1" destOrd="0" parTransId="{F754823B-443F-47C0-974C-0BFB6154F83E}" sibTransId="{092F31B5-2C93-4846-BA3F-32A800EDDBF5}"/>
    <dgm:cxn modelId="{EDF5C678-A2CA-49FC-A005-127F0DDF4E9B}" srcId="{0E812CF6-34D0-4CD2-8BBD-E5D991031CC5}" destId="{506439D6-73EE-410F-9CDE-BB31A957920D}" srcOrd="1" destOrd="0" parTransId="{72A78EE9-37DC-4E5D-B0CE-F8C0ECB0541E}" sibTransId="{D7B1AE3C-E08D-4E0A-BB78-43268CC2941E}"/>
    <dgm:cxn modelId="{716A88CD-29ED-41A9-8FA1-3D29FD46667C}" type="presOf" srcId="{4A85EB4B-C9EA-4B60-8ED5-F29AC95C44E5}" destId="{CC5418F5-DECE-4E7D-8A4F-65120EC56F74}" srcOrd="0" destOrd="1" presId="urn:microsoft.com/office/officeart/2005/8/layout/vList4"/>
    <dgm:cxn modelId="{F6A47FF6-5D13-4E8C-BFC9-B214DE83E448}" type="presOf" srcId="{C3A885B2-A5CB-4F88-9009-67A04075B3E4}" destId="{CC5418F5-DECE-4E7D-8A4F-65120EC56F74}" srcOrd="0" destOrd="2" presId="urn:microsoft.com/office/officeart/2005/8/layout/vList4"/>
    <dgm:cxn modelId="{8A3A1397-20A9-4449-8947-4114893B67BB}" type="presOf" srcId="{529D1210-9B4D-4430-AC28-A1196CBF8CA0}" destId="{B7D68E14-DF31-4130-ABA4-878C156BC471}" srcOrd="1" destOrd="0" presId="urn:microsoft.com/office/officeart/2005/8/layout/vList4"/>
    <dgm:cxn modelId="{4AC53184-8F16-4862-993F-FDAE1DDD7D21}" type="presOf" srcId="{C3A885B2-A5CB-4F88-9009-67A04075B3E4}" destId="{6C29DA82-5C35-466A-9188-A3E9600A4D66}" srcOrd="1" destOrd="2" presId="urn:microsoft.com/office/officeart/2005/8/layout/vList4"/>
    <dgm:cxn modelId="{9ADD72A1-51C1-426D-873A-1544ECA9EF86}" type="presOf" srcId="{CAD31030-59A5-4763-8CC6-827360388E1D}" destId="{7283AA0C-CB8F-468C-BB3F-2E1D9ACA697A}" srcOrd="0" destOrd="2" presId="urn:microsoft.com/office/officeart/2005/8/layout/vList4"/>
    <dgm:cxn modelId="{4978BF9D-1BF1-4026-A33F-75CA4AA1B79A}" type="presOf" srcId="{0E812CF6-34D0-4CD2-8BBD-E5D991031CC5}" destId="{A65B7330-ABBE-411F-A043-E60AC9FEA4EF}" srcOrd="0" destOrd="0" presId="urn:microsoft.com/office/officeart/2005/8/layout/vList4"/>
    <dgm:cxn modelId="{79DCF6D1-A8E9-4ADE-A66B-04BDA81C5FD5}" type="presOf" srcId="{AE5CB0DC-CF41-4825-BF81-DE1146055881}" destId="{87E41BB9-9A62-4270-ACD8-84E023201AD8}" srcOrd="1" destOrd="1" presId="urn:microsoft.com/office/officeart/2005/8/layout/vList4"/>
    <dgm:cxn modelId="{51339720-9467-4572-82F0-52EB64055D36}" srcId="{0E812CF6-34D0-4CD2-8BBD-E5D991031CC5}" destId="{17BDB4FB-F31E-49F8-85D3-729E0F321C30}" srcOrd="2" destOrd="0" parTransId="{E280DE3C-3F1E-45DE-96D0-B4A5B8A87B7A}" sibTransId="{21386AD6-EF1D-4D33-A1DD-A6D224246F13}"/>
    <dgm:cxn modelId="{DBA0F297-F70F-4418-9824-7E6AF3C27B5D}" type="presOf" srcId="{506439D6-73EE-410F-9CDE-BB31A957920D}" destId="{5E35D033-5AF8-4A33-BFB0-9F7F153A68ED}" srcOrd="0" destOrd="0" presId="urn:microsoft.com/office/officeart/2005/8/layout/vList4"/>
    <dgm:cxn modelId="{191B51E9-A4B6-4D37-B3C9-8D0841119AFE}" type="presOf" srcId="{17BDB4FB-F31E-49F8-85D3-729E0F321C30}" destId="{CC5418F5-DECE-4E7D-8A4F-65120EC56F74}" srcOrd="0" destOrd="0" presId="urn:microsoft.com/office/officeart/2005/8/layout/vList4"/>
    <dgm:cxn modelId="{96C9656A-36A0-4246-8790-EA60EA415752}" srcId="{529D1210-9B4D-4430-AC28-A1196CBF8CA0}" destId="{CAD31030-59A5-4763-8CC6-827360388E1D}" srcOrd="1" destOrd="0" parTransId="{DF12B3D5-30D9-4995-830B-C94410F9BF86}" sibTransId="{A2F97B7C-BCB0-4336-8825-6747615A256D}"/>
    <dgm:cxn modelId="{3424A8A2-9CAA-463F-94EE-C6AF11442062}" type="presOf" srcId="{7AD7B508-F8F4-4329-A91C-C720E07FB615}" destId="{5E35D033-5AF8-4A33-BFB0-9F7F153A68ED}" srcOrd="0" destOrd="2" presId="urn:microsoft.com/office/officeart/2005/8/layout/vList4"/>
    <dgm:cxn modelId="{916567AD-5AB6-49BE-AFFA-3776E201C8CB}" type="presOf" srcId="{529D1210-9B4D-4430-AC28-A1196CBF8CA0}" destId="{7283AA0C-CB8F-468C-BB3F-2E1D9ACA697A}" srcOrd="0" destOrd="0" presId="urn:microsoft.com/office/officeart/2005/8/layout/vList4"/>
    <dgm:cxn modelId="{60476E2D-5D9D-4FEC-A131-2D84805A416F}" srcId="{529D1210-9B4D-4430-AC28-A1196CBF8CA0}" destId="{8A51D970-D75F-4A37-87FB-9F084F1E4C82}" srcOrd="0" destOrd="0" parTransId="{086E4FDA-B043-4FEA-8BF6-73E6CBF03138}" sibTransId="{B66A9E71-F81D-4BE0-B506-00C619C87472}"/>
    <dgm:cxn modelId="{A15D0867-B8AF-4D52-AF2D-02C3B85F30EC}" type="presOf" srcId="{8A51D970-D75F-4A37-87FB-9F084F1E4C82}" destId="{B7D68E14-DF31-4130-ABA4-878C156BC471}" srcOrd="1" destOrd="1" presId="urn:microsoft.com/office/officeart/2005/8/layout/vList4"/>
    <dgm:cxn modelId="{3A8CDEA6-5439-4AE5-BA64-99B83144E6AF}" type="presOf" srcId="{8A51D970-D75F-4A37-87FB-9F084F1E4C82}" destId="{7283AA0C-CB8F-468C-BB3F-2E1D9ACA697A}" srcOrd="0" destOrd="1" presId="urn:microsoft.com/office/officeart/2005/8/layout/vList4"/>
    <dgm:cxn modelId="{84B9FBA5-E8BE-48D1-B9A8-EA2BF4A39B09}" type="presOf" srcId="{4A85EB4B-C9EA-4B60-8ED5-F29AC95C44E5}" destId="{6C29DA82-5C35-466A-9188-A3E9600A4D66}" srcOrd="1" destOrd="1" presId="urn:microsoft.com/office/officeart/2005/8/layout/vList4"/>
    <dgm:cxn modelId="{B92AD50B-0CD3-44A2-87A6-8F45D1C9ABF5}" type="presOf" srcId="{17BDB4FB-F31E-49F8-85D3-729E0F321C30}" destId="{6C29DA82-5C35-466A-9188-A3E9600A4D66}" srcOrd="1" destOrd="0" presId="urn:microsoft.com/office/officeart/2005/8/layout/vList4"/>
    <dgm:cxn modelId="{FB4D6333-B9A9-4126-8519-EE94FBAF9242}" type="presParOf" srcId="{A65B7330-ABBE-411F-A043-E60AC9FEA4EF}" destId="{B9A9A0C1-693E-421D-A00C-278DAFDC879A}" srcOrd="0" destOrd="0" presId="urn:microsoft.com/office/officeart/2005/8/layout/vList4"/>
    <dgm:cxn modelId="{9F58DC38-44B4-47AC-A92A-B651B31F58DA}" type="presParOf" srcId="{B9A9A0C1-693E-421D-A00C-278DAFDC879A}" destId="{7283AA0C-CB8F-468C-BB3F-2E1D9ACA697A}" srcOrd="0" destOrd="0" presId="urn:microsoft.com/office/officeart/2005/8/layout/vList4"/>
    <dgm:cxn modelId="{85D5C4F4-2B95-48AC-886D-C6FD73EA864A}" type="presParOf" srcId="{B9A9A0C1-693E-421D-A00C-278DAFDC879A}" destId="{0B481155-68E6-4CCB-8220-6C2F9F828BA9}" srcOrd="1" destOrd="0" presId="urn:microsoft.com/office/officeart/2005/8/layout/vList4"/>
    <dgm:cxn modelId="{4A2BBA5E-0946-4E90-875A-471C53CA7EC8}" type="presParOf" srcId="{B9A9A0C1-693E-421D-A00C-278DAFDC879A}" destId="{B7D68E14-DF31-4130-ABA4-878C156BC471}" srcOrd="2" destOrd="0" presId="urn:microsoft.com/office/officeart/2005/8/layout/vList4"/>
    <dgm:cxn modelId="{4EDD0AF1-0256-4122-AAD0-349F2A9C95EC}" type="presParOf" srcId="{A65B7330-ABBE-411F-A043-E60AC9FEA4EF}" destId="{97A75024-0600-4188-96C4-52F4B91B979A}" srcOrd="1" destOrd="0" presId="urn:microsoft.com/office/officeart/2005/8/layout/vList4"/>
    <dgm:cxn modelId="{B3A370B3-1CBB-4826-B033-7CBA023192D6}" type="presParOf" srcId="{A65B7330-ABBE-411F-A043-E60AC9FEA4EF}" destId="{EB0A6FD2-ED06-46A7-B01C-2F7FB39ADD18}" srcOrd="2" destOrd="0" presId="urn:microsoft.com/office/officeart/2005/8/layout/vList4"/>
    <dgm:cxn modelId="{41D9FD90-7655-4733-8896-A22B9B31565F}" type="presParOf" srcId="{EB0A6FD2-ED06-46A7-B01C-2F7FB39ADD18}" destId="{5E35D033-5AF8-4A33-BFB0-9F7F153A68ED}" srcOrd="0" destOrd="0" presId="urn:microsoft.com/office/officeart/2005/8/layout/vList4"/>
    <dgm:cxn modelId="{9FA2B05A-70C5-4371-BC3B-1FBB5F9E2B75}" type="presParOf" srcId="{EB0A6FD2-ED06-46A7-B01C-2F7FB39ADD18}" destId="{A1C47B3E-BBD4-47DE-AD2D-914BED1765AB}" srcOrd="1" destOrd="0" presId="urn:microsoft.com/office/officeart/2005/8/layout/vList4"/>
    <dgm:cxn modelId="{C54D6E1F-E1FA-42C7-840F-224F896DC9AD}" type="presParOf" srcId="{EB0A6FD2-ED06-46A7-B01C-2F7FB39ADD18}" destId="{87E41BB9-9A62-4270-ACD8-84E023201AD8}" srcOrd="2" destOrd="0" presId="urn:microsoft.com/office/officeart/2005/8/layout/vList4"/>
    <dgm:cxn modelId="{73F4286E-52D7-4AC2-A7CF-C169EAE9E088}" type="presParOf" srcId="{A65B7330-ABBE-411F-A043-E60AC9FEA4EF}" destId="{AFEB83AB-DAF0-4830-8BDA-29674552737E}" srcOrd="3" destOrd="0" presId="urn:microsoft.com/office/officeart/2005/8/layout/vList4"/>
    <dgm:cxn modelId="{AEBE22D2-0F83-4FA6-886A-0FBF399EE587}" type="presParOf" srcId="{A65B7330-ABBE-411F-A043-E60AC9FEA4EF}" destId="{A69581B5-CCA1-43BB-B4AA-0CBF23A59809}" srcOrd="4" destOrd="0" presId="urn:microsoft.com/office/officeart/2005/8/layout/vList4"/>
    <dgm:cxn modelId="{69D552AA-F991-49D7-936C-C5E50DEA88DD}" type="presParOf" srcId="{A69581B5-CCA1-43BB-B4AA-0CBF23A59809}" destId="{CC5418F5-DECE-4E7D-8A4F-65120EC56F74}" srcOrd="0" destOrd="0" presId="urn:microsoft.com/office/officeart/2005/8/layout/vList4"/>
    <dgm:cxn modelId="{FBD31A0B-5F3D-45D5-96C6-C94A72173274}" type="presParOf" srcId="{A69581B5-CCA1-43BB-B4AA-0CBF23A59809}" destId="{226CB7A2-9750-4951-BE96-337BF351F531}" srcOrd="1" destOrd="0" presId="urn:microsoft.com/office/officeart/2005/8/layout/vList4"/>
    <dgm:cxn modelId="{0008FD53-6C41-4A21-8D42-80AAA7CE247B}" type="presParOf" srcId="{A69581B5-CCA1-43BB-B4AA-0CBF23A59809}" destId="{6C29DA82-5C35-466A-9188-A3E9600A4D6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0DE8B-60A3-47F3-A4C3-C0BAD35665EE}" type="doc">
      <dgm:prSet loTypeId="urn:microsoft.com/office/officeart/2011/layout/InterconnectedBlockProcess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2690F94A-1C7A-40FD-A1E5-30207C5215D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准备阶段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6AAA54-1C5D-4659-BAD8-44477AC15768}" type="parTrans" cxnId="{6358E30E-A8E8-4A74-ADE5-FB4693A14DC9}">
      <dgm:prSet/>
      <dgm:spPr/>
      <dgm:t>
        <a:bodyPr/>
        <a:lstStyle/>
        <a:p>
          <a:endParaRPr lang="zh-CN" altLang="en-US"/>
        </a:p>
      </dgm:t>
    </dgm:pt>
    <dgm:pt modelId="{0BEDD559-531A-4096-AB2A-D0F56BFACBF9}" type="sibTrans" cxnId="{6358E30E-A8E8-4A74-ADE5-FB4693A14DC9}">
      <dgm:prSet/>
      <dgm:spPr/>
      <dgm:t>
        <a:bodyPr/>
        <a:lstStyle/>
        <a:p>
          <a:endParaRPr lang="zh-CN" altLang="en-US"/>
        </a:p>
      </dgm:t>
    </dgm:pt>
    <dgm:pt modelId="{77375A9E-40B6-47CC-B9F0-EA73FE674C9A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查阅相关文献</a:t>
          </a:r>
          <a:endParaRPr lang="zh-CN" altLang="en-US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A2F924-B3EB-4F7B-AC1D-ED5D8B8E69CE}" type="parTrans" cxnId="{72D6DCBE-CE6B-4CD2-8F60-1A4D9884A313}">
      <dgm:prSet/>
      <dgm:spPr/>
      <dgm:t>
        <a:bodyPr/>
        <a:lstStyle/>
        <a:p>
          <a:endParaRPr lang="zh-CN" altLang="en-US"/>
        </a:p>
      </dgm:t>
    </dgm:pt>
    <dgm:pt modelId="{071671A0-7696-43C9-BD39-C9E129B44670}" type="sibTrans" cxnId="{72D6DCBE-CE6B-4CD2-8F60-1A4D9884A313}">
      <dgm:prSet/>
      <dgm:spPr/>
      <dgm:t>
        <a:bodyPr/>
        <a:lstStyle/>
        <a:p>
          <a:endParaRPr lang="zh-CN" altLang="en-US"/>
        </a:p>
      </dgm:t>
    </dgm:pt>
    <dgm:pt modelId="{DAA083D7-3E63-46FF-9370-C6991C8920F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方案设计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150B90-1469-4545-877B-0B1575406337}" type="parTrans" cxnId="{A54B2CAE-BB25-4A36-95C1-48B204BF8A09}">
      <dgm:prSet/>
      <dgm:spPr/>
      <dgm:t>
        <a:bodyPr/>
        <a:lstStyle/>
        <a:p>
          <a:endParaRPr lang="zh-CN" altLang="en-US"/>
        </a:p>
      </dgm:t>
    </dgm:pt>
    <dgm:pt modelId="{F2E39A6E-3CAD-43FA-8B86-C08CF01A3ABC}" type="sibTrans" cxnId="{A54B2CAE-BB25-4A36-95C1-48B204BF8A09}">
      <dgm:prSet/>
      <dgm:spPr/>
      <dgm:t>
        <a:bodyPr/>
        <a:lstStyle/>
        <a:p>
          <a:endParaRPr lang="zh-CN" altLang="en-US"/>
        </a:p>
      </dgm:t>
    </dgm:pt>
    <dgm:pt modelId="{00C7E6D0-DDB3-4516-AFCA-AAD752BC1951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完成体统结构设计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FF6BE-56CD-4273-8C45-3EFFBD8F2C53}" type="parTrans" cxnId="{9E3C8E77-F47D-4905-933B-80141E6AB702}">
      <dgm:prSet/>
      <dgm:spPr/>
      <dgm:t>
        <a:bodyPr/>
        <a:lstStyle/>
        <a:p>
          <a:endParaRPr lang="zh-CN" altLang="en-US"/>
        </a:p>
      </dgm:t>
    </dgm:pt>
    <dgm:pt modelId="{DD93702F-3EDA-44D2-9E6B-59972B69D986}" type="sibTrans" cxnId="{9E3C8E77-F47D-4905-933B-80141E6AB702}">
      <dgm:prSet/>
      <dgm:spPr/>
      <dgm:t>
        <a:bodyPr/>
        <a:lstStyle/>
        <a:p>
          <a:endParaRPr lang="zh-CN" altLang="en-US"/>
        </a:p>
      </dgm:t>
    </dgm:pt>
    <dgm:pt modelId="{9F369507-62FD-4BE3-923E-8526A1F0C778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系统开发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DBF6B-49FD-4FAC-8D00-3C2BBD09D543}" type="parTrans" cxnId="{11F8C767-9E51-4474-BD8C-A93A9F2D8B8B}">
      <dgm:prSet/>
      <dgm:spPr/>
      <dgm:t>
        <a:bodyPr/>
        <a:lstStyle/>
        <a:p>
          <a:endParaRPr lang="zh-CN" altLang="en-US"/>
        </a:p>
      </dgm:t>
    </dgm:pt>
    <dgm:pt modelId="{B7AAF113-13CE-475E-9457-F9E2A2090F42}" type="sibTrans" cxnId="{11F8C767-9E51-4474-BD8C-A93A9F2D8B8B}">
      <dgm:prSet/>
      <dgm:spPr/>
      <dgm:t>
        <a:bodyPr/>
        <a:lstStyle/>
        <a:p>
          <a:endParaRPr lang="zh-CN" altLang="en-US"/>
        </a:p>
      </dgm:t>
    </dgm:pt>
    <dgm:pt modelId="{790D2B82-CE1D-43D8-90DF-6EE095900312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设计完成其他系统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10CB01-4241-4FB0-BFC6-042E5A592103}" type="parTrans" cxnId="{46C9224F-FC36-43BD-9676-6B120EDBCA1F}">
      <dgm:prSet/>
      <dgm:spPr/>
      <dgm:t>
        <a:bodyPr/>
        <a:lstStyle/>
        <a:p>
          <a:endParaRPr lang="zh-CN" altLang="en-US"/>
        </a:p>
      </dgm:t>
    </dgm:pt>
    <dgm:pt modelId="{34C5B71E-2A5E-4BD8-91DB-A2A55489EFC9}" type="sibTrans" cxnId="{46C9224F-FC36-43BD-9676-6B120EDBCA1F}">
      <dgm:prSet/>
      <dgm:spPr/>
      <dgm:t>
        <a:bodyPr/>
        <a:lstStyle/>
        <a:p>
          <a:endParaRPr lang="zh-CN" altLang="en-US"/>
        </a:p>
      </dgm:t>
    </dgm:pt>
    <dgm:pt modelId="{5AF4752C-6018-47D2-8CD9-F614565BF7B2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学习理论知识</a:t>
          </a:r>
          <a:endParaRPr lang="zh-CN" altLang="en-US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62AF64-709C-4C81-98F5-6DEF9457C5ED}" type="parTrans" cxnId="{89F0A0ED-F027-4A8E-85C9-71BDBC540D17}">
      <dgm:prSet/>
      <dgm:spPr/>
      <dgm:t>
        <a:bodyPr/>
        <a:lstStyle/>
        <a:p>
          <a:endParaRPr lang="zh-CN" altLang="en-US"/>
        </a:p>
      </dgm:t>
    </dgm:pt>
    <dgm:pt modelId="{E2BD2D5A-F738-4306-9FC9-F8207B2A4530}" type="sibTrans" cxnId="{89F0A0ED-F027-4A8E-85C9-71BDBC540D17}">
      <dgm:prSet/>
      <dgm:spPr/>
      <dgm:t>
        <a:bodyPr/>
        <a:lstStyle/>
        <a:p>
          <a:endParaRPr lang="zh-CN" altLang="en-US"/>
        </a:p>
      </dgm:t>
    </dgm:pt>
    <dgm:pt modelId="{C412B0BC-77EF-47D5-9AD2-F3D3BCB9F247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搭建开发与调试环境</a:t>
          </a:r>
          <a:endParaRPr lang="zh-CN" altLang="en-US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09AFE-F8E5-4723-BF49-8E1C552B8325}" type="parTrans" cxnId="{07357D4D-8686-4BBD-A145-35A24ADDF77B}">
      <dgm:prSet/>
      <dgm:spPr/>
      <dgm:t>
        <a:bodyPr/>
        <a:lstStyle/>
        <a:p>
          <a:endParaRPr lang="zh-CN" altLang="en-US"/>
        </a:p>
      </dgm:t>
    </dgm:pt>
    <dgm:pt modelId="{EB51E540-595C-42FE-8074-99BD19287110}" type="sibTrans" cxnId="{07357D4D-8686-4BBD-A145-35A24ADDF77B}">
      <dgm:prSet/>
      <dgm:spPr/>
      <dgm:t>
        <a:bodyPr/>
        <a:lstStyle/>
        <a:p>
          <a:endParaRPr lang="zh-CN" altLang="en-US"/>
        </a:p>
      </dgm:t>
    </dgm:pt>
    <dgm:pt modelId="{B3F6D2B3-F6EC-4A3C-ADD9-A54308AFFC3A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设计双模式控制方案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8828D-3CA6-4776-BA39-548F1054D3E4}" type="parTrans" cxnId="{4916C6E4-ED3B-44A1-BF26-F9EC63331DD4}">
      <dgm:prSet/>
      <dgm:spPr/>
      <dgm:t>
        <a:bodyPr/>
        <a:lstStyle/>
        <a:p>
          <a:endParaRPr lang="zh-CN" altLang="en-US"/>
        </a:p>
      </dgm:t>
    </dgm:pt>
    <dgm:pt modelId="{7F61757E-2712-4B44-98D9-782E9273D1C3}" type="sibTrans" cxnId="{4916C6E4-ED3B-44A1-BF26-F9EC63331DD4}">
      <dgm:prSet/>
      <dgm:spPr/>
      <dgm:t>
        <a:bodyPr/>
        <a:lstStyle/>
        <a:p>
          <a:endParaRPr lang="zh-CN" altLang="en-US"/>
        </a:p>
      </dgm:t>
    </dgm:pt>
    <dgm:pt modelId="{57A37988-BA15-477B-B9EC-AE29758BB67D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完成其他系统设计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87AD8F-2F39-4CD1-AEB5-03D9AE8F9894}" type="parTrans" cxnId="{CE462C26-54EF-4527-A156-E65A886FD7A8}">
      <dgm:prSet/>
      <dgm:spPr/>
      <dgm:t>
        <a:bodyPr/>
        <a:lstStyle/>
        <a:p>
          <a:endParaRPr lang="zh-CN" altLang="en-US"/>
        </a:p>
      </dgm:t>
    </dgm:pt>
    <dgm:pt modelId="{F83DFB61-FE96-4F44-BCF2-31BDE6E5374E}" type="sibTrans" cxnId="{CE462C26-54EF-4527-A156-E65A886FD7A8}">
      <dgm:prSet/>
      <dgm:spPr/>
      <dgm:t>
        <a:bodyPr/>
        <a:lstStyle/>
        <a:p>
          <a:endParaRPr lang="zh-CN" altLang="en-US"/>
        </a:p>
      </dgm:t>
    </dgm:pt>
    <dgm:pt modelId="{6D69AFA4-0CFD-4786-BAB3-0A8CC73976A4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画出工程图纸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FB2ED9-0691-4D2F-9D6C-3E16286A694A}" type="parTrans" cxnId="{2D9A8DA0-D8E2-4E5B-B0D4-866B7E856F67}">
      <dgm:prSet/>
      <dgm:spPr/>
      <dgm:t>
        <a:bodyPr/>
        <a:lstStyle/>
        <a:p>
          <a:endParaRPr lang="zh-CN" altLang="en-US"/>
        </a:p>
      </dgm:t>
    </dgm:pt>
    <dgm:pt modelId="{B0AFB8A5-1444-42EB-AA1F-9BD6E36C8B3E}" type="sibTrans" cxnId="{2D9A8DA0-D8E2-4E5B-B0D4-866B7E856F67}">
      <dgm:prSet/>
      <dgm:spPr/>
      <dgm:t>
        <a:bodyPr/>
        <a:lstStyle/>
        <a:p>
          <a:endParaRPr lang="zh-CN" altLang="en-US"/>
        </a:p>
      </dgm:t>
    </dgm:pt>
    <dgm:pt modelId="{04335201-36FC-4E05-A79E-1D4FFE48D6D3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根据图纸完成加工和组装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EE7F53-F9E4-4F77-8E5E-DEA86309CF77}" type="parTrans" cxnId="{4DAFAC93-E229-464F-8D60-EE0A95439F3A}">
      <dgm:prSet/>
      <dgm:spPr/>
      <dgm:t>
        <a:bodyPr/>
        <a:lstStyle/>
        <a:p>
          <a:endParaRPr lang="zh-CN" altLang="en-US"/>
        </a:p>
      </dgm:t>
    </dgm:pt>
    <dgm:pt modelId="{0F7F1320-7925-462A-9BCC-5C19CEC90218}" type="sibTrans" cxnId="{4DAFAC93-E229-464F-8D60-EE0A95439F3A}">
      <dgm:prSet/>
      <dgm:spPr/>
      <dgm:t>
        <a:bodyPr/>
        <a:lstStyle/>
        <a:p>
          <a:endParaRPr lang="zh-CN" altLang="en-US"/>
        </a:p>
      </dgm:t>
    </dgm:pt>
    <dgm:pt modelId="{BD16C7E6-E6FC-4D1B-AA0A-8CDB55666959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进行联合调试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15A415-9DA6-49BD-B48A-0FC25C31C191}" type="parTrans" cxnId="{BC31BF68-9626-430C-8F69-A4F612EA562E}">
      <dgm:prSet/>
      <dgm:spPr/>
      <dgm:t>
        <a:bodyPr/>
        <a:lstStyle/>
        <a:p>
          <a:endParaRPr lang="zh-CN" altLang="en-US"/>
        </a:p>
      </dgm:t>
    </dgm:pt>
    <dgm:pt modelId="{E73BCC79-1960-4305-88C8-51D3DA330745}" type="sibTrans" cxnId="{BC31BF68-9626-430C-8F69-A4F612EA562E}">
      <dgm:prSet/>
      <dgm:spPr/>
      <dgm:t>
        <a:bodyPr/>
        <a:lstStyle/>
        <a:p>
          <a:endParaRPr lang="zh-CN" altLang="en-US"/>
        </a:p>
      </dgm:t>
    </dgm:pt>
    <dgm:pt modelId="{631EB2A7-BB59-424F-9700-EC671417BCEA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在实际道路环境中测试工作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7373CB-1D03-4BD9-AAFF-6E90B5E2B735}" type="parTrans" cxnId="{27E60C82-3A14-4CE5-BF0E-82282942E0B4}">
      <dgm:prSet/>
      <dgm:spPr/>
      <dgm:t>
        <a:bodyPr/>
        <a:lstStyle/>
        <a:p>
          <a:endParaRPr lang="zh-CN" altLang="en-US"/>
        </a:p>
      </dgm:t>
    </dgm:pt>
    <dgm:pt modelId="{720C53B5-8D8E-44BB-B66F-9F9B72CC2067}" type="sibTrans" cxnId="{27E60C82-3A14-4CE5-BF0E-82282942E0B4}">
      <dgm:prSet/>
      <dgm:spPr/>
      <dgm:t>
        <a:bodyPr/>
        <a:lstStyle/>
        <a:p>
          <a:endParaRPr lang="zh-CN" altLang="en-US"/>
        </a:p>
      </dgm:t>
    </dgm:pt>
    <dgm:pt modelId="{7C048A6A-28B3-4C11-B77B-3B84F7D0B91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项目总结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543AD2-B7EC-4A1B-A92C-BC3D89F567D6}" type="parTrans" cxnId="{B0D8CDBB-DBDB-41D1-A03C-8A9A60A1027D}">
      <dgm:prSet/>
      <dgm:spPr/>
      <dgm:t>
        <a:bodyPr/>
        <a:lstStyle/>
        <a:p>
          <a:endParaRPr lang="zh-CN" altLang="en-US"/>
        </a:p>
      </dgm:t>
    </dgm:pt>
    <dgm:pt modelId="{AF6DDBAF-8BFA-4B0B-BC9D-B1264BFD5464}" type="sibTrans" cxnId="{B0D8CDBB-DBDB-41D1-A03C-8A9A60A1027D}">
      <dgm:prSet/>
      <dgm:spPr/>
      <dgm:t>
        <a:bodyPr/>
        <a:lstStyle/>
        <a:p>
          <a:endParaRPr lang="zh-CN" altLang="en-US"/>
        </a:p>
      </dgm:t>
    </dgm:pt>
    <dgm:pt modelId="{5B58163A-C3D8-457A-9D9D-B7F88750B986}">
      <dgm:prSet phldrT="[文本]"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总结整个项目各项工作的优缺点</a:t>
          </a:r>
          <a:endParaRPr lang="en-US" altLang="zh-CN" sz="18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提炼项目开发及系统设计的经验</a:t>
          </a:r>
          <a:endParaRPr lang="en-US" altLang="zh-CN" sz="18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对不完善的设计提供更优的解决方案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7B0F9B-23AD-4A0A-8725-CBA684FFB5DF}" type="parTrans" cxnId="{24FB1333-4E3C-4D0F-AF99-A328E896CC86}">
      <dgm:prSet/>
      <dgm:spPr/>
      <dgm:t>
        <a:bodyPr/>
        <a:lstStyle/>
        <a:p>
          <a:endParaRPr lang="zh-CN" altLang="en-US"/>
        </a:p>
      </dgm:t>
    </dgm:pt>
    <dgm:pt modelId="{34A0E0FB-DC41-441B-A228-C156AC5CBFD8}" type="sibTrans" cxnId="{24FB1333-4E3C-4D0F-AF99-A328E896CC86}">
      <dgm:prSet/>
      <dgm:spPr/>
      <dgm:t>
        <a:bodyPr/>
        <a:lstStyle/>
        <a:p>
          <a:endParaRPr lang="zh-CN" altLang="en-US"/>
        </a:p>
      </dgm:t>
    </dgm:pt>
    <dgm:pt modelId="{B25B5478-99F0-483B-AF99-47A4EFB2F90C}" type="pres">
      <dgm:prSet presAssocID="{0370DE8B-60A3-47F3-A4C3-C0BAD35665EE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17C86E6-F44F-40AB-9969-7900B2C5D0BE}" type="pres">
      <dgm:prSet presAssocID="{7C048A6A-28B3-4C11-B77B-3B84F7D0B917}" presName="ChildAccent4" presStyleCnt="0"/>
      <dgm:spPr/>
    </dgm:pt>
    <dgm:pt modelId="{BE71F6B5-93EC-48A1-A5C4-A30B019486A4}" type="pres">
      <dgm:prSet presAssocID="{7C048A6A-28B3-4C11-B77B-3B84F7D0B917}" presName="ChildAccent" presStyleLbl="alignImgPlace1" presStyleIdx="0" presStyleCnt="4"/>
      <dgm:spPr/>
      <dgm:t>
        <a:bodyPr/>
        <a:lstStyle/>
        <a:p>
          <a:endParaRPr lang="zh-CN" altLang="en-US"/>
        </a:p>
      </dgm:t>
    </dgm:pt>
    <dgm:pt modelId="{D0022CFA-2A36-4775-9E44-F737A0970C94}" type="pres">
      <dgm:prSet presAssocID="{7C048A6A-28B3-4C11-B77B-3B84F7D0B917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46CD0-85ED-4EB7-BA1A-8000A13713ED}" type="pres">
      <dgm:prSet presAssocID="{7C048A6A-28B3-4C11-B77B-3B84F7D0B917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6877E-CA0D-4A97-BA07-EF0D70D4BD66}" type="pres">
      <dgm:prSet presAssocID="{9F369507-62FD-4BE3-923E-8526A1F0C778}" presName="ChildAccent3" presStyleCnt="0"/>
      <dgm:spPr/>
    </dgm:pt>
    <dgm:pt modelId="{664FE030-A1BA-45EB-9CC4-06AA36D942FD}" type="pres">
      <dgm:prSet presAssocID="{9F369507-62FD-4BE3-923E-8526A1F0C778}" presName="ChildAccent" presStyleLbl="alignImgPlace1" presStyleIdx="1" presStyleCnt="4"/>
      <dgm:spPr/>
      <dgm:t>
        <a:bodyPr/>
        <a:lstStyle/>
        <a:p>
          <a:endParaRPr lang="zh-CN" altLang="en-US"/>
        </a:p>
      </dgm:t>
    </dgm:pt>
    <dgm:pt modelId="{318C9C58-30EA-4E5D-AFF8-6906B4DEBBB4}" type="pres">
      <dgm:prSet presAssocID="{9F369507-62FD-4BE3-923E-8526A1F0C778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4A9E30-E357-4782-828D-14620FEE4140}" type="pres">
      <dgm:prSet presAssocID="{9F369507-62FD-4BE3-923E-8526A1F0C778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134AD-2721-47C5-A24B-AFD879BD89B5}" type="pres">
      <dgm:prSet presAssocID="{DAA083D7-3E63-46FF-9370-C6991C8920F4}" presName="ChildAccent2" presStyleCnt="0"/>
      <dgm:spPr/>
    </dgm:pt>
    <dgm:pt modelId="{3ACC7836-467E-4E18-8710-773F2C6466AB}" type="pres">
      <dgm:prSet presAssocID="{DAA083D7-3E63-46FF-9370-C6991C8920F4}" presName="ChildAccent" presStyleLbl="alignImgPlace1" presStyleIdx="2" presStyleCnt="4"/>
      <dgm:spPr/>
      <dgm:t>
        <a:bodyPr/>
        <a:lstStyle/>
        <a:p>
          <a:endParaRPr lang="zh-CN" altLang="en-US"/>
        </a:p>
      </dgm:t>
    </dgm:pt>
    <dgm:pt modelId="{85272390-3398-470F-9A87-39C7D2DD4136}" type="pres">
      <dgm:prSet presAssocID="{DAA083D7-3E63-46FF-9370-C6991C8920F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1B8C8-D1DA-4B21-817F-3C7B9139C45F}" type="pres">
      <dgm:prSet presAssocID="{DAA083D7-3E63-46FF-9370-C6991C8920F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FC2A5A-B17C-434A-968A-4EEDC5124822}" type="pres">
      <dgm:prSet presAssocID="{2690F94A-1C7A-40FD-A1E5-30207C5215D2}" presName="ChildAccent1" presStyleCnt="0"/>
      <dgm:spPr/>
    </dgm:pt>
    <dgm:pt modelId="{93519B99-0432-413E-9BA6-A724693A6D20}" type="pres">
      <dgm:prSet presAssocID="{2690F94A-1C7A-40FD-A1E5-30207C5215D2}" presName="ChildAccent" presStyleLbl="alignImgPlace1" presStyleIdx="3" presStyleCnt="4"/>
      <dgm:spPr/>
      <dgm:t>
        <a:bodyPr/>
        <a:lstStyle/>
        <a:p>
          <a:endParaRPr lang="zh-CN" altLang="en-US"/>
        </a:p>
      </dgm:t>
    </dgm:pt>
    <dgm:pt modelId="{F894EA2D-209E-4163-8AF1-FA8DC4266980}" type="pres">
      <dgm:prSet presAssocID="{2690F94A-1C7A-40FD-A1E5-30207C5215D2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92B5A-C969-40A7-8822-1D0E1A815171}" type="pres">
      <dgm:prSet presAssocID="{2690F94A-1C7A-40FD-A1E5-30207C5215D2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E4B996-CB44-4C8F-8BCC-7001DED10A28}" type="presOf" srcId="{00C7E6D0-DDB3-4516-AFCA-AAD752BC1951}" destId="{85272390-3398-470F-9A87-39C7D2DD4136}" srcOrd="1" destOrd="0" presId="urn:microsoft.com/office/officeart/2011/layout/InterconnectedBlockProcess"/>
    <dgm:cxn modelId="{A1267EB8-6003-4E1D-9A3A-D73FC6F25893}" type="presOf" srcId="{790D2B82-CE1D-43D8-90DF-6EE095900312}" destId="{318C9C58-30EA-4E5D-AFF8-6906B4DEBBB4}" srcOrd="1" destOrd="0" presId="urn:microsoft.com/office/officeart/2011/layout/InterconnectedBlockProcess"/>
    <dgm:cxn modelId="{0FA229DC-3F26-4B2B-AB14-F65ED4BD73C3}" type="presOf" srcId="{5B58163A-C3D8-457A-9D9D-B7F88750B986}" destId="{BE71F6B5-93EC-48A1-A5C4-A30B019486A4}" srcOrd="0" destOrd="0" presId="urn:microsoft.com/office/officeart/2011/layout/InterconnectedBlockProcess"/>
    <dgm:cxn modelId="{A54B2CAE-BB25-4A36-95C1-48B204BF8A09}" srcId="{0370DE8B-60A3-47F3-A4C3-C0BAD35665EE}" destId="{DAA083D7-3E63-46FF-9370-C6991C8920F4}" srcOrd="1" destOrd="0" parTransId="{F5150B90-1469-4545-877B-0B1575406337}" sibTransId="{F2E39A6E-3CAD-43FA-8B86-C08CF01A3ABC}"/>
    <dgm:cxn modelId="{B894D0FB-5FF9-48F4-AD3D-9CD2E7BBDD77}" type="presOf" srcId="{7C048A6A-28B3-4C11-B77B-3B84F7D0B917}" destId="{5CB46CD0-85ED-4EB7-BA1A-8000A13713ED}" srcOrd="0" destOrd="0" presId="urn:microsoft.com/office/officeart/2011/layout/InterconnectedBlockProcess"/>
    <dgm:cxn modelId="{72D6DCBE-CE6B-4CD2-8F60-1A4D9884A313}" srcId="{2690F94A-1C7A-40FD-A1E5-30207C5215D2}" destId="{77375A9E-40B6-47CC-B9F0-EA73FE674C9A}" srcOrd="0" destOrd="0" parTransId="{A2A2F924-B3EB-4F7B-AC1D-ED5D8B8E69CE}" sibTransId="{071671A0-7696-43C9-BD39-C9E129B44670}"/>
    <dgm:cxn modelId="{2DAF48A8-BFEA-491F-9A00-B87FADABDA9F}" type="presOf" srcId="{BD16C7E6-E6FC-4D1B-AA0A-8CDB55666959}" destId="{318C9C58-30EA-4E5D-AFF8-6906B4DEBBB4}" srcOrd="1" destOrd="2" presId="urn:microsoft.com/office/officeart/2011/layout/InterconnectedBlockProcess"/>
    <dgm:cxn modelId="{E3107010-43AA-4060-A113-3807922973EB}" type="presOf" srcId="{790D2B82-CE1D-43D8-90DF-6EE095900312}" destId="{664FE030-A1BA-45EB-9CC4-06AA36D942FD}" srcOrd="0" destOrd="0" presId="urn:microsoft.com/office/officeart/2011/layout/InterconnectedBlockProcess"/>
    <dgm:cxn modelId="{7A8ABA4C-5474-4861-BECE-D0B71773A58A}" type="presOf" srcId="{631EB2A7-BB59-424F-9700-EC671417BCEA}" destId="{318C9C58-30EA-4E5D-AFF8-6906B4DEBBB4}" srcOrd="1" destOrd="3" presId="urn:microsoft.com/office/officeart/2011/layout/InterconnectedBlockProcess"/>
    <dgm:cxn modelId="{BB426C13-CD2C-4F27-B78B-11C4FBB39534}" type="presOf" srcId="{00C7E6D0-DDB3-4516-AFCA-AAD752BC1951}" destId="{3ACC7836-467E-4E18-8710-773F2C6466AB}" srcOrd="0" destOrd="0" presId="urn:microsoft.com/office/officeart/2011/layout/InterconnectedBlockProcess"/>
    <dgm:cxn modelId="{24FB1333-4E3C-4D0F-AF99-A328E896CC86}" srcId="{7C048A6A-28B3-4C11-B77B-3B84F7D0B917}" destId="{5B58163A-C3D8-457A-9D9D-B7F88750B986}" srcOrd="0" destOrd="0" parTransId="{7C7B0F9B-23AD-4A0A-8725-CBA684FFB5DF}" sibTransId="{34A0E0FB-DC41-441B-A228-C156AC5CBFD8}"/>
    <dgm:cxn modelId="{2BF550A5-7DA5-43A6-B1D2-47211BE378E7}" type="presOf" srcId="{57A37988-BA15-477B-B9EC-AE29758BB67D}" destId="{85272390-3398-470F-9A87-39C7D2DD4136}" srcOrd="1" destOrd="2" presId="urn:microsoft.com/office/officeart/2011/layout/InterconnectedBlockProcess"/>
    <dgm:cxn modelId="{6358E30E-A8E8-4A74-ADE5-FB4693A14DC9}" srcId="{0370DE8B-60A3-47F3-A4C3-C0BAD35665EE}" destId="{2690F94A-1C7A-40FD-A1E5-30207C5215D2}" srcOrd="0" destOrd="0" parTransId="{1C6AAA54-1C5D-4659-BAD8-44477AC15768}" sibTransId="{0BEDD559-531A-4096-AB2A-D0F56BFACBF9}"/>
    <dgm:cxn modelId="{9E3C8E77-F47D-4905-933B-80141E6AB702}" srcId="{DAA083D7-3E63-46FF-9370-C6991C8920F4}" destId="{00C7E6D0-DDB3-4516-AFCA-AAD752BC1951}" srcOrd="0" destOrd="0" parTransId="{4E4FF6BE-56CD-4273-8C45-3EFFBD8F2C53}" sibTransId="{DD93702F-3EDA-44D2-9E6B-59972B69D986}"/>
    <dgm:cxn modelId="{89F0A0ED-F027-4A8E-85C9-71BDBC540D17}" srcId="{2690F94A-1C7A-40FD-A1E5-30207C5215D2}" destId="{5AF4752C-6018-47D2-8CD9-F614565BF7B2}" srcOrd="1" destOrd="0" parTransId="{3762AF64-709C-4C81-98F5-6DEF9457C5ED}" sibTransId="{E2BD2D5A-F738-4306-9FC9-F8207B2A4530}"/>
    <dgm:cxn modelId="{11F8C767-9E51-4474-BD8C-A93A9F2D8B8B}" srcId="{0370DE8B-60A3-47F3-A4C3-C0BAD35665EE}" destId="{9F369507-62FD-4BE3-923E-8526A1F0C778}" srcOrd="2" destOrd="0" parTransId="{CC3DBF6B-49FD-4FAC-8D00-3C2BBD09D543}" sibTransId="{B7AAF113-13CE-475E-9457-F9E2A2090F42}"/>
    <dgm:cxn modelId="{50A387F0-6CB4-4F95-B197-CDB5B31DAB16}" type="presOf" srcId="{04335201-36FC-4E05-A79E-1D4FFE48D6D3}" destId="{318C9C58-30EA-4E5D-AFF8-6906B4DEBBB4}" srcOrd="1" destOrd="1" presId="urn:microsoft.com/office/officeart/2011/layout/InterconnectedBlockProcess"/>
    <dgm:cxn modelId="{46C9224F-FC36-43BD-9676-6B120EDBCA1F}" srcId="{9F369507-62FD-4BE3-923E-8526A1F0C778}" destId="{790D2B82-CE1D-43D8-90DF-6EE095900312}" srcOrd="0" destOrd="0" parTransId="{1210CB01-4241-4FB0-BFC6-042E5A592103}" sibTransId="{34C5B71E-2A5E-4BD8-91DB-A2A55489EFC9}"/>
    <dgm:cxn modelId="{4A171292-60A6-413D-AB08-6F98BF218B5E}" type="presOf" srcId="{BD16C7E6-E6FC-4D1B-AA0A-8CDB55666959}" destId="{664FE030-A1BA-45EB-9CC4-06AA36D942FD}" srcOrd="0" destOrd="2" presId="urn:microsoft.com/office/officeart/2011/layout/InterconnectedBlockProcess"/>
    <dgm:cxn modelId="{CE462C26-54EF-4527-A156-E65A886FD7A8}" srcId="{DAA083D7-3E63-46FF-9370-C6991C8920F4}" destId="{57A37988-BA15-477B-B9EC-AE29758BB67D}" srcOrd="2" destOrd="0" parTransId="{FD87AD8F-2F39-4CD1-AEB5-03D9AE8F9894}" sibTransId="{F83DFB61-FE96-4F44-BCF2-31BDE6E5374E}"/>
    <dgm:cxn modelId="{8D214933-3380-4488-9B04-42D1B1021BEF}" type="presOf" srcId="{5AF4752C-6018-47D2-8CD9-F614565BF7B2}" destId="{F894EA2D-209E-4163-8AF1-FA8DC4266980}" srcOrd="1" destOrd="1" presId="urn:microsoft.com/office/officeart/2011/layout/InterconnectedBlockProcess"/>
    <dgm:cxn modelId="{72BDA63E-B71D-46FE-8542-1AA65C384C88}" type="presOf" srcId="{6D69AFA4-0CFD-4786-BAB3-0A8CC73976A4}" destId="{85272390-3398-470F-9A87-39C7D2DD4136}" srcOrd="1" destOrd="3" presId="urn:microsoft.com/office/officeart/2011/layout/InterconnectedBlockProcess"/>
    <dgm:cxn modelId="{4DAFAC93-E229-464F-8D60-EE0A95439F3A}" srcId="{9F369507-62FD-4BE3-923E-8526A1F0C778}" destId="{04335201-36FC-4E05-A79E-1D4FFE48D6D3}" srcOrd="1" destOrd="0" parTransId="{14EE7F53-F9E4-4F77-8E5E-DEA86309CF77}" sibTransId="{0F7F1320-7925-462A-9BCC-5C19CEC90218}"/>
    <dgm:cxn modelId="{7E369CCE-452E-461B-84A3-6CBB8684F68D}" type="presOf" srcId="{C412B0BC-77EF-47D5-9AD2-F3D3BCB9F247}" destId="{F894EA2D-209E-4163-8AF1-FA8DC4266980}" srcOrd="1" destOrd="2" presId="urn:microsoft.com/office/officeart/2011/layout/InterconnectedBlockProcess"/>
    <dgm:cxn modelId="{44C65BB6-636F-4015-9A92-9253563FBEAC}" type="presOf" srcId="{5AF4752C-6018-47D2-8CD9-F614565BF7B2}" destId="{93519B99-0432-413E-9BA6-A724693A6D20}" srcOrd="0" destOrd="1" presId="urn:microsoft.com/office/officeart/2011/layout/InterconnectedBlockProcess"/>
    <dgm:cxn modelId="{2CCB41C1-C6EE-4908-B749-B89E26A5205E}" type="presOf" srcId="{2690F94A-1C7A-40FD-A1E5-30207C5215D2}" destId="{90E92B5A-C969-40A7-8822-1D0E1A815171}" srcOrd="0" destOrd="0" presId="urn:microsoft.com/office/officeart/2011/layout/InterconnectedBlockProcess"/>
    <dgm:cxn modelId="{0B179ED5-A548-442A-ADD6-90D76FFE2144}" type="presOf" srcId="{631EB2A7-BB59-424F-9700-EC671417BCEA}" destId="{664FE030-A1BA-45EB-9CC4-06AA36D942FD}" srcOrd="0" destOrd="3" presId="urn:microsoft.com/office/officeart/2011/layout/InterconnectedBlockProcess"/>
    <dgm:cxn modelId="{4C0BFBDC-F838-4A50-A793-ABC8195104AA}" type="presOf" srcId="{DAA083D7-3E63-46FF-9370-C6991C8920F4}" destId="{8431B8C8-D1DA-4B21-817F-3C7B9139C45F}" srcOrd="0" destOrd="0" presId="urn:microsoft.com/office/officeart/2011/layout/InterconnectedBlockProcess"/>
    <dgm:cxn modelId="{79998082-67C8-47AA-87EC-1B68D92D25D1}" type="presOf" srcId="{B3F6D2B3-F6EC-4A3C-ADD9-A54308AFFC3A}" destId="{3ACC7836-467E-4E18-8710-773F2C6466AB}" srcOrd="0" destOrd="1" presId="urn:microsoft.com/office/officeart/2011/layout/InterconnectedBlockProcess"/>
    <dgm:cxn modelId="{27E60C82-3A14-4CE5-BF0E-82282942E0B4}" srcId="{9F369507-62FD-4BE3-923E-8526A1F0C778}" destId="{631EB2A7-BB59-424F-9700-EC671417BCEA}" srcOrd="3" destOrd="0" parTransId="{4A7373CB-1D03-4BD9-AAFF-6E90B5E2B735}" sibTransId="{720C53B5-8D8E-44BB-B66F-9F9B72CC2067}"/>
    <dgm:cxn modelId="{DF52ED24-2A4C-4360-9EDD-8BF9249B7260}" type="presOf" srcId="{B3F6D2B3-F6EC-4A3C-ADD9-A54308AFFC3A}" destId="{85272390-3398-470F-9A87-39C7D2DD4136}" srcOrd="1" destOrd="1" presId="urn:microsoft.com/office/officeart/2011/layout/InterconnectedBlockProcess"/>
    <dgm:cxn modelId="{B0D8CDBB-DBDB-41D1-A03C-8A9A60A1027D}" srcId="{0370DE8B-60A3-47F3-A4C3-C0BAD35665EE}" destId="{7C048A6A-28B3-4C11-B77B-3B84F7D0B917}" srcOrd="3" destOrd="0" parTransId="{B3543AD2-B7EC-4A1B-A92C-BC3D89F567D6}" sibTransId="{AF6DDBAF-8BFA-4B0B-BC9D-B1264BFD5464}"/>
    <dgm:cxn modelId="{4916C6E4-ED3B-44A1-BF26-F9EC63331DD4}" srcId="{DAA083D7-3E63-46FF-9370-C6991C8920F4}" destId="{B3F6D2B3-F6EC-4A3C-ADD9-A54308AFFC3A}" srcOrd="1" destOrd="0" parTransId="{8348828D-3CA6-4776-BA39-548F1054D3E4}" sibTransId="{7F61757E-2712-4B44-98D9-782E9273D1C3}"/>
    <dgm:cxn modelId="{B5BE71F0-FE81-4DA8-8742-B9B75BCEE78A}" type="presOf" srcId="{5B58163A-C3D8-457A-9D9D-B7F88750B986}" destId="{D0022CFA-2A36-4775-9E44-F737A0970C94}" srcOrd="1" destOrd="0" presId="urn:microsoft.com/office/officeart/2011/layout/InterconnectedBlockProcess"/>
    <dgm:cxn modelId="{D8519A6F-56F3-4E52-AAFA-C528565911A8}" type="presOf" srcId="{6D69AFA4-0CFD-4786-BAB3-0A8CC73976A4}" destId="{3ACC7836-467E-4E18-8710-773F2C6466AB}" srcOrd="0" destOrd="3" presId="urn:microsoft.com/office/officeart/2011/layout/InterconnectedBlockProcess"/>
    <dgm:cxn modelId="{07357D4D-8686-4BBD-A145-35A24ADDF77B}" srcId="{2690F94A-1C7A-40FD-A1E5-30207C5215D2}" destId="{C412B0BC-77EF-47D5-9AD2-F3D3BCB9F247}" srcOrd="2" destOrd="0" parTransId="{F3B09AFE-F8E5-4723-BF49-8E1C552B8325}" sibTransId="{EB51E540-595C-42FE-8074-99BD19287110}"/>
    <dgm:cxn modelId="{EF2291A0-C617-4D60-82A3-C4D929DA0816}" type="presOf" srcId="{77375A9E-40B6-47CC-B9F0-EA73FE674C9A}" destId="{93519B99-0432-413E-9BA6-A724693A6D20}" srcOrd="0" destOrd="0" presId="urn:microsoft.com/office/officeart/2011/layout/InterconnectedBlockProcess"/>
    <dgm:cxn modelId="{BC31BF68-9626-430C-8F69-A4F612EA562E}" srcId="{9F369507-62FD-4BE3-923E-8526A1F0C778}" destId="{BD16C7E6-E6FC-4D1B-AA0A-8CDB55666959}" srcOrd="2" destOrd="0" parTransId="{5315A415-9DA6-49BD-B48A-0FC25C31C191}" sibTransId="{E73BCC79-1960-4305-88C8-51D3DA330745}"/>
    <dgm:cxn modelId="{06B60F50-884D-4107-802C-1BE73EBEA446}" type="presOf" srcId="{C412B0BC-77EF-47D5-9AD2-F3D3BCB9F247}" destId="{93519B99-0432-413E-9BA6-A724693A6D20}" srcOrd="0" destOrd="2" presId="urn:microsoft.com/office/officeart/2011/layout/InterconnectedBlockProcess"/>
    <dgm:cxn modelId="{565E0CF1-F789-4498-95F8-627608D82643}" type="presOf" srcId="{04335201-36FC-4E05-A79E-1D4FFE48D6D3}" destId="{664FE030-A1BA-45EB-9CC4-06AA36D942FD}" srcOrd="0" destOrd="1" presId="urn:microsoft.com/office/officeart/2011/layout/InterconnectedBlockProcess"/>
    <dgm:cxn modelId="{2D9A8DA0-D8E2-4E5B-B0D4-866B7E856F67}" srcId="{DAA083D7-3E63-46FF-9370-C6991C8920F4}" destId="{6D69AFA4-0CFD-4786-BAB3-0A8CC73976A4}" srcOrd="3" destOrd="0" parTransId="{7EFB2ED9-0691-4D2F-9D6C-3E16286A694A}" sibTransId="{B0AFB8A5-1444-42EB-AA1F-9BD6E36C8B3E}"/>
    <dgm:cxn modelId="{5187608A-1219-4B35-A955-885648E95FB4}" type="presOf" srcId="{57A37988-BA15-477B-B9EC-AE29758BB67D}" destId="{3ACC7836-467E-4E18-8710-773F2C6466AB}" srcOrd="0" destOrd="2" presId="urn:microsoft.com/office/officeart/2011/layout/InterconnectedBlockProcess"/>
    <dgm:cxn modelId="{8D9B980D-07C0-4468-A50E-09D5C2A9D64D}" type="presOf" srcId="{9F369507-62FD-4BE3-923E-8526A1F0C778}" destId="{E04A9E30-E357-4782-828D-14620FEE4140}" srcOrd="0" destOrd="0" presId="urn:microsoft.com/office/officeart/2011/layout/InterconnectedBlockProcess"/>
    <dgm:cxn modelId="{B4FC46CD-4165-4F2A-9A2A-DD0139D9EE4E}" type="presOf" srcId="{77375A9E-40B6-47CC-B9F0-EA73FE674C9A}" destId="{F894EA2D-209E-4163-8AF1-FA8DC4266980}" srcOrd="1" destOrd="0" presId="urn:microsoft.com/office/officeart/2011/layout/InterconnectedBlockProcess"/>
    <dgm:cxn modelId="{C4D13925-22C2-4099-AAFB-9A08D3DDB649}" type="presOf" srcId="{0370DE8B-60A3-47F3-A4C3-C0BAD35665EE}" destId="{B25B5478-99F0-483B-AF99-47A4EFB2F90C}" srcOrd="0" destOrd="0" presId="urn:microsoft.com/office/officeart/2011/layout/InterconnectedBlockProcess"/>
    <dgm:cxn modelId="{C26BC27A-4705-4538-B120-0846F9B495AE}" type="presParOf" srcId="{B25B5478-99F0-483B-AF99-47A4EFB2F90C}" destId="{817C86E6-F44F-40AB-9969-7900B2C5D0BE}" srcOrd="0" destOrd="0" presId="urn:microsoft.com/office/officeart/2011/layout/InterconnectedBlockProcess"/>
    <dgm:cxn modelId="{30D855B0-E6BE-4477-AA15-8FC37DE56C45}" type="presParOf" srcId="{817C86E6-F44F-40AB-9969-7900B2C5D0BE}" destId="{BE71F6B5-93EC-48A1-A5C4-A30B019486A4}" srcOrd="0" destOrd="0" presId="urn:microsoft.com/office/officeart/2011/layout/InterconnectedBlockProcess"/>
    <dgm:cxn modelId="{0ACBFA8D-E88B-4DF2-8681-E037CCC51DA3}" type="presParOf" srcId="{B25B5478-99F0-483B-AF99-47A4EFB2F90C}" destId="{D0022CFA-2A36-4775-9E44-F737A0970C94}" srcOrd="1" destOrd="0" presId="urn:microsoft.com/office/officeart/2011/layout/InterconnectedBlockProcess"/>
    <dgm:cxn modelId="{9A6E2D34-B0E4-4E72-8F60-F592A5E5753A}" type="presParOf" srcId="{B25B5478-99F0-483B-AF99-47A4EFB2F90C}" destId="{5CB46CD0-85ED-4EB7-BA1A-8000A13713ED}" srcOrd="2" destOrd="0" presId="urn:microsoft.com/office/officeart/2011/layout/InterconnectedBlockProcess"/>
    <dgm:cxn modelId="{0EDD4501-7941-46C5-8502-23F36F4EF75A}" type="presParOf" srcId="{B25B5478-99F0-483B-AF99-47A4EFB2F90C}" destId="{D5A6877E-CA0D-4A97-BA07-EF0D70D4BD66}" srcOrd="3" destOrd="0" presId="urn:microsoft.com/office/officeart/2011/layout/InterconnectedBlockProcess"/>
    <dgm:cxn modelId="{8F2EF954-F376-41CE-ADB2-C5F9CB2B824A}" type="presParOf" srcId="{D5A6877E-CA0D-4A97-BA07-EF0D70D4BD66}" destId="{664FE030-A1BA-45EB-9CC4-06AA36D942FD}" srcOrd="0" destOrd="0" presId="urn:microsoft.com/office/officeart/2011/layout/InterconnectedBlockProcess"/>
    <dgm:cxn modelId="{8D112AEF-225C-4062-A939-9895BB64F75D}" type="presParOf" srcId="{B25B5478-99F0-483B-AF99-47A4EFB2F90C}" destId="{318C9C58-30EA-4E5D-AFF8-6906B4DEBBB4}" srcOrd="4" destOrd="0" presId="urn:microsoft.com/office/officeart/2011/layout/InterconnectedBlockProcess"/>
    <dgm:cxn modelId="{65892CDA-F9B6-49A5-B7BC-72DE59ADF46B}" type="presParOf" srcId="{B25B5478-99F0-483B-AF99-47A4EFB2F90C}" destId="{E04A9E30-E357-4782-828D-14620FEE4140}" srcOrd="5" destOrd="0" presId="urn:microsoft.com/office/officeart/2011/layout/InterconnectedBlockProcess"/>
    <dgm:cxn modelId="{968F405C-8CA8-42B3-9322-C7797B29EC90}" type="presParOf" srcId="{B25B5478-99F0-483B-AF99-47A4EFB2F90C}" destId="{BE4134AD-2721-47C5-A24B-AFD879BD89B5}" srcOrd="6" destOrd="0" presId="urn:microsoft.com/office/officeart/2011/layout/InterconnectedBlockProcess"/>
    <dgm:cxn modelId="{BC1E20DE-F187-4EB1-B646-E0D463891FC3}" type="presParOf" srcId="{BE4134AD-2721-47C5-A24B-AFD879BD89B5}" destId="{3ACC7836-467E-4E18-8710-773F2C6466AB}" srcOrd="0" destOrd="0" presId="urn:microsoft.com/office/officeart/2011/layout/InterconnectedBlockProcess"/>
    <dgm:cxn modelId="{72CBA20E-B093-4404-85BA-BC5092ADBF69}" type="presParOf" srcId="{B25B5478-99F0-483B-AF99-47A4EFB2F90C}" destId="{85272390-3398-470F-9A87-39C7D2DD4136}" srcOrd="7" destOrd="0" presId="urn:microsoft.com/office/officeart/2011/layout/InterconnectedBlockProcess"/>
    <dgm:cxn modelId="{6E704BB4-9564-42F1-9AC5-F735C44447FB}" type="presParOf" srcId="{B25B5478-99F0-483B-AF99-47A4EFB2F90C}" destId="{8431B8C8-D1DA-4B21-817F-3C7B9139C45F}" srcOrd="8" destOrd="0" presId="urn:microsoft.com/office/officeart/2011/layout/InterconnectedBlockProcess"/>
    <dgm:cxn modelId="{E5F22ED4-C732-4D95-9123-9CBBB2B717BB}" type="presParOf" srcId="{B25B5478-99F0-483B-AF99-47A4EFB2F90C}" destId="{86FC2A5A-B17C-434A-968A-4EEDC5124822}" srcOrd="9" destOrd="0" presId="urn:microsoft.com/office/officeart/2011/layout/InterconnectedBlockProcess"/>
    <dgm:cxn modelId="{83B88B2C-9576-4922-94EF-58ABE778618D}" type="presParOf" srcId="{86FC2A5A-B17C-434A-968A-4EEDC5124822}" destId="{93519B99-0432-413E-9BA6-A724693A6D20}" srcOrd="0" destOrd="0" presId="urn:microsoft.com/office/officeart/2011/layout/InterconnectedBlockProcess"/>
    <dgm:cxn modelId="{0CF18FB4-CC5D-4AB8-8693-53294520CAD8}" type="presParOf" srcId="{B25B5478-99F0-483B-AF99-47A4EFB2F90C}" destId="{F894EA2D-209E-4163-8AF1-FA8DC4266980}" srcOrd="10" destOrd="0" presId="urn:microsoft.com/office/officeart/2011/layout/InterconnectedBlockProcess"/>
    <dgm:cxn modelId="{A95CAC17-F45D-4541-8289-166DF4202703}" type="presParOf" srcId="{B25B5478-99F0-483B-AF99-47A4EFB2F90C}" destId="{90E92B5A-C969-40A7-8822-1D0E1A815171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70DE8B-60A3-47F3-A4C3-C0BAD35665EE}" type="doc">
      <dgm:prSet loTypeId="urn:microsoft.com/office/officeart/2011/layout/InterconnectedBlockProcess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2690F94A-1C7A-40FD-A1E5-30207C5215D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原件购买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6AAA54-1C5D-4659-BAD8-44477AC15768}" type="parTrans" cxnId="{6358E30E-A8E8-4A74-ADE5-FB4693A14DC9}">
      <dgm:prSet/>
      <dgm:spPr/>
      <dgm:t>
        <a:bodyPr/>
        <a:lstStyle/>
        <a:p>
          <a:endParaRPr lang="zh-CN" altLang="en-US"/>
        </a:p>
      </dgm:t>
    </dgm:pt>
    <dgm:pt modelId="{0BEDD559-531A-4096-AB2A-D0F56BFACBF9}" type="sibTrans" cxnId="{6358E30E-A8E8-4A74-ADE5-FB4693A14DC9}">
      <dgm:prSet/>
      <dgm:spPr/>
      <dgm:t>
        <a:bodyPr/>
        <a:lstStyle/>
        <a:p>
          <a:endParaRPr lang="zh-CN" altLang="en-US"/>
        </a:p>
      </dgm:t>
    </dgm:pt>
    <dgm:pt modelId="{77375A9E-40B6-47CC-B9F0-EA73FE674C9A}">
      <dgm:prSet phldrT="[文本]" custT="1"/>
      <dgm:spPr>
        <a:solidFill>
          <a:srgbClr val="FFC000"/>
        </a:solidFill>
      </dgm:spPr>
      <dgm:t>
        <a:bodyPr/>
        <a:lstStyle/>
        <a:p>
          <a:pPr algn="l">
            <a:lnSpc>
              <a:spcPct val="100000"/>
            </a:lnSpc>
          </a:pPr>
          <a:endParaRPr lang="en-US" altLang="zh-CN" sz="2000" b="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>
            <a:lnSpc>
              <a:spcPct val="100000"/>
            </a:lnSpc>
          </a:pPr>
          <a:r>
            <a:rPr lang="zh-CN" altLang="en-US" sz="2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结构板材</a:t>
          </a:r>
          <a:endParaRPr lang="en-US" altLang="zh-CN" sz="2000" b="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>
            <a:lnSpc>
              <a:spcPct val="100000"/>
            </a:lnSpc>
          </a:pPr>
          <a:r>
            <a:rPr lang="zh-CN" altLang="en-US" sz="2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电子器件</a:t>
          </a:r>
          <a:endParaRPr lang="en-US" altLang="zh-CN" sz="2000" b="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>
            <a:lnSpc>
              <a:spcPct val="100000"/>
            </a:lnSpc>
          </a:pPr>
          <a:r>
            <a:rPr lang="zh-CN" altLang="en-US" sz="2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约</a:t>
          </a:r>
          <a:r>
            <a:rPr lang="en-US" altLang="zh-CN" sz="2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5000</a:t>
          </a:r>
          <a:r>
            <a:rPr lang="zh-CN" altLang="en-US" sz="2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元</a:t>
          </a:r>
          <a:endParaRPr lang="zh-CN" altLang="en-US" sz="24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A2F924-B3EB-4F7B-AC1D-ED5D8B8E69CE}" type="parTrans" cxnId="{72D6DCBE-CE6B-4CD2-8F60-1A4D9884A313}">
      <dgm:prSet/>
      <dgm:spPr/>
      <dgm:t>
        <a:bodyPr/>
        <a:lstStyle/>
        <a:p>
          <a:endParaRPr lang="zh-CN" altLang="en-US"/>
        </a:p>
      </dgm:t>
    </dgm:pt>
    <dgm:pt modelId="{071671A0-7696-43C9-BD39-C9E129B44670}" type="sibTrans" cxnId="{72D6DCBE-CE6B-4CD2-8F60-1A4D9884A313}">
      <dgm:prSet/>
      <dgm:spPr/>
      <dgm:t>
        <a:bodyPr/>
        <a:lstStyle/>
        <a:p>
          <a:endParaRPr lang="zh-CN" altLang="en-US"/>
        </a:p>
      </dgm:t>
    </dgm:pt>
    <dgm:pt modelId="{DAA083D7-3E63-46FF-9370-C6991C8920F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加工费用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150B90-1469-4545-877B-0B1575406337}" type="parTrans" cxnId="{A54B2CAE-BB25-4A36-95C1-48B204BF8A09}">
      <dgm:prSet/>
      <dgm:spPr/>
      <dgm:t>
        <a:bodyPr/>
        <a:lstStyle/>
        <a:p>
          <a:endParaRPr lang="zh-CN" altLang="en-US"/>
        </a:p>
      </dgm:t>
    </dgm:pt>
    <dgm:pt modelId="{F2E39A6E-3CAD-43FA-8B86-C08CF01A3ABC}" type="sibTrans" cxnId="{A54B2CAE-BB25-4A36-95C1-48B204BF8A09}">
      <dgm:prSet/>
      <dgm:spPr/>
      <dgm:t>
        <a:bodyPr/>
        <a:lstStyle/>
        <a:p>
          <a:endParaRPr lang="zh-CN" altLang="en-US"/>
        </a:p>
      </dgm:t>
    </dgm:pt>
    <dgm:pt modelId="{00C7E6D0-DDB3-4516-AFCA-AAD752BC1951}">
      <dgm:prSet phldrT="[文本]" custT="1"/>
      <dgm:spPr>
        <a:solidFill>
          <a:srgbClr val="FFC000"/>
        </a:solidFill>
      </dgm:spPr>
      <dgm:t>
        <a:bodyPr/>
        <a:lstStyle/>
        <a:p>
          <a:pPr algn="l"/>
          <a:endParaRPr lang="en-US" altLang="zh-CN"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/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由于本机器人机械结构较复杂，需工厂加工</a:t>
          </a:r>
          <a:endParaRPr lang="en-US" altLang="zh-CN"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约</a:t>
          </a:r>
          <a:r>
            <a: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1400</a:t>
          </a:r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元</a:t>
          </a:r>
          <a:endParaRPr lang="zh-CN" altLang="en-US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FF6BE-56CD-4273-8C45-3EFFBD8F2C53}" type="parTrans" cxnId="{9E3C8E77-F47D-4905-933B-80141E6AB702}">
      <dgm:prSet/>
      <dgm:spPr/>
      <dgm:t>
        <a:bodyPr/>
        <a:lstStyle/>
        <a:p>
          <a:endParaRPr lang="zh-CN" altLang="en-US"/>
        </a:p>
      </dgm:t>
    </dgm:pt>
    <dgm:pt modelId="{DD93702F-3EDA-44D2-9E6B-59972B69D986}" type="sibTrans" cxnId="{9E3C8E77-F47D-4905-933B-80141E6AB702}">
      <dgm:prSet/>
      <dgm:spPr/>
      <dgm:t>
        <a:bodyPr/>
        <a:lstStyle/>
        <a:p>
          <a:endParaRPr lang="zh-CN" altLang="en-US"/>
        </a:p>
      </dgm:t>
    </dgm:pt>
    <dgm:pt modelId="{9F369507-62FD-4BE3-923E-8526A1F0C778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文本材料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DBF6B-49FD-4FAC-8D00-3C2BBD09D543}" type="parTrans" cxnId="{11F8C767-9E51-4474-BD8C-A93A9F2D8B8B}">
      <dgm:prSet/>
      <dgm:spPr/>
      <dgm:t>
        <a:bodyPr/>
        <a:lstStyle/>
        <a:p>
          <a:endParaRPr lang="zh-CN" altLang="en-US"/>
        </a:p>
      </dgm:t>
    </dgm:pt>
    <dgm:pt modelId="{B7AAF113-13CE-475E-9457-F9E2A2090F42}" type="sibTrans" cxnId="{11F8C767-9E51-4474-BD8C-A93A9F2D8B8B}">
      <dgm:prSet/>
      <dgm:spPr/>
      <dgm:t>
        <a:bodyPr/>
        <a:lstStyle/>
        <a:p>
          <a:endParaRPr lang="zh-CN" altLang="en-US"/>
        </a:p>
      </dgm:t>
    </dgm:pt>
    <dgm:pt modelId="{790D2B82-CE1D-43D8-90DF-6EE095900312}">
      <dgm:prSet phldrT="[文本]" custT="1"/>
      <dgm:spPr>
        <a:solidFill>
          <a:srgbClr val="FFC000"/>
        </a:solidFill>
      </dgm:spPr>
      <dgm:t>
        <a:bodyPr/>
        <a:lstStyle/>
        <a:p>
          <a:pPr algn="l"/>
          <a:endParaRPr lang="en-US" altLang="zh-CN"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/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相关技术书籍</a:t>
          </a:r>
          <a:endParaRPr lang="en-US" altLang="zh-CN"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/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材料打印</a:t>
          </a:r>
          <a:endParaRPr lang="en-US" altLang="zh-CN"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/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约</a:t>
          </a:r>
          <a:r>
            <a: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500</a:t>
          </a:r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元</a:t>
          </a:r>
          <a:endParaRPr lang="zh-CN" altLang="en-US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10CB01-4241-4FB0-BFC6-042E5A592103}" type="parTrans" cxnId="{46C9224F-FC36-43BD-9676-6B120EDBCA1F}">
      <dgm:prSet/>
      <dgm:spPr/>
      <dgm:t>
        <a:bodyPr/>
        <a:lstStyle/>
        <a:p>
          <a:endParaRPr lang="zh-CN" altLang="en-US"/>
        </a:p>
      </dgm:t>
    </dgm:pt>
    <dgm:pt modelId="{34C5B71E-2A5E-4BD8-91DB-A2A55489EFC9}" type="sibTrans" cxnId="{46C9224F-FC36-43BD-9676-6B120EDBCA1F}">
      <dgm:prSet/>
      <dgm:spPr/>
      <dgm:t>
        <a:bodyPr/>
        <a:lstStyle/>
        <a:p>
          <a:endParaRPr lang="zh-CN" altLang="en-US"/>
        </a:p>
      </dgm:t>
    </dgm:pt>
    <dgm:pt modelId="{7C048A6A-28B3-4C11-B77B-3B84F7D0B91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专利申报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543AD2-B7EC-4A1B-A92C-BC3D89F567D6}" type="parTrans" cxnId="{B0D8CDBB-DBDB-41D1-A03C-8A9A60A1027D}">
      <dgm:prSet/>
      <dgm:spPr/>
      <dgm:t>
        <a:bodyPr/>
        <a:lstStyle/>
        <a:p>
          <a:endParaRPr lang="zh-CN" altLang="en-US"/>
        </a:p>
      </dgm:t>
    </dgm:pt>
    <dgm:pt modelId="{AF6DDBAF-8BFA-4B0B-BC9D-B1264BFD5464}" type="sibTrans" cxnId="{B0D8CDBB-DBDB-41D1-A03C-8A9A60A1027D}">
      <dgm:prSet/>
      <dgm:spPr/>
      <dgm:t>
        <a:bodyPr/>
        <a:lstStyle/>
        <a:p>
          <a:endParaRPr lang="zh-CN" altLang="en-US"/>
        </a:p>
      </dgm:t>
    </dgm:pt>
    <dgm:pt modelId="{5B58163A-C3D8-457A-9D9D-B7F88750B986}">
      <dgm:prSet phldrT="[文本]" custT="1"/>
      <dgm:spPr>
        <a:solidFill>
          <a:srgbClr val="FFC000"/>
        </a:solidFill>
      </dgm:spPr>
      <dgm:t>
        <a:bodyPr/>
        <a:lstStyle/>
        <a:p>
          <a:pPr algn="l"/>
          <a:endParaRPr lang="en-US" altLang="zh-CN"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/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</a:t>
          </a:r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实用新型专利</a:t>
          </a:r>
          <a:endParaRPr lang="en-US" altLang="zh-CN"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发明型专利</a:t>
          </a:r>
          <a:endParaRPr lang="en-US" altLang="zh-CN"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Wingdings" panose="05000000000000000000" pitchFamily="2" charset="2"/>
          </a:endParaRPr>
        </a:p>
        <a:p>
          <a:pPr algn="l"/>
          <a:r>
            <a: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约</a:t>
          </a:r>
          <a:r>
            <a: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5100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元</a:t>
          </a:r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7B0F9B-23AD-4A0A-8725-CBA684FFB5DF}" type="parTrans" cxnId="{24FB1333-4E3C-4D0F-AF99-A328E896CC86}">
      <dgm:prSet/>
      <dgm:spPr/>
      <dgm:t>
        <a:bodyPr/>
        <a:lstStyle/>
        <a:p>
          <a:endParaRPr lang="zh-CN" altLang="en-US"/>
        </a:p>
      </dgm:t>
    </dgm:pt>
    <dgm:pt modelId="{34A0E0FB-DC41-441B-A228-C156AC5CBFD8}" type="sibTrans" cxnId="{24FB1333-4E3C-4D0F-AF99-A328E896CC86}">
      <dgm:prSet/>
      <dgm:spPr/>
      <dgm:t>
        <a:bodyPr/>
        <a:lstStyle/>
        <a:p>
          <a:endParaRPr lang="zh-CN" altLang="en-US"/>
        </a:p>
      </dgm:t>
    </dgm:pt>
    <dgm:pt modelId="{B25B5478-99F0-483B-AF99-47A4EFB2F90C}" type="pres">
      <dgm:prSet presAssocID="{0370DE8B-60A3-47F3-A4C3-C0BAD35665EE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17C86E6-F44F-40AB-9969-7900B2C5D0BE}" type="pres">
      <dgm:prSet presAssocID="{7C048A6A-28B3-4C11-B77B-3B84F7D0B917}" presName="ChildAccent4" presStyleCnt="0"/>
      <dgm:spPr/>
    </dgm:pt>
    <dgm:pt modelId="{BE71F6B5-93EC-48A1-A5C4-A30B019486A4}" type="pres">
      <dgm:prSet presAssocID="{7C048A6A-28B3-4C11-B77B-3B84F7D0B917}" presName="ChildAccent" presStyleLbl="alignImgPlace1" presStyleIdx="0" presStyleCnt="4"/>
      <dgm:spPr/>
      <dgm:t>
        <a:bodyPr/>
        <a:lstStyle/>
        <a:p>
          <a:endParaRPr lang="zh-CN" altLang="en-US"/>
        </a:p>
      </dgm:t>
    </dgm:pt>
    <dgm:pt modelId="{D0022CFA-2A36-4775-9E44-F737A0970C94}" type="pres">
      <dgm:prSet presAssocID="{7C048A6A-28B3-4C11-B77B-3B84F7D0B917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46CD0-85ED-4EB7-BA1A-8000A13713ED}" type="pres">
      <dgm:prSet presAssocID="{7C048A6A-28B3-4C11-B77B-3B84F7D0B917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6877E-CA0D-4A97-BA07-EF0D70D4BD66}" type="pres">
      <dgm:prSet presAssocID="{9F369507-62FD-4BE3-923E-8526A1F0C778}" presName="ChildAccent3" presStyleCnt="0"/>
      <dgm:spPr/>
    </dgm:pt>
    <dgm:pt modelId="{664FE030-A1BA-45EB-9CC4-06AA36D942FD}" type="pres">
      <dgm:prSet presAssocID="{9F369507-62FD-4BE3-923E-8526A1F0C778}" presName="ChildAccent" presStyleLbl="alignImgPlace1" presStyleIdx="1" presStyleCnt="4"/>
      <dgm:spPr/>
      <dgm:t>
        <a:bodyPr/>
        <a:lstStyle/>
        <a:p>
          <a:endParaRPr lang="zh-CN" altLang="en-US"/>
        </a:p>
      </dgm:t>
    </dgm:pt>
    <dgm:pt modelId="{318C9C58-30EA-4E5D-AFF8-6906B4DEBBB4}" type="pres">
      <dgm:prSet presAssocID="{9F369507-62FD-4BE3-923E-8526A1F0C778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4A9E30-E357-4782-828D-14620FEE4140}" type="pres">
      <dgm:prSet presAssocID="{9F369507-62FD-4BE3-923E-8526A1F0C778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134AD-2721-47C5-A24B-AFD879BD89B5}" type="pres">
      <dgm:prSet presAssocID="{DAA083D7-3E63-46FF-9370-C6991C8920F4}" presName="ChildAccent2" presStyleCnt="0"/>
      <dgm:spPr/>
    </dgm:pt>
    <dgm:pt modelId="{3ACC7836-467E-4E18-8710-773F2C6466AB}" type="pres">
      <dgm:prSet presAssocID="{DAA083D7-3E63-46FF-9370-C6991C8920F4}" presName="ChildAccent" presStyleLbl="alignImgPlace1" presStyleIdx="2" presStyleCnt="4"/>
      <dgm:spPr/>
      <dgm:t>
        <a:bodyPr/>
        <a:lstStyle/>
        <a:p>
          <a:endParaRPr lang="zh-CN" altLang="en-US"/>
        </a:p>
      </dgm:t>
    </dgm:pt>
    <dgm:pt modelId="{85272390-3398-470F-9A87-39C7D2DD4136}" type="pres">
      <dgm:prSet presAssocID="{DAA083D7-3E63-46FF-9370-C6991C8920F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1B8C8-D1DA-4B21-817F-3C7B9139C45F}" type="pres">
      <dgm:prSet presAssocID="{DAA083D7-3E63-46FF-9370-C6991C8920F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FC2A5A-B17C-434A-968A-4EEDC5124822}" type="pres">
      <dgm:prSet presAssocID="{2690F94A-1C7A-40FD-A1E5-30207C5215D2}" presName="ChildAccent1" presStyleCnt="0"/>
      <dgm:spPr/>
    </dgm:pt>
    <dgm:pt modelId="{93519B99-0432-413E-9BA6-A724693A6D20}" type="pres">
      <dgm:prSet presAssocID="{2690F94A-1C7A-40FD-A1E5-30207C5215D2}" presName="ChildAccent" presStyleLbl="alignImgPlace1" presStyleIdx="3" presStyleCnt="4"/>
      <dgm:spPr/>
      <dgm:t>
        <a:bodyPr/>
        <a:lstStyle/>
        <a:p>
          <a:endParaRPr lang="zh-CN" altLang="en-US"/>
        </a:p>
      </dgm:t>
    </dgm:pt>
    <dgm:pt modelId="{F894EA2D-209E-4163-8AF1-FA8DC4266980}" type="pres">
      <dgm:prSet presAssocID="{2690F94A-1C7A-40FD-A1E5-30207C5215D2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92B5A-C969-40A7-8822-1D0E1A815171}" type="pres">
      <dgm:prSet presAssocID="{2690F94A-1C7A-40FD-A1E5-30207C5215D2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F8C767-9E51-4474-BD8C-A93A9F2D8B8B}" srcId="{0370DE8B-60A3-47F3-A4C3-C0BAD35665EE}" destId="{9F369507-62FD-4BE3-923E-8526A1F0C778}" srcOrd="2" destOrd="0" parTransId="{CC3DBF6B-49FD-4FAC-8D00-3C2BBD09D543}" sibTransId="{B7AAF113-13CE-475E-9457-F9E2A2090F42}"/>
    <dgm:cxn modelId="{72315FDD-DEAB-47EA-8F72-D650DBB3509B}" type="presOf" srcId="{0370DE8B-60A3-47F3-A4C3-C0BAD35665EE}" destId="{B25B5478-99F0-483B-AF99-47A4EFB2F90C}" srcOrd="0" destOrd="0" presId="urn:microsoft.com/office/officeart/2011/layout/InterconnectedBlockProcess"/>
    <dgm:cxn modelId="{B0D8CDBB-DBDB-41D1-A03C-8A9A60A1027D}" srcId="{0370DE8B-60A3-47F3-A4C3-C0BAD35665EE}" destId="{7C048A6A-28B3-4C11-B77B-3B84F7D0B917}" srcOrd="3" destOrd="0" parTransId="{B3543AD2-B7EC-4A1B-A92C-BC3D89F567D6}" sibTransId="{AF6DDBAF-8BFA-4B0B-BC9D-B1264BFD5464}"/>
    <dgm:cxn modelId="{5E6C49D8-0943-485E-B3B6-78DE42C3A5B5}" type="presOf" srcId="{5B58163A-C3D8-457A-9D9D-B7F88750B986}" destId="{D0022CFA-2A36-4775-9E44-F737A0970C94}" srcOrd="1" destOrd="0" presId="urn:microsoft.com/office/officeart/2011/layout/InterconnectedBlockProcess"/>
    <dgm:cxn modelId="{159E3A85-B61C-45A3-AD9A-5DB79087C49E}" type="presOf" srcId="{5B58163A-C3D8-457A-9D9D-B7F88750B986}" destId="{BE71F6B5-93EC-48A1-A5C4-A30B019486A4}" srcOrd="0" destOrd="0" presId="urn:microsoft.com/office/officeart/2011/layout/InterconnectedBlockProcess"/>
    <dgm:cxn modelId="{A54B2CAE-BB25-4A36-95C1-48B204BF8A09}" srcId="{0370DE8B-60A3-47F3-A4C3-C0BAD35665EE}" destId="{DAA083D7-3E63-46FF-9370-C6991C8920F4}" srcOrd="1" destOrd="0" parTransId="{F5150B90-1469-4545-877B-0B1575406337}" sibTransId="{F2E39A6E-3CAD-43FA-8B86-C08CF01A3ABC}"/>
    <dgm:cxn modelId="{A15EFE8F-1799-46D3-AD9F-E712B2CE3518}" type="presOf" srcId="{790D2B82-CE1D-43D8-90DF-6EE095900312}" destId="{664FE030-A1BA-45EB-9CC4-06AA36D942FD}" srcOrd="0" destOrd="0" presId="urn:microsoft.com/office/officeart/2011/layout/InterconnectedBlockProcess"/>
    <dgm:cxn modelId="{9E3C8E77-F47D-4905-933B-80141E6AB702}" srcId="{DAA083D7-3E63-46FF-9370-C6991C8920F4}" destId="{00C7E6D0-DDB3-4516-AFCA-AAD752BC1951}" srcOrd="0" destOrd="0" parTransId="{4E4FF6BE-56CD-4273-8C45-3EFFBD8F2C53}" sibTransId="{DD93702F-3EDA-44D2-9E6B-59972B69D986}"/>
    <dgm:cxn modelId="{E40A121D-1D14-460E-A21A-A98A3A9A88FB}" type="presOf" srcId="{DAA083D7-3E63-46FF-9370-C6991C8920F4}" destId="{8431B8C8-D1DA-4B21-817F-3C7B9139C45F}" srcOrd="0" destOrd="0" presId="urn:microsoft.com/office/officeart/2011/layout/InterconnectedBlockProcess"/>
    <dgm:cxn modelId="{CB1FF824-6292-43B4-BB82-34DFE0E3DAE8}" type="presOf" srcId="{77375A9E-40B6-47CC-B9F0-EA73FE674C9A}" destId="{F894EA2D-209E-4163-8AF1-FA8DC4266980}" srcOrd="1" destOrd="0" presId="urn:microsoft.com/office/officeart/2011/layout/InterconnectedBlockProcess"/>
    <dgm:cxn modelId="{9A117451-CF8E-4D18-A669-8000D24CCFDA}" type="presOf" srcId="{2690F94A-1C7A-40FD-A1E5-30207C5215D2}" destId="{90E92B5A-C969-40A7-8822-1D0E1A815171}" srcOrd="0" destOrd="0" presId="urn:microsoft.com/office/officeart/2011/layout/InterconnectedBlockProcess"/>
    <dgm:cxn modelId="{4C08338B-2C39-420C-966E-EF68BD13EEAA}" type="presOf" srcId="{790D2B82-CE1D-43D8-90DF-6EE095900312}" destId="{318C9C58-30EA-4E5D-AFF8-6906B4DEBBB4}" srcOrd="1" destOrd="0" presId="urn:microsoft.com/office/officeart/2011/layout/InterconnectedBlockProcess"/>
    <dgm:cxn modelId="{DCFEAD4F-004E-46DE-888E-7222F60D8EE4}" type="presOf" srcId="{00C7E6D0-DDB3-4516-AFCA-AAD752BC1951}" destId="{85272390-3398-470F-9A87-39C7D2DD4136}" srcOrd="1" destOrd="0" presId="urn:microsoft.com/office/officeart/2011/layout/InterconnectedBlockProcess"/>
    <dgm:cxn modelId="{6358E30E-A8E8-4A74-ADE5-FB4693A14DC9}" srcId="{0370DE8B-60A3-47F3-A4C3-C0BAD35665EE}" destId="{2690F94A-1C7A-40FD-A1E5-30207C5215D2}" srcOrd="0" destOrd="0" parTransId="{1C6AAA54-1C5D-4659-BAD8-44477AC15768}" sibTransId="{0BEDD559-531A-4096-AB2A-D0F56BFACBF9}"/>
    <dgm:cxn modelId="{022DE975-E7D0-49D7-A17B-E1E7410A4AE7}" type="presOf" srcId="{7C048A6A-28B3-4C11-B77B-3B84F7D0B917}" destId="{5CB46CD0-85ED-4EB7-BA1A-8000A13713ED}" srcOrd="0" destOrd="0" presId="urn:microsoft.com/office/officeart/2011/layout/InterconnectedBlockProcess"/>
    <dgm:cxn modelId="{F6C634EC-AA70-4B67-96B9-CB7DB8C9A0E3}" type="presOf" srcId="{00C7E6D0-DDB3-4516-AFCA-AAD752BC1951}" destId="{3ACC7836-467E-4E18-8710-773F2C6466AB}" srcOrd="0" destOrd="0" presId="urn:microsoft.com/office/officeart/2011/layout/InterconnectedBlockProcess"/>
    <dgm:cxn modelId="{1F8D42EE-E264-426C-A63D-96C165299D8D}" type="presOf" srcId="{9F369507-62FD-4BE3-923E-8526A1F0C778}" destId="{E04A9E30-E357-4782-828D-14620FEE4140}" srcOrd="0" destOrd="0" presId="urn:microsoft.com/office/officeart/2011/layout/InterconnectedBlockProcess"/>
    <dgm:cxn modelId="{29FC2B03-734A-4D95-B51A-1B4F67526282}" type="presOf" srcId="{77375A9E-40B6-47CC-B9F0-EA73FE674C9A}" destId="{93519B99-0432-413E-9BA6-A724693A6D20}" srcOrd="0" destOrd="0" presId="urn:microsoft.com/office/officeart/2011/layout/InterconnectedBlockProcess"/>
    <dgm:cxn modelId="{72D6DCBE-CE6B-4CD2-8F60-1A4D9884A313}" srcId="{2690F94A-1C7A-40FD-A1E5-30207C5215D2}" destId="{77375A9E-40B6-47CC-B9F0-EA73FE674C9A}" srcOrd="0" destOrd="0" parTransId="{A2A2F924-B3EB-4F7B-AC1D-ED5D8B8E69CE}" sibTransId="{071671A0-7696-43C9-BD39-C9E129B44670}"/>
    <dgm:cxn modelId="{46C9224F-FC36-43BD-9676-6B120EDBCA1F}" srcId="{9F369507-62FD-4BE3-923E-8526A1F0C778}" destId="{790D2B82-CE1D-43D8-90DF-6EE095900312}" srcOrd="0" destOrd="0" parTransId="{1210CB01-4241-4FB0-BFC6-042E5A592103}" sibTransId="{34C5B71E-2A5E-4BD8-91DB-A2A55489EFC9}"/>
    <dgm:cxn modelId="{24FB1333-4E3C-4D0F-AF99-A328E896CC86}" srcId="{7C048A6A-28B3-4C11-B77B-3B84F7D0B917}" destId="{5B58163A-C3D8-457A-9D9D-B7F88750B986}" srcOrd="0" destOrd="0" parTransId="{7C7B0F9B-23AD-4A0A-8725-CBA684FFB5DF}" sibTransId="{34A0E0FB-DC41-441B-A228-C156AC5CBFD8}"/>
    <dgm:cxn modelId="{5109C580-B6CA-469E-B7AD-73B6C656FCBF}" type="presParOf" srcId="{B25B5478-99F0-483B-AF99-47A4EFB2F90C}" destId="{817C86E6-F44F-40AB-9969-7900B2C5D0BE}" srcOrd="0" destOrd="0" presId="urn:microsoft.com/office/officeart/2011/layout/InterconnectedBlockProcess"/>
    <dgm:cxn modelId="{B803EB60-AB34-4760-A236-70EBB841CA6F}" type="presParOf" srcId="{817C86E6-F44F-40AB-9969-7900B2C5D0BE}" destId="{BE71F6B5-93EC-48A1-A5C4-A30B019486A4}" srcOrd="0" destOrd="0" presId="urn:microsoft.com/office/officeart/2011/layout/InterconnectedBlockProcess"/>
    <dgm:cxn modelId="{395457DC-767D-4D59-A535-B4ABE6B6A79B}" type="presParOf" srcId="{B25B5478-99F0-483B-AF99-47A4EFB2F90C}" destId="{D0022CFA-2A36-4775-9E44-F737A0970C94}" srcOrd="1" destOrd="0" presId="urn:microsoft.com/office/officeart/2011/layout/InterconnectedBlockProcess"/>
    <dgm:cxn modelId="{E1824DEF-A792-4C7E-A982-303B907CA0D4}" type="presParOf" srcId="{B25B5478-99F0-483B-AF99-47A4EFB2F90C}" destId="{5CB46CD0-85ED-4EB7-BA1A-8000A13713ED}" srcOrd="2" destOrd="0" presId="urn:microsoft.com/office/officeart/2011/layout/InterconnectedBlockProcess"/>
    <dgm:cxn modelId="{245EF58C-9A1B-4C58-BDD0-6EE9519DDB40}" type="presParOf" srcId="{B25B5478-99F0-483B-AF99-47A4EFB2F90C}" destId="{D5A6877E-CA0D-4A97-BA07-EF0D70D4BD66}" srcOrd="3" destOrd="0" presId="urn:microsoft.com/office/officeart/2011/layout/InterconnectedBlockProcess"/>
    <dgm:cxn modelId="{48C703F1-E1B2-4086-A7A2-93A38389106C}" type="presParOf" srcId="{D5A6877E-CA0D-4A97-BA07-EF0D70D4BD66}" destId="{664FE030-A1BA-45EB-9CC4-06AA36D942FD}" srcOrd="0" destOrd="0" presId="urn:microsoft.com/office/officeart/2011/layout/InterconnectedBlockProcess"/>
    <dgm:cxn modelId="{F0309519-833C-4C99-87B2-CA13C8EA6366}" type="presParOf" srcId="{B25B5478-99F0-483B-AF99-47A4EFB2F90C}" destId="{318C9C58-30EA-4E5D-AFF8-6906B4DEBBB4}" srcOrd="4" destOrd="0" presId="urn:microsoft.com/office/officeart/2011/layout/InterconnectedBlockProcess"/>
    <dgm:cxn modelId="{8BC76CAE-256F-4755-A452-E10D82428046}" type="presParOf" srcId="{B25B5478-99F0-483B-AF99-47A4EFB2F90C}" destId="{E04A9E30-E357-4782-828D-14620FEE4140}" srcOrd="5" destOrd="0" presId="urn:microsoft.com/office/officeart/2011/layout/InterconnectedBlockProcess"/>
    <dgm:cxn modelId="{C15BBC51-BF87-4EE6-8177-370CF9823C6B}" type="presParOf" srcId="{B25B5478-99F0-483B-AF99-47A4EFB2F90C}" destId="{BE4134AD-2721-47C5-A24B-AFD879BD89B5}" srcOrd="6" destOrd="0" presId="urn:microsoft.com/office/officeart/2011/layout/InterconnectedBlockProcess"/>
    <dgm:cxn modelId="{D7353A74-AE34-4199-9B8B-81B031EA60A6}" type="presParOf" srcId="{BE4134AD-2721-47C5-A24B-AFD879BD89B5}" destId="{3ACC7836-467E-4E18-8710-773F2C6466AB}" srcOrd="0" destOrd="0" presId="urn:microsoft.com/office/officeart/2011/layout/InterconnectedBlockProcess"/>
    <dgm:cxn modelId="{5F39C579-F44F-431D-A407-24B6145DAB01}" type="presParOf" srcId="{B25B5478-99F0-483B-AF99-47A4EFB2F90C}" destId="{85272390-3398-470F-9A87-39C7D2DD4136}" srcOrd="7" destOrd="0" presId="urn:microsoft.com/office/officeart/2011/layout/InterconnectedBlockProcess"/>
    <dgm:cxn modelId="{0F1B59FB-CA20-48E3-8A72-894A2797A1B9}" type="presParOf" srcId="{B25B5478-99F0-483B-AF99-47A4EFB2F90C}" destId="{8431B8C8-D1DA-4B21-817F-3C7B9139C45F}" srcOrd="8" destOrd="0" presId="urn:microsoft.com/office/officeart/2011/layout/InterconnectedBlockProcess"/>
    <dgm:cxn modelId="{81A1CD6E-2DE6-44D1-AE20-41A61CC9BFBC}" type="presParOf" srcId="{B25B5478-99F0-483B-AF99-47A4EFB2F90C}" destId="{86FC2A5A-B17C-434A-968A-4EEDC5124822}" srcOrd="9" destOrd="0" presId="urn:microsoft.com/office/officeart/2011/layout/InterconnectedBlockProcess"/>
    <dgm:cxn modelId="{DE9A9D45-23FE-40E2-B6E9-7C4563107069}" type="presParOf" srcId="{86FC2A5A-B17C-434A-968A-4EEDC5124822}" destId="{93519B99-0432-413E-9BA6-A724693A6D20}" srcOrd="0" destOrd="0" presId="urn:microsoft.com/office/officeart/2011/layout/InterconnectedBlockProcess"/>
    <dgm:cxn modelId="{B691A308-DBFF-45CD-B576-114D4712BD82}" type="presParOf" srcId="{B25B5478-99F0-483B-AF99-47A4EFB2F90C}" destId="{F894EA2D-209E-4163-8AF1-FA8DC4266980}" srcOrd="10" destOrd="0" presId="urn:microsoft.com/office/officeart/2011/layout/InterconnectedBlockProcess"/>
    <dgm:cxn modelId="{AFDFC292-2FCF-4FBB-A15C-AD9DE1D6CD54}" type="presParOf" srcId="{B25B5478-99F0-483B-AF99-47A4EFB2F90C}" destId="{90E92B5A-C969-40A7-8822-1D0E1A815171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3AA0C-CB8F-468C-BB3F-2E1D9ACA697A}">
      <dsp:nvSpPr>
        <dsp:cNvPr id="0" name=""/>
        <dsp:cNvSpPr/>
      </dsp:nvSpPr>
      <dsp:spPr>
        <a:xfrm>
          <a:off x="0" y="0"/>
          <a:ext cx="6936432" cy="1467592"/>
        </a:xfrm>
        <a:prstGeom prst="rect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  <a:scene3d>
          <a:camera prst="perspectiveLeft" zoom="91000"/>
          <a:lightRig rig="threePt" dir="t">
            <a:rot lat="0" lon="0" rev="20700000"/>
          </a:lightRig>
        </a:scene3d>
        <a:sp3d extrusionH="50600"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感知技术</a:t>
          </a:r>
          <a:endParaRPr lang="zh-CN" altLang="en-US" sz="24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双目探测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传感器探测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534045" y="0"/>
        <a:ext cx="5402386" cy="1467592"/>
      </dsp:txXfrm>
    </dsp:sp>
    <dsp:sp modelId="{0B481155-68E6-4CCB-8220-6C2F9F828BA9}">
      <dsp:nvSpPr>
        <dsp:cNvPr id="0" name=""/>
        <dsp:cNvSpPr/>
      </dsp:nvSpPr>
      <dsp:spPr>
        <a:xfrm>
          <a:off x="146759" y="146759"/>
          <a:ext cx="1387286" cy="1174073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35D033-5AF8-4A33-BFB0-9F7F153A68ED}">
      <dsp:nvSpPr>
        <dsp:cNvPr id="0" name=""/>
        <dsp:cNvSpPr/>
      </dsp:nvSpPr>
      <dsp:spPr>
        <a:xfrm>
          <a:off x="0" y="1599250"/>
          <a:ext cx="6936432" cy="1467592"/>
        </a:xfrm>
        <a:prstGeom prst="rect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  <a:scene3d>
          <a:camera prst="perspectiveLeft" zoom="91000"/>
          <a:lightRig rig="threePt" dir="t">
            <a:rot lat="0" lon="0" rev="20700000"/>
          </a:lightRig>
        </a:scene3d>
        <a:sp3d extrusionH="50600"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体感交互</a:t>
          </a:r>
          <a:endParaRPr lang="zh-CN" altLang="en-US" sz="24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腕带追踪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动作识别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534045" y="1599250"/>
        <a:ext cx="5402386" cy="1467592"/>
      </dsp:txXfrm>
    </dsp:sp>
    <dsp:sp modelId="{A1C47B3E-BBD4-47DE-AD2D-914BED1765AB}">
      <dsp:nvSpPr>
        <dsp:cNvPr id="0" name=""/>
        <dsp:cNvSpPr/>
      </dsp:nvSpPr>
      <dsp:spPr>
        <a:xfrm>
          <a:off x="146759" y="1761110"/>
          <a:ext cx="1387286" cy="117407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76200"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5418F5-DECE-4E7D-8A4F-65120EC56F74}">
      <dsp:nvSpPr>
        <dsp:cNvPr id="0" name=""/>
        <dsp:cNvSpPr/>
      </dsp:nvSpPr>
      <dsp:spPr>
        <a:xfrm>
          <a:off x="0" y="3228703"/>
          <a:ext cx="6936432" cy="1467592"/>
        </a:xfrm>
        <a:prstGeom prst="rect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  <a:scene3d>
          <a:camera prst="perspectiveLeft" zoom="91000"/>
          <a:lightRig rig="threePt" dir="t">
            <a:rot lat="0" lon="0" rev="20700000"/>
          </a:lightRig>
        </a:scene3d>
        <a:sp3d extrusionH="50600"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智能控制</a:t>
          </a:r>
          <a:endParaRPr lang="zh-CN" altLang="en-US" sz="24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智能算法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多级联动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534045" y="3228703"/>
        <a:ext cx="5402386" cy="1467592"/>
      </dsp:txXfrm>
    </dsp:sp>
    <dsp:sp modelId="{226CB7A2-9750-4951-BE96-337BF351F531}">
      <dsp:nvSpPr>
        <dsp:cNvPr id="0" name=""/>
        <dsp:cNvSpPr/>
      </dsp:nvSpPr>
      <dsp:spPr>
        <a:xfrm>
          <a:off x="146759" y="3375462"/>
          <a:ext cx="1387286" cy="117407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76200"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互联块流程"/>
  <dgm:desc val="用于显示流程中的顺序步骤。非常适用于少量级别 1 文本和适量级别 2 文本。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互联块流程"/>
  <dgm:desc val="用于显示流程中的顺序步骤。非常适用于少量级别 1 文本和适量级别 2 文本。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B31D80E-E524-48A4-9CC6-382FF543D2EA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45E56C9-F80B-4271-99BD-42087F2EB4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00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评委老师和各位同学，大家好，我们的申报作品是</a:t>
            </a:r>
            <a:r>
              <a:rPr lang="en-US" altLang="zh-CN" dirty="0" smtClean="0"/>
              <a:t>XXX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C77EC1-6EA7-4B1C-9DCD-C79B9A90B9EA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6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我们项目的主要特色   是</a:t>
            </a:r>
            <a:endParaRPr lang="en-US" altLang="zh-CN" dirty="0" smtClean="0"/>
          </a:p>
          <a:p>
            <a:r>
              <a:rPr lang="zh-CN" altLang="en-US" dirty="0" smtClean="0"/>
              <a:t>他可以凭借小巧的身躯灵活穿梭道路之间，代替。。。完成危险的工作，保证他们的安全。  它具有双重。。。。。。。  要做到这些他必须搭载高新的技术。其中最突出的就是。。。。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下面是他的一些相关技术特色。。如图所示的五大系统是它强有力的身躯，其中感知系统。。。。。。。。。。。。。。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66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机器视觉算法和智能技术则为它注入了灵魂。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51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一个人的能力太过有限，要实现这样一种高智能机器，必须依赖一个强有力的团队。这！  是我们的团队。。。。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2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可以看出，无论是软件开发，还是硬件设计，我们各有所专。  除了过硬的能力 ，我们更拥有丰富的实战经验。这个团队大学之初就已建立，一年磨砺，赋予了我们如此深厚的积淀和默契。我是张旭。。。。。。。。他是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9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一个好的团队遇到一个好的想法，为什么还不开始呢？其实我们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个月前已经</a:t>
            </a:r>
            <a:r>
              <a:rPr lang="zh-CN" altLang="en-US" smtClean="0"/>
              <a:t>开始，时至今日，</a:t>
            </a:r>
            <a:r>
              <a:rPr lang="zh-CN" altLang="en-US" dirty="0" smtClean="0"/>
              <a:t>我们已经小有成果：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5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这是我们已经制作的雏形机，虽然它还有太多太多的不足，虽然它还只能完成极少的任务，但我们却积累了很多的经验。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0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这是我们已经制作的雏形机，虽然它还有太多太多的不足，虽然它还只能完成极少的任务，但我们却积累了很多的经验。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1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此外，在雏形机设计过程中我们还将 专为环卫辅助设计的一套解决方案申请了两项国家专利。同时，我们还以此为基础，参加了挑战杯，目前正积极备战省赛。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倡导并引领自动化道路清理，有效减少环卫事故发生，降低环卫工作轻度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接下来，我将从如下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个方面介绍我们的项目作品。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18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倡导并引领自动化道路清理，有效减少环卫事故发生，降低环卫工作轻度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1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随着社会的进步，城市卫生愈发引人关注，因此越来越多的环卫工人出项在城市，然而当我们尽情享受城市的美丽时，那些默默付出的环卫工作者正承受着这样的境遇：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2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一日又一日的日晒，雨淋，起早，贪晚。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还有时刻伴随危险，以及。。。。难以预料的不幸。。。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3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（快速点过）我们不禁感叹，在智能机器应用如此广泛的惊天，为什么就不能有一种环卫专用的机器呢？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6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这！ 就是我们要做的，我们设计   并    计划实现一种环卫辅助智能机器，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1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他将倡导并引领自动化道路清理，</a:t>
            </a:r>
            <a:endParaRPr lang="en-US" altLang="zh-CN" dirty="0" smtClean="0"/>
          </a:p>
          <a:p>
            <a:r>
              <a:rPr lang="zh-CN" altLang="en-US" dirty="0" smtClean="0"/>
              <a:t>它能有效减少环卫事故发生，</a:t>
            </a:r>
            <a:endParaRPr lang="en-US" altLang="zh-CN" dirty="0" smtClean="0"/>
          </a:p>
          <a:p>
            <a:r>
              <a:rPr lang="zh-CN" altLang="en-US" dirty="0" smtClean="0"/>
              <a:t>它会大大降低环卫工作轻度，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填补室外道路清扫智能机领域的空白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0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E56C9-F80B-4271-99BD-42087F2EB42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4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8CDC9-C2CF-4A32-9C8B-0017CED67014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2A958-1660-4F2B-A912-531394509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D4A87-61E8-4B89-89C5-3B7819311975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852EB-68EF-4313-960D-C6E19AA96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0699A-E032-4232-A7CD-73EC1019BA24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C8AF-9328-42F8-A726-B6DF4F5AE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2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23FD0-A70C-4F20-86B9-15BD465D85DB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AD0F9-BD7F-4510-8416-F7DFB0F600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B68E7-48E8-4721-B886-7D6D1580E02C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E87E7-400C-4D4B-8E4B-7B01E4C124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DDE02-C00F-4E48-8861-1277F7C97745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2C8E4-C208-4249-B4C0-BB6E73E266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FADE6-2D02-4EEE-8B9C-9123D42206AF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022E-4CC1-47A0-9EFD-011D722E69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8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1316-07BE-46EE-966F-CAC2C541A9FC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6D08-18E7-4A1B-9327-6BFB47B58B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1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1448A-D3A4-4071-A005-A05E620F24E6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83DBD-7DC2-4B6A-AE52-BF4F328877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84165-66BC-4CE7-9A4B-865D94A55505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8FFF7-1846-4A23-B650-35CCAAB8F0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4A51F-7121-4D7E-81D9-4F8FE264CB97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80E7-F569-49B6-80D3-11FDDD0266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499350" y="6308725"/>
            <a:ext cx="13287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WWW.1PPT.COM</a:t>
            </a:r>
            <a:endParaRPr lang="zh-CN" altLang="en-US" sz="1050" dirty="0">
              <a:latin typeface="Verdana" pitchFamily="34" charset="0"/>
              <a:ea typeface="+mn-ea"/>
              <a:cs typeface="Verdana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6A343F-6DD8-40C3-89BD-66EAB659210D}" type="datetimeFigureOut">
              <a:rPr lang="zh-CN" altLang="en-US"/>
              <a:pPr>
                <a:defRPr/>
              </a:pPr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B07961-E95C-4EE1-83DF-2E967AE0B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___1.xls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323528" y="2852936"/>
            <a:ext cx="8404545" cy="1037977"/>
          </a:xfrm>
        </p:spPr>
        <p:txBody>
          <a:bodyPr/>
          <a:lstStyle/>
          <a:p>
            <a:pPr algn="r" eaLnBrk="1" hangingPunct="1"/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自律</a:t>
            </a:r>
            <a:r>
              <a:rPr lang="en-US" altLang="zh-CN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体感双模式环卫辅助机器人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-8" y="2530286"/>
            <a:ext cx="450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024904"/>
            <a:ext cx="0" cy="540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716016" y="2204904"/>
            <a:ext cx="0" cy="360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038161"/>
            <a:ext cx="542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文本框 2"/>
          <p:cNvSpPr txBox="1">
            <a:spLocks noChangeArrowheads="1"/>
          </p:cNvSpPr>
          <p:nvPr/>
        </p:nvSpPr>
        <p:spPr bwMode="auto">
          <a:xfrm>
            <a:off x="5542587" y="1988840"/>
            <a:ext cx="3185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r>
              <a:rPr lang="en-US" altLang="zh-CN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en-US" altLang="zh-CN" b="1" dirty="0">
              <a:solidFill>
                <a:srgbClr val="2828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r>
              <a:rPr lang="zh-CN" altLang="en-US" b="1" dirty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创新训练项目申报作品</a:t>
            </a:r>
          </a:p>
        </p:txBody>
      </p:sp>
      <p:sp>
        <p:nvSpPr>
          <p:cNvPr id="3080" name="文本框 8"/>
          <p:cNvSpPr txBox="1">
            <a:spLocks noChangeArrowheads="1"/>
          </p:cNvSpPr>
          <p:nvPr/>
        </p:nvSpPr>
        <p:spPr bwMode="auto">
          <a:xfrm>
            <a:off x="5364088" y="5229200"/>
            <a:ext cx="3230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</a:t>
            </a:r>
            <a:r>
              <a:rPr lang="zh-CN" altLang="en-US" b="1" dirty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：张旭 </a:t>
            </a:r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张</a:t>
            </a:r>
            <a:r>
              <a:rPr lang="zh-CN" altLang="en-US" b="1" dirty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诗杰 </a:t>
            </a:r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曹</a:t>
            </a:r>
            <a:r>
              <a:rPr lang="zh-CN" altLang="en-US" b="1" dirty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聪</a:t>
            </a:r>
            <a:endParaRPr lang="en-US" altLang="zh-CN" b="1" dirty="0" smtClean="0">
              <a:solidFill>
                <a:srgbClr val="2828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指导教师：郑春红 </a:t>
            </a:r>
            <a:r>
              <a:rPr lang="zh-CN" altLang="en-US" b="1" dirty="0" smtClean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副教授</a:t>
            </a:r>
            <a:endParaRPr lang="en-US" altLang="zh-CN" b="1" dirty="0">
              <a:solidFill>
                <a:srgbClr val="2828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8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主要内容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7548811" y="6176451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55576" y="1461870"/>
            <a:ext cx="7780202" cy="4199378"/>
            <a:chOff x="755576" y="1300792"/>
            <a:chExt cx="7780202" cy="419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300792"/>
              <a:ext cx="2889754" cy="4182218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0"/>
              </a:lightRig>
            </a:scene3d>
            <a:sp3d>
              <a:bevelT w="0" h="12700"/>
            </a:sp3d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1317952"/>
              <a:ext cx="2889754" cy="4182218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0"/>
              </a:lightRig>
            </a:scene3d>
            <a:sp3d>
              <a:bevelT w="0" h="12700"/>
            </a:sp3d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1317952"/>
              <a:ext cx="2883658" cy="4168858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0"/>
              </a:lightRig>
            </a:scene3d>
            <a:sp3d>
              <a:bevelT w="0" h="12700"/>
            </a:sp3d>
          </p:spPr>
        </p:pic>
      </p:grpSp>
    </p:spTree>
    <p:extLst>
      <p:ext uri="{BB962C8B-B14F-4D97-AF65-F5344CB8AC3E}">
        <p14:creationId xmlns:p14="http://schemas.microsoft.com/office/powerpoint/2010/main" val="23339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产品特性及优点</a:t>
            </a:r>
          </a:p>
        </p:txBody>
      </p:sp>
      <p:sp>
        <p:nvSpPr>
          <p:cNvPr id="12" name="矩形 11"/>
          <p:cNvSpPr/>
          <p:nvPr/>
        </p:nvSpPr>
        <p:spPr>
          <a:xfrm>
            <a:off x="7548811" y="6176451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23345" y="4108154"/>
            <a:ext cx="2497827" cy="1500198"/>
            <a:chOff x="7023345" y="4108154"/>
            <a:chExt cx="2497827" cy="1500198"/>
          </a:xfrm>
        </p:grpSpPr>
        <p:sp>
          <p:nvSpPr>
            <p:cNvPr id="5" name="椭圆 4"/>
            <p:cNvSpPr/>
            <p:nvPr/>
          </p:nvSpPr>
          <p:spPr>
            <a:xfrm>
              <a:off x="7023345" y="4108154"/>
              <a:ext cx="1500198" cy="15001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+mn-ea"/>
              </a:endParaRPr>
            </a:p>
          </p:txBody>
        </p:sp>
        <p:sp>
          <p:nvSpPr>
            <p:cNvPr id="19" name="TextBox 10"/>
            <p:cNvSpPr txBox="1"/>
            <p:nvPr/>
          </p:nvSpPr>
          <p:spPr>
            <a:xfrm>
              <a:off x="7092280" y="4581128"/>
              <a:ext cx="2428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体感系统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66089" y="1322072"/>
            <a:ext cx="2714644" cy="2714644"/>
            <a:chOff x="6166089" y="1322072"/>
            <a:chExt cx="2714644" cy="2714644"/>
          </a:xfrm>
        </p:grpSpPr>
        <p:sp>
          <p:nvSpPr>
            <p:cNvPr id="18" name="椭圆 17"/>
            <p:cNvSpPr/>
            <p:nvPr/>
          </p:nvSpPr>
          <p:spPr>
            <a:xfrm>
              <a:off x="6166089" y="1322072"/>
              <a:ext cx="2714644" cy="27146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latin typeface="+mn-ea"/>
              </a:endParaRP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6262927" y="1935083"/>
              <a:ext cx="24288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机器骨架及外壳</a:t>
              </a:r>
              <a:endPara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5539" y="2607956"/>
            <a:ext cx="2598499" cy="1785950"/>
            <a:chOff x="3786182" y="1643056"/>
            <a:chExt cx="2598499" cy="1785950"/>
          </a:xfrm>
        </p:grpSpPr>
        <p:sp>
          <p:nvSpPr>
            <p:cNvPr id="8" name="椭圆 7"/>
            <p:cNvSpPr/>
            <p:nvPr/>
          </p:nvSpPr>
          <p:spPr>
            <a:xfrm>
              <a:off x="3786182" y="1643056"/>
              <a:ext cx="1785950" cy="17859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n-ea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955789" y="2304723"/>
              <a:ext cx="2428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能动系统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0694" y="4257051"/>
            <a:ext cx="2428892" cy="1357322"/>
            <a:chOff x="4929041" y="3143254"/>
            <a:chExt cx="2428892" cy="1357322"/>
          </a:xfrm>
        </p:grpSpPr>
        <p:sp>
          <p:nvSpPr>
            <p:cNvPr id="11" name="椭圆 10"/>
            <p:cNvSpPr/>
            <p:nvPr/>
          </p:nvSpPr>
          <p:spPr>
            <a:xfrm>
              <a:off x="4975228" y="3143254"/>
              <a:ext cx="1357322" cy="135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n-ea"/>
              </a:endParaRP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4929041" y="3606757"/>
              <a:ext cx="2428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自律系统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08569" y="3893840"/>
            <a:ext cx="2477877" cy="1571636"/>
            <a:chOff x="2571736" y="2928940"/>
            <a:chExt cx="2477877" cy="1571636"/>
          </a:xfrm>
        </p:grpSpPr>
        <p:sp>
          <p:nvSpPr>
            <p:cNvPr id="15" name="椭圆 14"/>
            <p:cNvSpPr/>
            <p:nvPr/>
          </p:nvSpPr>
          <p:spPr>
            <a:xfrm>
              <a:off x="2571736" y="2928940"/>
              <a:ext cx="1571636" cy="15716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n-ea"/>
              </a:endParaRP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2620721" y="3472212"/>
              <a:ext cx="2428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感知系统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71471" y="1357303"/>
            <a:ext cx="3167391" cy="2723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大仿生系统</a:t>
            </a:r>
            <a:endParaRPr lang="en-US" altLang="zh-CN" sz="24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感知系统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系统包含了整个机器人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外界</a:t>
            </a: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的一切物理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能动系统</a:t>
            </a: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：该系统负责机器的一切行为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，是一切工作的基础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保障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自律及体感系统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在实现自身功能的同时，宏观调控各个系统，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称得上是机器的大脑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机器</a:t>
            </a:r>
            <a:r>
              <a:rPr lang="zh-CN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骨架及</a:t>
            </a:r>
            <a:r>
              <a:rPr lang="zh-CN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外壳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：结实</a:t>
            </a: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的材质将一切囊入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产品特性及优点</a:t>
            </a:r>
          </a:p>
        </p:txBody>
      </p:sp>
      <p:sp>
        <p:nvSpPr>
          <p:cNvPr id="12" name="矩形 11"/>
          <p:cNvSpPr/>
          <p:nvPr/>
        </p:nvSpPr>
        <p:spPr>
          <a:xfrm>
            <a:off x="7548811" y="6176451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39835507"/>
              </p:ext>
            </p:extLst>
          </p:nvPr>
        </p:nvGraphicFramePr>
        <p:xfrm>
          <a:off x="887169" y="1174750"/>
          <a:ext cx="6936432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4750"/>
            <a:ext cx="6552728" cy="4781011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体感交互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2" t="62155" r="54825" b="5571"/>
          <a:stretch/>
        </p:blipFill>
        <p:spPr bwMode="auto">
          <a:xfrm>
            <a:off x="1230092" y="1196752"/>
            <a:ext cx="6467792" cy="4759009"/>
          </a:xfrm>
          <a:prstGeom prst="rect">
            <a:avLst/>
          </a:prstGeom>
          <a:noFill/>
          <a:ln w="76200">
            <a:solidFill>
              <a:srgbClr val="FFC000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3282"/>
            <a:ext cx="9144000" cy="460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48905" y="1946395"/>
            <a:ext cx="2709190" cy="249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3112286" y="4791779"/>
            <a:ext cx="3456384" cy="653445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简综艺" pitchFamily="49" charset="-122"/>
              </a:rPr>
              <a:t>OUR TEAM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简综艺" pitchFamily="49" charset="-122"/>
              </a:rPr>
              <a:t>！</a:t>
            </a: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063000" y="5307103"/>
            <a:ext cx="508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杰克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韦尔奇有句关于团队的名言：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你可以拿走我的企业，但不能拿走我的团队，只要我的团队在，我就能再开创一个更加辉煌的企业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063000" y="547712"/>
            <a:ext cx="4926407" cy="1081088"/>
            <a:chOff x="3132336" y="332656"/>
            <a:chExt cx="5472112" cy="1081088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3494286" y="332656"/>
              <a:ext cx="287337" cy="107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Line 3"/>
            <p:cNvSpPr>
              <a:spLocks noChangeShapeType="1"/>
            </p:cNvSpPr>
            <p:nvPr/>
          </p:nvSpPr>
          <p:spPr bwMode="auto">
            <a:xfrm flipH="1">
              <a:off x="3132336" y="332656"/>
              <a:ext cx="0" cy="1081088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8028186" y="332656"/>
              <a:ext cx="0" cy="1079500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"/>
            <p:cNvSpPr>
              <a:spLocks noChangeShapeType="1"/>
            </p:cNvSpPr>
            <p:nvPr/>
          </p:nvSpPr>
          <p:spPr bwMode="auto">
            <a:xfrm flipH="1">
              <a:off x="3259336" y="332656"/>
              <a:ext cx="0" cy="107950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 flipH="1">
              <a:off x="3419673" y="332656"/>
              <a:ext cx="1588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H="1">
              <a:off x="3853061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3995936" y="332656"/>
              <a:ext cx="1587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H="1">
              <a:off x="7883723" y="332656"/>
              <a:ext cx="1588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172648" y="332656"/>
              <a:ext cx="1588" cy="1079500"/>
            </a:xfrm>
            <a:prstGeom prst="line">
              <a:avLst/>
            </a:prstGeom>
            <a:noFill/>
            <a:ln w="889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8317111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H="1">
              <a:off x="8461573" y="332656"/>
              <a:ext cx="0" cy="1079500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H="1">
              <a:off x="8604448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4621935" y="467194"/>
              <a:ext cx="31173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团队介绍</a:t>
              </a:r>
              <a:endPara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6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团队介绍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875469" y="1340768"/>
            <a:ext cx="9695941" cy="5339739"/>
            <a:chOff x="-875469" y="1340768"/>
            <a:chExt cx="9695941" cy="5339739"/>
          </a:xfrm>
        </p:grpSpPr>
        <p:sp>
          <p:nvSpPr>
            <p:cNvPr id="12" name="矩形 11"/>
            <p:cNvSpPr/>
            <p:nvPr/>
          </p:nvSpPr>
          <p:spPr>
            <a:xfrm>
              <a:off x="7548811" y="6176451"/>
              <a:ext cx="127166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西安电子科技大学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国创申报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-875469" y="1480331"/>
              <a:ext cx="8985661" cy="4174935"/>
              <a:chOff x="-844444" y="1349420"/>
              <a:chExt cx="8985661" cy="4174935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-844444" y="1512734"/>
                <a:ext cx="3719277" cy="345195"/>
              </a:xfrm>
              <a:custGeom>
                <a:avLst/>
                <a:gdLst>
                  <a:gd name="connsiteX0" fmla="*/ 0 w 3719277"/>
                  <a:gd name="connsiteY0" fmla="*/ 0 h 345195"/>
                  <a:gd name="connsiteX1" fmla="*/ 3719277 w 3719277"/>
                  <a:gd name="connsiteY1" fmla="*/ 0 h 345195"/>
                  <a:gd name="connsiteX2" fmla="*/ 3719277 w 3719277"/>
                  <a:gd name="connsiteY2" fmla="*/ 345195 h 345195"/>
                  <a:gd name="connsiteX3" fmla="*/ 0 w 3719277"/>
                  <a:gd name="connsiteY3" fmla="*/ 345195 h 345195"/>
                  <a:gd name="connsiteX4" fmla="*/ 0 w 3719277"/>
                  <a:gd name="connsiteY4" fmla="*/ 0 h 34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9277" h="345195">
                    <a:moveTo>
                      <a:pt x="0" y="0"/>
                    </a:moveTo>
                    <a:lnTo>
                      <a:pt x="3719277" y="0"/>
                    </a:lnTo>
                    <a:lnTo>
                      <a:pt x="3719277" y="345195"/>
                    </a:lnTo>
                    <a:lnTo>
                      <a:pt x="0" y="34519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304444" bIns="0" numCol="1" spcCol="1270" anchor="t" anchorCtr="0">
                <a:noAutofit/>
              </a:bodyPr>
              <a:lstStyle/>
              <a:p>
                <a:pPr lvl="0" algn="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张旭</a:t>
                </a: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420803" y="1805078"/>
                <a:ext cx="1719439" cy="3719277"/>
              </a:xfrm>
              <a:custGeom>
                <a:avLst/>
                <a:gdLst>
                  <a:gd name="connsiteX0" fmla="*/ 0 w 1719439"/>
                  <a:gd name="connsiteY0" fmla="*/ 0 h 3719277"/>
                  <a:gd name="connsiteX1" fmla="*/ 1719439 w 1719439"/>
                  <a:gd name="connsiteY1" fmla="*/ 0 h 3719277"/>
                  <a:gd name="connsiteX2" fmla="*/ 1719439 w 1719439"/>
                  <a:gd name="connsiteY2" fmla="*/ 3719277 h 3719277"/>
                  <a:gd name="connsiteX3" fmla="*/ 0 w 1719439"/>
                  <a:gd name="connsiteY3" fmla="*/ 3719277 h 3719277"/>
                  <a:gd name="connsiteX4" fmla="*/ 0 w 1719439"/>
                  <a:gd name="connsiteY4" fmla="*/ 0 h 371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9439" h="3719277">
                    <a:moveTo>
                      <a:pt x="0" y="0"/>
                    </a:moveTo>
                    <a:lnTo>
                      <a:pt x="1719439" y="0"/>
                    </a:lnTo>
                    <a:lnTo>
                      <a:pt x="1719439" y="3719277"/>
                    </a:lnTo>
                    <a:lnTo>
                      <a:pt x="0" y="3719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304443" rIns="113792" bIns="113792" numCol="1" spcCol="1270" anchor="t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  <a:r>
                  <a:rPr lang="en-US" altLang="zh-CN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C\C++</a:t>
                </a:r>
                <a:r>
                  <a:rPr lang="zh-CN" altLang="en-US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编程语言</a:t>
                </a:r>
                <a:endParaRPr lang="zh-CN" altLang="en-US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r>
                  <a:rPr lang="en-US" altLang="zh-CN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AVR</a:t>
                </a:r>
                <a:r>
                  <a:rPr lang="zh-CN" altLang="en-US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单片机及程序设计</a:t>
                </a:r>
                <a:endParaRPr lang="en-US" altLang="zh-CN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热衷于开源和底层开发</a:t>
                </a:r>
                <a:endParaRPr lang="zh-CN" altLang="en-US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大一校星火杯三等奖</a:t>
                </a:r>
                <a:endParaRPr lang="en-US" altLang="zh-CN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二校星火杯一等奖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75608" y="1349420"/>
                <a:ext cx="690390" cy="690390"/>
              </a:xfrm>
              <a:prstGeom prst="rect">
                <a:avLst/>
              </a:prstGeom>
              <a:blipFill>
                <a:blip r:embed="rId3">
                  <a:duotone>
                    <a:schemeClr val="accent6">
                      <a:hueOff val="0"/>
                      <a:satOff val="0"/>
                      <a:lumOff val="0"/>
                      <a:alphaOff val="0"/>
                      <a:shade val="20000"/>
                      <a:satMod val="200000"/>
                    </a:schemeClr>
                    <a:schemeClr val="accent6">
                      <a:hueOff val="0"/>
                      <a:satOff val="0"/>
                      <a:lumOff val="0"/>
                      <a:alphaOff val="0"/>
                      <a:tint val="12000"/>
                      <a:satMod val="19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7000" r="-17000"/>
                </a:stretch>
              </a:blip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6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任意多边形 6"/>
              <p:cNvSpPr/>
              <p:nvPr/>
            </p:nvSpPr>
            <p:spPr>
              <a:xfrm>
                <a:off x="1889054" y="1512734"/>
                <a:ext cx="3719277" cy="345195"/>
              </a:xfrm>
              <a:custGeom>
                <a:avLst/>
                <a:gdLst>
                  <a:gd name="connsiteX0" fmla="*/ 0 w 3719277"/>
                  <a:gd name="connsiteY0" fmla="*/ 0 h 345195"/>
                  <a:gd name="connsiteX1" fmla="*/ 3719277 w 3719277"/>
                  <a:gd name="connsiteY1" fmla="*/ 0 h 345195"/>
                  <a:gd name="connsiteX2" fmla="*/ 3719277 w 3719277"/>
                  <a:gd name="connsiteY2" fmla="*/ 345195 h 345195"/>
                  <a:gd name="connsiteX3" fmla="*/ 0 w 3719277"/>
                  <a:gd name="connsiteY3" fmla="*/ 345195 h 345195"/>
                  <a:gd name="connsiteX4" fmla="*/ 0 w 3719277"/>
                  <a:gd name="connsiteY4" fmla="*/ 0 h 34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9277" h="345195">
                    <a:moveTo>
                      <a:pt x="0" y="0"/>
                    </a:moveTo>
                    <a:lnTo>
                      <a:pt x="3719277" y="0"/>
                    </a:lnTo>
                    <a:lnTo>
                      <a:pt x="3719277" y="345195"/>
                    </a:lnTo>
                    <a:lnTo>
                      <a:pt x="0" y="34519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2" tIns="0" rIns="304444" bIns="0" numCol="1" spcCol="1270" anchor="t" anchorCtr="0">
                <a:noAutofit/>
              </a:bodyPr>
              <a:lstStyle/>
              <a:p>
                <a:pPr algn="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张诗杰</a:t>
                </a: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3921291" y="1805078"/>
                <a:ext cx="1719439" cy="3719277"/>
              </a:xfrm>
              <a:custGeom>
                <a:avLst/>
                <a:gdLst>
                  <a:gd name="connsiteX0" fmla="*/ 0 w 1719439"/>
                  <a:gd name="connsiteY0" fmla="*/ 0 h 3719277"/>
                  <a:gd name="connsiteX1" fmla="*/ 1719439 w 1719439"/>
                  <a:gd name="connsiteY1" fmla="*/ 0 h 3719277"/>
                  <a:gd name="connsiteX2" fmla="*/ 1719439 w 1719439"/>
                  <a:gd name="connsiteY2" fmla="*/ 3719277 h 3719277"/>
                  <a:gd name="connsiteX3" fmla="*/ 0 w 1719439"/>
                  <a:gd name="connsiteY3" fmla="*/ 3719277 h 3719277"/>
                  <a:gd name="connsiteX4" fmla="*/ 0 w 1719439"/>
                  <a:gd name="connsiteY4" fmla="*/ 0 h 371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9439" h="3719277">
                    <a:moveTo>
                      <a:pt x="0" y="0"/>
                    </a:moveTo>
                    <a:lnTo>
                      <a:pt x="1719439" y="0"/>
                    </a:lnTo>
                    <a:lnTo>
                      <a:pt x="1719439" y="3719277"/>
                    </a:lnTo>
                    <a:lnTo>
                      <a:pt x="0" y="3719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304443" rIns="113792" bIns="113792" numCol="1" spcCol="1270" anchor="t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熟习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语言和</a:t>
                </a:r>
                <a:r>
                  <a:rPr lang="en-US" altLang="zh-CN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OpenCV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程序设计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擅长机器视觉算法研发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熟练使用</a:t>
                </a:r>
                <a:r>
                  <a:rPr lang="en-US" altLang="zh-CN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CATIA</a:t>
                </a:r>
                <a:r>
                  <a:rPr lang="zh-CN" altLang="en-US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进行机械设计</a:t>
                </a:r>
                <a:endParaRPr lang="zh-CN" altLang="en-US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有过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机器人竞赛经验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大二校星火杯一等奖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576095" y="1349420"/>
                <a:ext cx="690390" cy="690390"/>
              </a:xfrm>
              <a:prstGeom prst="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任意多边形 9"/>
              <p:cNvSpPr/>
              <p:nvPr/>
            </p:nvSpPr>
            <p:spPr>
              <a:xfrm>
                <a:off x="4389542" y="1512734"/>
                <a:ext cx="3719277" cy="345195"/>
              </a:xfrm>
              <a:custGeom>
                <a:avLst/>
                <a:gdLst>
                  <a:gd name="connsiteX0" fmla="*/ 0 w 3719277"/>
                  <a:gd name="connsiteY0" fmla="*/ 0 h 345195"/>
                  <a:gd name="connsiteX1" fmla="*/ 3719277 w 3719277"/>
                  <a:gd name="connsiteY1" fmla="*/ 0 h 345195"/>
                  <a:gd name="connsiteX2" fmla="*/ 3719277 w 3719277"/>
                  <a:gd name="connsiteY2" fmla="*/ 345195 h 345195"/>
                  <a:gd name="connsiteX3" fmla="*/ 0 w 3719277"/>
                  <a:gd name="connsiteY3" fmla="*/ 345195 h 345195"/>
                  <a:gd name="connsiteX4" fmla="*/ 0 w 3719277"/>
                  <a:gd name="connsiteY4" fmla="*/ 0 h 34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9277" h="345195">
                    <a:moveTo>
                      <a:pt x="0" y="0"/>
                    </a:moveTo>
                    <a:lnTo>
                      <a:pt x="3719277" y="0"/>
                    </a:lnTo>
                    <a:lnTo>
                      <a:pt x="3719277" y="345195"/>
                    </a:lnTo>
                    <a:lnTo>
                      <a:pt x="0" y="34519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304444" bIns="-1" numCol="1" spcCol="1270" anchor="t" anchorCtr="0">
                <a:noAutofit/>
              </a:bodyPr>
              <a:lstStyle/>
              <a:p>
                <a:pPr lvl="0" algn="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b="1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zh-CN" altLang="en-US" sz="2000" b="1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曹一聪</a:t>
                </a:r>
                <a:r>
                  <a:rPr lang="en-US" altLang="zh-CN" sz="2000" b="1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sz="2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6421778" y="1805078"/>
                <a:ext cx="1719439" cy="3719277"/>
              </a:xfrm>
              <a:custGeom>
                <a:avLst/>
                <a:gdLst>
                  <a:gd name="connsiteX0" fmla="*/ 0 w 1719439"/>
                  <a:gd name="connsiteY0" fmla="*/ 0 h 3719277"/>
                  <a:gd name="connsiteX1" fmla="*/ 1719439 w 1719439"/>
                  <a:gd name="connsiteY1" fmla="*/ 0 h 3719277"/>
                  <a:gd name="connsiteX2" fmla="*/ 1719439 w 1719439"/>
                  <a:gd name="connsiteY2" fmla="*/ 3719277 h 3719277"/>
                  <a:gd name="connsiteX3" fmla="*/ 0 w 1719439"/>
                  <a:gd name="connsiteY3" fmla="*/ 3719277 h 3719277"/>
                  <a:gd name="connsiteX4" fmla="*/ 0 w 1719439"/>
                  <a:gd name="connsiteY4" fmla="*/ 0 h 371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9439" h="3719277">
                    <a:moveTo>
                      <a:pt x="0" y="0"/>
                    </a:moveTo>
                    <a:lnTo>
                      <a:pt x="1719439" y="0"/>
                    </a:lnTo>
                    <a:lnTo>
                      <a:pt x="1719439" y="3719277"/>
                    </a:lnTo>
                    <a:lnTo>
                      <a:pt x="0" y="3719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304443" rIns="142240" bIns="142240" numCol="1" spcCol="1270" anchor="t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r>
                  <a:rPr lang="en-US" altLang="zh-CN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.Net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平台开发经历</a:t>
                </a:r>
              </a:p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#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网络编程</a:t>
                </a:r>
              </a:p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了解桌面应用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iShowFX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图文精灵作者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一校星火杯三等奖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Aft>
                    <a:spcPct val="15000"/>
                  </a:spcAft>
                  <a:buChar char="••"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计算机设计大赛备战中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76583" y="1349420"/>
                <a:ext cx="690390" cy="690390"/>
              </a:xfrm>
              <a:prstGeom prst="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9" name="TextBox 18"/>
            <p:cNvSpPr txBox="1"/>
            <p:nvPr/>
          </p:nvSpPr>
          <p:spPr>
            <a:xfrm>
              <a:off x="6911389" y="134076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582" y="1501490"/>
              <a:ext cx="690389" cy="64807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13" t="15001" r="22437" b="-3199"/>
            <a:stretch/>
          </p:blipFill>
          <p:spPr>
            <a:xfrm>
              <a:off x="6060771" y="1501490"/>
              <a:ext cx="659963" cy="66923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94" t="19618" r="34434" b="36632"/>
            <a:stretch/>
          </p:blipFill>
          <p:spPr>
            <a:xfrm>
              <a:off x="3567823" y="1501490"/>
              <a:ext cx="644137" cy="661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8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0"/>
            <a:ext cx="4320478" cy="332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11760" y="6570874"/>
            <a:ext cx="4320478" cy="2871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1042" y="188640"/>
            <a:ext cx="2709190" cy="249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55775" y="2867996"/>
            <a:ext cx="3960441" cy="1025028"/>
            <a:chOff x="3132336" y="332656"/>
            <a:chExt cx="5472112" cy="1081088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573689" y="332656"/>
              <a:ext cx="153845" cy="10795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>
              <a:off x="3132336" y="332656"/>
              <a:ext cx="0" cy="1081088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028186" y="332656"/>
              <a:ext cx="0" cy="10795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3259336" y="332656"/>
              <a:ext cx="0" cy="107950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429229" y="332656"/>
              <a:ext cx="1588" cy="10795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3853061" y="332656"/>
              <a:ext cx="0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995936" y="332656"/>
              <a:ext cx="1587" cy="1079500"/>
            </a:xfrm>
            <a:prstGeom prst="line">
              <a:avLst/>
            </a:prstGeom>
            <a:noFill/>
            <a:ln w="317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7883723" y="332656"/>
              <a:ext cx="1588" cy="1079500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172648" y="332656"/>
              <a:ext cx="1588" cy="107950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8317111" y="332656"/>
              <a:ext cx="0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8461573" y="332656"/>
              <a:ext cx="0" cy="107950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8604448" y="332656"/>
              <a:ext cx="0" cy="107950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425745" y="467195"/>
              <a:ext cx="3187988" cy="746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 smtClean="0">
                  <a:solidFill>
                    <a:srgbClr val="FFC000"/>
                  </a:solidFill>
                  <a:ea typeface="微软雅黑" panose="020B0503020204020204" pitchFamily="34" charset="-122"/>
                </a:rPr>
                <a:t>已有进展</a:t>
              </a:r>
              <a:endParaRPr lang="zh-CN" altLang="en-US" sz="4000" b="1" dirty="0">
                <a:solidFill>
                  <a:srgbClr val="FFC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419748" y="5162563"/>
            <a:ext cx="3240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一个新型的环卫辅助机器，一套全新的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垃圾清理办法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，一种新生的环卫辅助理念。我们已然开始，我们早已播种，我们正在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耕耘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555775" y="4138475"/>
            <a:ext cx="4176464" cy="996137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简综艺" pitchFamily="49" charset="-122"/>
              </a:rPr>
              <a:t>WE HAVE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简综艺" pitchFamily="49" charset="-122"/>
              </a:rPr>
              <a:t>ALREADY </a:t>
            </a: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简综艺" pitchFamily="49" charset="-122"/>
              </a:rPr>
              <a:t>BEGUN…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简综艺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1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已有进展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51051"/>
            <a:ext cx="7882811" cy="4858933"/>
          </a:xfrm>
          <a:prstGeom prst="rect">
            <a:avLst/>
          </a:prstGeom>
          <a:ln w="38100">
            <a:noFill/>
          </a:ln>
        </p:spPr>
      </p:pic>
      <p:sp>
        <p:nvSpPr>
          <p:cNvPr id="11" name="矩形 10"/>
          <p:cNvSpPr/>
          <p:nvPr/>
        </p:nvSpPr>
        <p:spPr>
          <a:xfrm>
            <a:off x="395536" y="1268760"/>
            <a:ext cx="8424936" cy="453650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25023" y="5517232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已有进展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8811" y="6176451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 descr="IMG_20130418_1114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1" y="1384370"/>
            <a:ext cx="5400600" cy="40333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t="6893" r="40631" b="40151"/>
          <a:stretch/>
        </p:blipFill>
        <p:spPr>
          <a:xfrm>
            <a:off x="6156176" y="1139678"/>
            <a:ext cx="2785453" cy="45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已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有进展</a:t>
            </a:r>
          </a:p>
        </p:txBody>
      </p:sp>
      <p:sp>
        <p:nvSpPr>
          <p:cNvPr id="12" name="矩形 11"/>
          <p:cNvSpPr/>
          <p:nvPr/>
        </p:nvSpPr>
        <p:spPr>
          <a:xfrm>
            <a:off x="7548811" y="6176451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2132856"/>
            <a:ext cx="3275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新型专利申请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型专利申请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http://file.youboy.com/a/22/68/43/5/1102237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2094" r="3572" b="8440"/>
          <a:stretch/>
        </p:blipFill>
        <p:spPr bwMode="auto">
          <a:xfrm>
            <a:off x="539552" y="155679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4833806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74" y="-44624"/>
            <a:ext cx="4933342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42" y="1920109"/>
            <a:ext cx="5767316" cy="301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43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  <a:ln/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1" name="矩形 11"/>
          <p:cNvSpPr>
            <a:spLocks noChangeArrowheads="1"/>
          </p:cNvSpPr>
          <p:nvPr/>
        </p:nvSpPr>
        <p:spPr bwMode="auto">
          <a:xfrm>
            <a:off x="7548563" y="6176963"/>
            <a:ext cx="1271587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西安电子科技大学</a:t>
            </a:r>
          </a:p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国创申报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877859"/>
              </p:ext>
            </p:extLst>
          </p:nvPr>
        </p:nvGraphicFramePr>
        <p:xfrm>
          <a:off x="-324544" y="836712"/>
          <a:ext cx="9721080" cy="521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16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E92B5A-C969-40A7-8822-1D0E1A815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0E92B5A-C969-40A7-8822-1D0E1A8151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31B8C8-D1DA-4B21-817F-3C7B9139C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8431B8C8-D1DA-4B21-817F-3C7B9139C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4A9E30-E357-4782-828D-14620FEE4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E04A9E30-E357-4782-828D-14620FEE41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B46CD0-85ED-4EB7-BA1A-8000A137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5CB46CD0-85ED-4EB7-BA1A-8000A137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519B99-0432-413E-9BA6-A724693A6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93519B99-0432-413E-9BA6-A724693A6D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C7836-467E-4E18-8710-773F2C646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3ACC7836-467E-4E18-8710-773F2C646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4FE030-A1BA-45EB-9CC4-06AA36D94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664FE030-A1BA-45EB-9CC4-06AA36D94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71F6B5-93EC-48A1-A5C4-A30B01948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BE71F6B5-93EC-48A1-A5C4-A30B01948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AtOnc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14400" y="28575"/>
            <a:ext cx="3513138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目录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cs typeface="Arial Unicode MS" panose="020B0604020202020204" pitchFamily="34" charset="-122"/>
            </a:endParaRPr>
          </a:p>
        </p:txBody>
      </p:sp>
      <p:sp>
        <p:nvSpPr>
          <p:cNvPr id="6156" name="矩形 24"/>
          <p:cNvSpPr>
            <a:spLocks noChangeArrowheads="1"/>
          </p:cNvSpPr>
          <p:nvPr/>
        </p:nvSpPr>
        <p:spPr bwMode="auto">
          <a:xfrm>
            <a:off x="1836738" y="477838"/>
            <a:ext cx="1212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C000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1800" b="1" dirty="0">
              <a:solidFill>
                <a:srgbClr val="FFC000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20608"/>
            <a:ext cx="2198691" cy="30689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48811" y="6176451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44008" y="1052736"/>
            <a:ext cx="2904809" cy="4464496"/>
            <a:chOff x="5004048" y="1052736"/>
            <a:chExt cx="2544769" cy="4687620"/>
          </a:xfrm>
        </p:grpSpPr>
        <p:grpSp>
          <p:nvGrpSpPr>
            <p:cNvPr id="5" name="组合 4"/>
            <p:cNvGrpSpPr/>
            <p:nvPr/>
          </p:nvGrpSpPr>
          <p:grpSpPr>
            <a:xfrm>
              <a:off x="5004048" y="1052736"/>
              <a:ext cx="2544763" cy="640391"/>
              <a:chOff x="5004048" y="1556792"/>
              <a:chExt cx="2544763" cy="64039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316786" y="1556792"/>
                <a:ext cx="2232025" cy="640391"/>
              </a:xfrm>
              <a:prstGeom prst="roundRect">
                <a:avLst>
                  <a:gd name="adj" fmla="val 8176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研究背景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004048" y="1638955"/>
                <a:ext cx="625475" cy="4760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 smtClean="0">
                    <a:solidFill>
                      <a:srgbClr val="FFC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01</a:t>
                </a:r>
                <a:endParaRPr lang="zh-CN" alt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004048" y="1855497"/>
              <a:ext cx="2544763" cy="640391"/>
              <a:chOff x="5011986" y="1855497"/>
              <a:chExt cx="2544763" cy="64039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324724" y="1855497"/>
                <a:ext cx="2232025" cy="640391"/>
              </a:xfrm>
              <a:prstGeom prst="roundRect">
                <a:avLst>
                  <a:gd name="adj" fmla="val 8176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研究意义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11986" y="1937660"/>
                <a:ext cx="625475" cy="4760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 smtClean="0">
                    <a:solidFill>
                      <a:srgbClr val="FFC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02</a:t>
                </a:r>
                <a:endParaRPr lang="zh-CN" alt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004048" y="2677131"/>
              <a:ext cx="2544762" cy="640391"/>
              <a:chOff x="5004049" y="2677131"/>
              <a:chExt cx="2544762" cy="6403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316786" y="2677131"/>
                <a:ext cx="2232025" cy="640391"/>
              </a:xfrm>
              <a:prstGeom prst="roundRect">
                <a:avLst>
                  <a:gd name="adj" fmla="val 8176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主要内容</a:t>
                </a: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004049" y="2759294"/>
                <a:ext cx="625475" cy="4760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 smtClean="0">
                    <a:solidFill>
                      <a:srgbClr val="FFC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03</a:t>
                </a:r>
                <a:endParaRPr lang="zh-CN" alt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004049" y="3499974"/>
              <a:ext cx="2544762" cy="640391"/>
              <a:chOff x="5004049" y="3499974"/>
              <a:chExt cx="2544762" cy="64039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316786" y="3499974"/>
                <a:ext cx="2232025" cy="640391"/>
              </a:xfrm>
              <a:prstGeom prst="roundRect">
                <a:avLst>
                  <a:gd name="adj" fmla="val 8176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团队介绍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004049" y="3582137"/>
                <a:ext cx="625475" cy="4760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 smtClean="0">
                    <a:solidFill>
                      <a:srgbClr val="FFC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04</a:t>
                </a:r>
                <a:endParaRPr lang="zh-CN" alt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004048" y="4300777"/>
              <a:ext cx="2544769" cy="1439579"/>
              <a:chOff x="5004048" y="4300777"/>
              <a:chExt cx="2544769" cy="143957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004055" y="4300777"/>
                <a:ext cx="2544762" cy="640391"/>
                <a:chOff x="5004055" y="4300777"/>
                <a:chExt cx="2544762" cy="640391"/>
              </a:xfrm>
            </p:grpSpPr>
            <p:sp>
              <p:nvSpPr>
                <p:cNvPr id="13" name="TextBox 22"/>
                <p:cNvSpPr txBox="1"/>
                <p:nvPr/>
              </p:nvSpPr>
              <p:spPr>
                <a:xfrm>
                  <a:off x="5316792" y="4300777"/>
                  <a:ext cx="2232025" cy="640391"/>
                </a:xfrm>
                <a:prstGeom prst="roundRect">
                  <a:avLst>
                    <a:gd name="adj" fmla="val 8176"/>
                  </a:avLst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zh-CN" alt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已</a:t>
                  </a:r>
                  <a:r>
                    <a:rPr lang="zh-CN" altLang="en-US" sz="2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有进展</a:t>
                  </a:r>
                  <a:endPara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004055" y="4382940"/>
                  <a:ext cx="625475" cy="47606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1" dirty="0" smtClean="0">
                      <a:solidFill>
                        <a:srgbClr val="FFC000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05</a:t>
                  </a:r>
                  <a:endParaRPr lang="zh-CN" altLang="en-US" sz="2800" b="1" dirty="0">
                    <a:solidFill>
                      <a:srgbClr val="FFC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</p:grpSp>
          <p:sp>
            <p:nvSpPr>
              <p:cNvPr id="25" name="TextBox 22"/>
              <p:cNvSpPr txBox="1"/>
              <p:nvPr/>
            </p:nvSpPr>
            <p:spPr>
              <a:xfrm>
                <a:off x="5316785" y="5099965"/>
                <a:ext cx="2232025" cy="640391"/>
              </a:xfrm>
              <a:prstGeom prst="roundRect">
                <a:avLst>
                  <a:gd name="adj" fmla="val 8176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zh-CN" alt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预期成果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004048" y="5182128"/>
                <a:ext cx="625475" cy="4760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 smtClean="0">
                    <a:solidFill>
                      <a:srgbClr val="FFC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06</a:t>
                </a:r>
                <a:endParaRPr lang="zh-CN" alt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1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  <a:ln/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经费预算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1" name="矩形 11"/>
          <p:cNvSpPr>
            <a:spLocks noChangeArrowheads="1"/>
          </p:cNvSpPr>
          <p:nvPr/>
        </p:nvSpPr>
        <p:spPr bwMode="auto">
          <a:xfrm>
            <a:off x="7548563" y="6176963"/>
            <a:ext cx="1271587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西安电子科技大学</a:t>
            </a:r>
          </a:p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国创申报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11744521"/>
              </p:ext>
            </p:extLst>
          </p:nvPr>
        </p:nvGraphicFramePr>
        <p:xfrm>
          <a:off x="-324544" y="836712"/>
          <a:ext cx="9721080" cy="521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1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E92B5A-C969-40A7-8822-1D0E1A815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0E92B5A-C969-40A7-8822-1D0E1A8151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31B8C8-D1DA-4B21-817F-3C7B9139C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8431B8C8-D1DA-4B21-817F-3C7B9139C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4A9E30-E357-4782-828D-14620FEE4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E04A9E30-E357-4782-828D-14620FEE41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B46CD0-85ED-4EB7-BA1A-8000A137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5CB46CD0-85ED-4EB7-BA1A-8000A137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519B99-0432-413E-9BA6-A724693A6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93519B99-0432-413E-9BA6-A724693A6D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C7836-467E-4E18-8710-773F2C646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3ACC7836-467E-4E18-8710-773F2C646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4FE030-A1BA-45EB-9CC4-06AA36D94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664FE030-A1BA-45EB-9CC4-06AA36D94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71F6B5-93EC-48A1-A5C4-A30B01948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BE71F6B5-93EC-48A1-A5C4-A30B01948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AtOnc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2160" y="0"/>
            <a:ext cx="1368152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58632" y="362220"/>
            <a:ext cx="2609512" cy="249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2267744" y="4210483"/>
            <a:ext cx="4248472" cy="442653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简综艺" pitchFamily="49" charset="-122"/>
              </a:rPr>
              <a:t>WHAT WE EXPEXCT</a:t>
            </a:r>
            <a:r>
              <a:rPr lang="zh-CN" altLang="en-US" sz="24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简综艺" pitchFamily="49" charset="-122"/>
              </a:rPr>
              <a:t>？</a:t>
            </a:r>
            <a:endParaRPr lang="en-US" altLang="zh-CN" sz="24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简综艺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19671" y="2764012"/>
            <a:ext cx="3960441" cy="1025028"/>
            <a:chOff x="3132336" y="332656"/>
            <a:chExt cx="5472112" cy="1081088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3573689" y="332656"/>
              <a:ext cx="153845" cy="10795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Line 3"/>
            <p:cNvSpPr>
              <a:spLocks noChangeShapeType="1"/>
            </p:cNvSpPr>
            <p:nvPr/>
          </p:nvSpPr>
          <p:spPr bwMode="auto">
            <a:xfrm flipH="1">
              <a:off x="3132336" y="332656"/>
              <a:ext cx="0" cy="1081088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8028186" y="332656"/>
              <a:ext cx="0" cy="10795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 flipH="1">
              <a:off x="3259336" y="332656"/>
              <a:ext cx="0" cy="107950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H="1">
              <a:off x="3429229" y="332656"/>
              <a:ext cx="1588" cy="107950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853061" y="332656"/>
              <a:ext cx="0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3995936" y="332656"/>
              <a:ext cx="1587" cy="1079500"/>
            </a:xfrm>
            <a:prstGeom prst="line">
              <a:avLst/>
            </a:prstGeom>
            <a:noFill/>
            <a:ln w="317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H="1">
              <a:off x="7883723" y="332656"/>
              <a:ext cx="1588" cy="1079500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8172648" y="332656"/>
              <a:ext cx="1588" cy="107950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>
              <a:off x="8317111" y="332656"/>
              <a:ext cx="0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 flipH="1">
              <a:off x="8461573" y="332656"/>
              <a:ext cx="0" cy="107950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>
              <a:off x="8604448" y="332656"/>
              <a:ext cx="0" cy="107950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4425745" y="467195"/>
              <a:ext cx="3187988" cy="746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 smtClean="0">
                  <a:solidFill>
                    <a:srgbClr val="FFC000"/>
                  </a:solidFill>
                  <a:ea typeface="微软雅黑" panose="020B0503020204020204" pitchFamily="34" charset="-122"/>
                </a:rPr>
                <a:t>预期成果</a:t>
              </a:r>
              <a:endParaRPr lang="zh-CN" altLang="en-US" sz="4000" b="1" dirty="0">
                <a:solidFill>
                  <a:srgbClr val="FFC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267744" y="4797152"/>
            <a:ext cx="3500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一个新型的环卫辅助机器，一套全新的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垃圾清理办法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，一种新生的环卫辅助理念。我们已然开始，我们早已播种，我们正在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耕耘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3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7548563" y="6176963"/>
            <a:ext cx="1271587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西安电子科技大学</a:t>
            </a:r>
          </a:p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国创申报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879475" y="317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预期成果及形式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9992" y="1988840"/>
            <a:ext cx="4032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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sym typeface="Wingdings" panose="05000000000000000000" pitchFamily="2" charset="2"/>
              </a:rPr>
              <a:t>机器人成品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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sym typeface="Wingdings" panose="05000000000000000000" pitchFamily="2" charset="2"/>
              </a:rPr>
              <a:t>国家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sym typeface="Wingdings" panose="05000000000000000000" pitchFamily="2" charset="2"/>
              </a:rPr>
              <a:t>专利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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sym typeface="Wingdings" panose="05000000000000000000" pitchFamily="2" charset="2"/>
              </a:rPr>
              <a:t>相关技术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sym typeface="Wingdings" panose="05000000000000000000" pitchFamily="2" charset="2"/>
              </a:rPr>
              <a:t>论文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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sym typeface="Wingdings" panose="05000000000000000000" pitchFamily="2" charset="2"/>
              </a:rPr>
              <a:t>参加各类科技竞赛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07587"/>
            <a:ext cx="2198691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996952"/>
            <a:ext cx="9144000" cy="558031"/>
            <a:chOff x="0" y="2996952"/>
            <a:chExt cx="9144000" cy="55803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0" y="3284984"/>
              <a:ext cx="2699792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686144" y="2996952"/>
              <a:ext cx="0" cy="5400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71800" y="3128825"/>
              <a:ext cx="0" cy="360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480720" y="3284984"/>
              <a:ext cx="266328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21600000" flipV="1">
              <a:off x="6372200" y="3128825"/>
              <a:ext cx="0" cy="360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480720" y="3014983"/>
              <a:ext cx="0" cy="5400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478232" y="3077992"/>
              <a:ext cx="2533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我们整装待发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2996952"/>
            <a:ext cx="9144000" cy="558031"/>
            <a:chOff x="0" y="2996952"/>
            <a:chExt cx="9144000" cy="558031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0" y="3284984"/>
              <a:ext cx="2699792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686144" y="2996952"/>
              <a:ext cx="0" cy="5400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771800" y="3128825"/>
              <a:ext cx="0" cy="360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480720" y="3284984"/>
              <a:ext cx="266328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21600000" flipV="1">
              <a:off x="6372200" y="3128825"/>
              <a:ext cx="0" cy="360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480720" y="3014983"/>
              <a:ext cx="0" cy="5400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478232" y="3077992"/>
              <a:ext cx="2533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我们渴望机会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0" y="2996952"/>
            <a:ext cx="9144000" cy="558031"/>
            <a:chOff x="0" y="2996952"/>
            <a:chExt cx="9144000" cy="55803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3284984"/>
              <a:ext cx="2699792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2686144" y="2996952"/>
              <a:ext cx="0" cy="5400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771800" y="3128825"/>
              <a:ext cx="0" cy="360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80720" y="3284984"/>
              <a:ext cx="266328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21600000" flipV="1">
              <a:off x="6372200" y="3128825"/>
              <a:ext cx="0" cy="360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480720" y="3014983"/>
              <a:ext cx="0" cy="5400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478232" y="3077992"/>
              <a:ext cx="2533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我们充满激情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2466258"/>
            <a:ext cx="7458573" cy="1466798"/>
            <a:chOff x="0" y="1988936"/>
            <a:chExt cx="7458573" cy="1466798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0" y="2807662"/>
              <a:ext cx="4391472" cy="53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572000" y="1988936"/>
              <a:ext cx="0" cy="864000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4860032" y="2276936"/>
              <a:ext cx="0" cy="57600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089414" y="231868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期待您的指导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78653" y="2624737"/>
              <a:ext cx="1579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FC000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Q</a:t>
              </a:r>
              <a:r>
                <a:rPr lang="en-US" altLang="zh-CN" sz="4000" dirty="0" smtClean="0">
                  <a:solidFill>
                    <a:srgbClr val="FFC000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&amp;</a:t>
              </a:r>
              <a:r>
                <a:rPr lang="en-US" altLang="zh-CN" sz="4800" dirty="0" smtClean="0">
                  <a:solidFill>
                    <a:srgbClr val="FFC000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A</a:t>
              </a:r>
              <a:endParaRPr lang="zh-CN" altLang="en-US" sz="4800" dirty="0">
                <a:solidFill>
                  <a:srgbClr val="FFC000"/>
                </a:solidFill>
                <a:latin typeface="Microsoft Yi Baiti" panose="03000500000000000000" pitchFamily="66" charset="0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3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5768" y="4560144"/>
            <a:ext cx="2952327" cy="65344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简综艺" pitchFamily="49" charset="-122"/>
              </a:rPr>
              <a:t>FOR WHAT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简综艺" pitchFamily="49" charset="-122"/>
              </a:rPr>
              <a:t>？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ea typeface="微软简综艺" pitchFamily="49" charset="-122"/>
            </a:endParaRP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3262617" y="5209279"/>
            <a:ext cx="49974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随着社会的进步，城市卫生愈发引人关注，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</a:t>
            </a:r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的清洁畅通历来是城市形象的重要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组成部分。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因而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从事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道路清洁的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环卫工人越来越多，然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699792" y="532743"/>
            <a:ext cx="5760641" cy="1081088"/>
            <a:chOff x="3132336" y="332656"/>
            <a:chExt cx="5472112" cy="1081088"/>
          </a:xfrm>
        </p:grpSpPr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3494286" y="332656"/>
              <a:ext cx="287337" cy="10795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Line 3"/>
            <p:cNvSpPr>
              <a:spLocks noChangeShapeType="1"/>
            </p:cNvSpPr>
            <p:nvPr/>
          </p:nvSpPr>
          <p:spPr bwMode="auto">
            <a:xfrm flipH="1">
              <a:off x="3132336" y="332656"/>
              <a:ext cx="0" cy="1081088"/>
            </a:xfrm>
            <a:prstGeom prst="line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H="1">
              <a:off x="8028186" y="332656"/>
              <a:ext cx="0" cy="1079500"/>
            </a:xfrm>
            <a:prstGeom prst="line">
              <a:avLst/>
            </a:prstGeom>
            <a:noFill/>
            <a:ln w="1143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 flipH="1">
              <a:off x="3259336" y="332656"/>
              <a:ext cx="0" cy="1079500"/>
            </a:xfrm>
            <a:prstGeom prst="line">
              <a:avLst/>
            </a:prstGeom>
            <a:noFill/>
            <a:ln w="1016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H="1">
              <a:off x="3419673" y="332656"/>
              <a:ext cx="1588" cy="1079500"/>
            </a:xfrm>
            <a:prstGeom prst="line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853061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3995936" y="332656"/>
              <a:ext cx="1587" cy="1079500"/>
            </a:xfrm>
            <a:prstGeom prst="line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H="1">
              <a:off x="7883723" y="332656"/>
              <a:ext cx="1588" cy="1079500"/>
            </a:xfrm>
            <a:prstGeom prst="line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8172648" y="332656"/>
              <a:ext cx="1588" cy="1079500"/>
            </a:xfrm>
            <a:prstGeom prst="line">
              <a:avLst/>
            </a:prstGeom>
            <a:noFill/>
            <a:ln w="889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>
              <a:off x="8317111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>
              <a:off x="8461573" y="332656"/>
              <a:ext cx="0" cy="1079500"/>
            </a:xfrm>
            <a:prstGeom prst="line">
              <a:avLst/>
            </a:prstGeom>
            <a:noFill/>
            <a:ln w="1143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 flipH="1">
              <a:off x="8604448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4356298" y="477119"/>
              <a:ext cx="309902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项目研究背景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44596" y="2069428"/>
            <a:ext cx="27091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5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4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536" y="1268760"/>
            <a:ext cx="8424936" cy="453650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0" r="24598"/>
          <a:stretch/>
        </p:blipFill>
        <p:spPr>
          <a:xfrm>
            <a:off x="6837169" y="1637896"/>
            <a:ext cx="1563757" cy="3591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3" t="3750" r="8652" b="7330"/>
          <a:stretch/>
        </p:blipFill>
        <p:spPr>
          <a:xfrm>
            <a:off x="4799155" y="1637897"/>
            <a:ext cx="1583704" cy="35913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3" r="27220" b="8188"/>
          <a:stretch/>
        </p:blipFill>
        <p:spPr>
          <a:xfrm>
            <a:off x="2761141" y="1637897"/>
            <a:ext cx="1583704" cy="359130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2" r="31657" b="-132"/>
          <a:stretch/>
        </p:blipFill>
        <p:spPr>
          <a:xfrm>
            <a:off x="743074" y="1637900"/>
            <a:ext cx="1563757" cy="35913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125023" y="5517232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44624" y="6021288"/>
            <a:ext cx="1159328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914400" y="28575"/>
            <a:ext cx="3513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研究背景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2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536" y="1268760"/>
            <a:ext cx="8424936" cy="453650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25023" y="5517232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44624" y="6021288"/>
            <a:ext cx="1159328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914400" y="28575"/>
            <a:ext cx="3513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研究背景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cs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9" b="13973"/>
          <a:stretch/>
        </p:blipFill>
        <p:spPr>
          <a:xfrm>
            <a:off x="888751" y="1483548"/>
            <a:ext cx="6236271" cy="187344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0" b="13062"/>
          <a:stretch/>
        </p:blipFill>
        <p:spPr>
          <a:xfrm>
            <a:off x="2878435" y="3571780"/>
            <a:ext cx="5518249" cy="18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5292080" y="664114"/>
            <a:ext cx="3268647" cy="45448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>
                <a:solidFill>
                  <a:srgbClr val="FFC000"/>
                </a:solidFill>
              </a:rPr>
              <a:t>某</a:t>
            </a:r>
            <a:r>
              <a:rPr lang="zh-CN" altLang="en-US" sz="2000" dirty="0" smtClean="0">
                <a:solidFill>
                  <a:srgbClr val="FFC000"/>
                </a:solidFill>
              </a:rPr>
              <a:t>省环卫事故年发生数量</a:t>
            </a:r>
          </a:p>
        </p:txBody>
      </p:sp>
      <p:sp>
        <p:nvSpPr>
          <p:cNvPr id="12" name="矩形 11"/>
          <p:cNvSpPr/>
          <p:nvPr/>
        </p:nvSpPr>
        <p:spPr>
          <a:xfrm>
            <a:off x="7548811" y="6176451"/>
            <a:ext cx="127166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国创申报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903615"/>
              </p:ext>
            </p:extLst>
          </p:nvPr>
        </p:nvGraphicFramePr>
        <p:xfrm>
          <a:off x="1382092" y="1326926"/>
          <a:ext cx="6718300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工作表" r:id="rId4" imgW="6210096" imgH="3705149" progId="Excel.Sheet.8">
                  <p:embed/>
                </p:oleObj>
              </mc:Choice>
              <mc:Fallback>
                <p:oleObj name="工作表" r:id="rId4" imgW="6210096" imgH="3705149" progId="Excel.Sheet.8">
                  <p:embed/>
                  <p:pic>
                    <p:nvPicPr>
                      <p:cNvPr id="0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092" y="1326926"/>
                        <a:ext cx="6718300" cy="4478338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 bwMode="auto">
          <a:xfrm>
            <a:off x="914400" y="28575"/>
            <a:ext cx="3513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研究背景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4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84784"/>
            <a:ext cx="9144000" cy="3744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3528" y="1699840"/>
            <a:ext cx="5002388" cy="1081088"/>
            <a:chOff x="3132336" y="332656"/>
            <a:chExt cx="5472112" cy="1081088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3494286" y="332656"/>
              <a:ext cx="287337" cy="107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3132336" y="332656"/>
              <a:ext cx="0" cy="1081088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H="1">
              <a:off x="8028186" y="332656"/>
              <a:ext cx="0" cy="1079500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H="1">
              <a:off x="3259336" y="332656"/>
              <a:ext cx="0" cy="107950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3419673" y="332656"/>
              <a:ext cx="1588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3853061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3995936" y="332656"/>
              <a:ext cx="1587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7883723" y="332656"/>
              <a:ext cx="1588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8172648" y="332656"/>
              <a:ext cx="1588" cy="1079500"/>
            </a:xfrm>
            <a:prstGeom prst="line">
              <a:avLst/>
            </a:prstGeom>
            <a:noFill/>
            <a:ln w="889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8317111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8461573" y="332656"/>
              <a:ext cx="0" cy="1079500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8604448" y="332656"/>
              <a:ext cx="0" cy="1079500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46647" y="477119"/>
              <a:ext cx="356877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项目研究意义</a:t>
              </a:r>
              <a:endPara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23528" y="2861427"/>
            <a:ext cx="2709190" cy="249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63888" y="3224605"/>
            <a:ext cx="5081000" cy="1641653"/>
            <a:chOff x="4063000" y="3224605"/>
            <a:chExt cx="5081000" cy="1641653"/>
          </a:xfrm>
        </p:grpSpPr>
        <p:sp>
          <p:nvSpPr>
            <p:cNvPr id="18" name="矩形 4"/>
            <p:cNvSpPr>
              <a:spLocks noChangeArrowheads="1"/>
            </p:cNvSpPr>
            <p:nvPr/>
          </p:nvSpPr>
          <p:spPr bwMode="auto">
            <a:xfrm>
              <a:off x="4063000" y="3789040"/>
              <a:ext cx="50810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克服现有技术中的缺陷，提供一种能够胜任室外道路街道清扫工作，适用于公共道路环境的智能化程度较高的专向道路清扫机器人，辅助道路清扫，减少环卫工人交通事故发生。</a:t>
              </a:r>
            </a:p>
          </p:txBody>
        </p:sp>
        <p:sp>
          <p:nvSpPr>
            <p:cNvPr id="19" name="标题 1"/>
            <p:cNvSpPr txBox="1">
              <a:spLocks/>
            </p:cNvSpPr>
            <p:nvPr/>
          </p:nvSpPr>
          <p:spPr>
            <a:xfrm>
              <a:off x="4063000" y="3224605"/>
              <a:ext cx="4176464" cy="564435"/>
            </a:xfrm>
            <a:prstGeom prst="rect">
              <a:avLst/>
            </a:prstGeom>
          </p:spPr>
          <p:txBody>
            <a:bodyPr rtlCol="0">
              <a:normAutofit fontScale="97500"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简综艺" pitchFamily="49" charset="-122"/>
                </a:rPr>
                <a:t>MEANINGS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4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  <a:ln/>
        </p:spPr>
        <p:txBody>
          <a:bodyPr/>
          <a:lstStyle/>
          <a:p>
            <a:pPr algn="l" eaLnBrk="1" hangingPunct="1"/>
            <a:r>
              <a:rPr 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项目研究意义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1" name="矩形 11"/>
          <p:cNvSpPr>
            <a:spLocks noChangeArrowheads="1"/>
          </p:cNvSpPr>
          <p:nvPr/>
        </p:nvSpPr>
        <p:spPr bwMode="auto">
          <a:xfrm>
            <a:off x="7548563" y="6176963"/>
            <a:ext cx="1271587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西安电子科技大学</a:t>
            </a:r>
          </a:p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国创申报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3" name="TextBox 6"/>
          <p:cNvSpPr>
            <a:spLocks noChangeArrowheads="1"/>
          </p:cNvSpPr>
          <p:nvPr/>
        </p:nvSpPr>
        <p:spPr bwMode="auto">
          <a:xfrm>
            <a:off x="5131451" y="1151455"/>
            <a:ext cx="368869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它</a:t>
            </a:r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将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倡导并引领自动化道路清理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它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有效减少环卫事故发生，降低环卫工作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强度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它</a:t>
            </a:r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填补室外道路清扫智能机领域的空白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7" name="Picture 5" descr="图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0" b="15315"/>
          <a:stretch>
            <a:fillRect/>
          </a:stretch>
        </p:blipFill>
        <p:spPr bwMode="auto">
          <a:xfrm>
            <a:off x="683494" y="1577373"/>
            <a:ext cx="3888432" cy="33433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86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1726" y="4034754"/>
            <a:ext cx="3456384" cy="65344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简综艺" pitchFamily="49" charset="-122"/>
              </a:rPr>
              <a:t>WHAT CONTENT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简综艺" pitchFamily="49" charset="-122"/>
              </a:rPr>
              <a:t>？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ea typeface="微软简综艺" pitchFamily="49" charset="-122"/>
            </a:endParaRP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3635896" y="4730463"/>
            <a:ext cx="53069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设计并实现一种可在双模式下运行，既可人工干预又可全自动工作，灵活高效的智能机器人，用于辅助环卫</a:t>
            </a:r>
            <a:r>
              <a:rPr lang="zh-CN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，多种技术深度融合，多个系统联动作业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45722" y="2657015"/>
            <a:ext cx="5002388" cy="1081088"/>
            <a:chOff x="3132336" y="332656"/>
            <a:chExt cx="5472112" cy="1081088"/>
          </a:xfrm>
        </p:grpSpPr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3494286" y="332656"/>
              <a:ext cx="287337" cy="10795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Line 3"/>
            <p:cNvSpPr>
              <a:spLocks noChangeShapeType="1"/>
            </p:cNvSpPr>
            <p:nvPr/>
          </p:nvSpPr>
          <p:spPr bwMode="auto">
            <a:xfrm flipH="1">
              <a:off x="3132336" y="332656"/>
              <a:ext cx="0" cy="108108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H="1">
              <a:off x="8028186" y="332656"/>
              <a:ext cx="0" cy="1079500"/>
            </a:xfrm>
            <a:prstGeom prst="line">
              <a:avLst/>
            </a:prstGeom>
            <a:noFill/>
            <a:ln w="1143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 flipH="1">
              <a:off x="3259336" y="332656"/>
              <a:ext cx="0" cy="1079500"/>
            </a:xfrm>
            <a:prstGeom prst="line">
              <a:avLst/>
            </a:prstGeom>
            <a:noFill/>
            <a:ln w="1016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H="1">
              <a:off x="3419673" y="332656"/>
              <a:ext cx="1588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853061" y="332656"/>
              <a:ext cx="0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3995936" y="332656"/>
              <a:ext cx="1587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H="1">
              <a:off x="7883723" y="332656"/>
              <a:ext cx="1588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8172648" y="332656"/>
              <a:ext cx="1588" cy="1079500"/>
            </a:xfrm>
            <a:prstGeom prst="line">
              <a:avLst/>
            </a:prstGeom>
            <a:noFill/>
            <a:ln w="889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>
              <a:off x="8317111" y="332656"/>
              <a:ext cx="0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>
              <a:off x="8461573" y="332656"/>
              <a:ext cx="0" cy="1079500"/>
            </a:xfrm>
            <a:prstGeom prst="line">
              <a:avLst/>
            </a:prstGeom>
            <a:noFill/>
            <a:ln w="1143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 flipH="1">
              <a:off x="8604448" y="332656"/>
              <a:ext cx="0" cy="107950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4246647" y="477119"/>
              <a:ext cx="356877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 smtClean="0">
                  <a:solidFill>
                    <a:srgbClr val="FFC000"/>
                  </a:solidFill>
                  <a:ea typeface="微软雅黑" panose="020B0503020204020204" pitchFamily="34" charset="-122"/>
                </a:rPr>
                <a:t>项目主要内容</a:t>
              </a:r>
              <a:endParaRPr lang="zh-CN" altLang="en-US" sz="4000" b="1" dirty="0">
                <a:solidFill>
                  <a:srgbClr val="FFC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426126" y="354928"/>
            <a:ext cx="2709190" cy="249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186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1459</Words>
  <Application>Microsoft Office PowerPoint</Application>
  <PresentationFormat>全屏显示(4:3)</PresentationFormat>
  <Paragraphs>223</Paragraphs>
  <Slides>23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黑体</vt:lpstr>
      <vt:lpstr>华文琥珀</vt:lpstr>
      <vt:lpstr>宋体</vt:lpstr>
      <vt:lpstr>微软简综艺</vt:lpstr>
      <vt:lpstr>微软雅黑</vt:lpstr>
      <vt:lpstr>Arial</vt:lpstr>
      <vt:lpstr>Calibri</vt:lpstr>
      <vt:lpstr>Microsoft Yi Baiti</vt:lpstr>
      <vt:lpstr>Verdana</vt:lpstr>
      <vt:lpstr>Wingdings</vt:lpstr>
      <vt:lpstr>Office 主题​​</vt:lpstr>
      <vt:lpstr>工作表</vt:lpstr>
      <vt:lpstr>自律/体感双模式环卫辅助机器人</vt:lpstr>
      <vt:lpstr>目录</vt:lpstr>
      <vt:lpstr>FOR WHAT？</vt:lpstr>
      <vt:lpstr>PowerPoint 演示文稿</vt:lpstr>
      <vt:lpstr>PowerPoint 演示文稿</vt:lpstr>
      <vt:lpstr>某省环卫事故年发生数量</vt:lpstr>
      <vt:lpstr>PowerPoint 演示文稿</vt:lpstr>
      <vt:lpstr>项目研究意义</vt:lpstr>
      <vt:lpstr>WHAT CONTENT？</vt:lpstr>
      <vt:lpstr>主要内容</vt:lpstr>
      <vt:lpstr>产品特性及优点</vt:lpstr>
      <vt:lpstr>产品特性及优点</vt:lpstr>
      <vt:lpstr>PowerPoint 演示文稿</vt:lpstr>
      <vt:lpstr>团队介绍</vt:lpstr>
      <vt:lpstr>PowerPoint 演示文稿</vt:lpstr>
      <vt:lpstr>已有进展</vt:lpstr>
      <vt:lpstr>已有进展</vt:lpstr>
      <vt:lpstr>已有进展</vt:lpstr>
      <vt:lpstr>进度安排</vt:lpstr>
      <vt:lpstr>经费预算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Cao yicong</cp:lastModifiedBy>
  <cp:revision>300</cp:revision>
  <dcterms:created xsi:type="dcterms:W3CDTF">2011-03-30T14:55:45Z</dcterms:created>
  <dcterms:modified xsi:type="dcterms:W3CDTF">2013-05-13T03:42:43Z</dcterms:modified>
</cp:coreProperties>
</file>