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12192000" cy="6858000"/>
  <p:defaultText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s-E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s-E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p>
        </p:txBody>
      </p:sp>
      <p:sp>
        <p:nvSpPr>
          <p:cNvPr id="3" name="Content Placeholder 2"/>
          <p:cNvSpPr>
            <a:spLocks noGrp="1"/>
          </p:cNvSpPr>
          <p:nvPr>
            <p:ph idx="1"/>
          </p:nvPr>
        </p:nvSpPr>
        <p:spPr bwMode="auto"/>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s-E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s-E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8" name="Footer Placeholder 7"/>
          <p:cNvSpPr>
            <a:spLocks noGrp="1"/>
          </p:cNvSpPr>
          <p:nvPr>
            <p:ph type="ftr" sz="quarter" idx="11"/>
          </p:nvPr>
        </p:nvSpPr>
        <p:spPr bwMode="auto"/>
        <p:txBody>
          <a:bodyPr/>
          <a:lstStyle/>
          <a:p>
            <a:pPr>
              <a:defRPr/>
            </a:pPr>
            <a:endParaRPr lang="es-E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4" name="Footer Placeholder 3"/>
          <p:cNvSpPr>
            <a:spLocks noGrp="1"/>
          </p:cNvSpPr>
          <p:nvPr>
            <p:ph type="ftr" sz="quarter" idx="11"/>
          </p:nvPr>
        </p:nvSpPr>
        <p:spPr bwMode="auto"/>
        <p:txBody>
          <a:bodyPr/>
          <a:lstStyle/>
          <a:p>
            <a:pPr>
              <a:defRPr/>
            </a:pPr>
            <a:endParaRPr lang="es-E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3" name="Footer Placeholder 2"/>
          <p:cNvSpPr>
            <a:spLocks noGrp="1"/>
          </p:cNvSpPr>
          <p:nvPr>
            <p:ph type="ftr" sz="quarter" idx="11"/>
          </p:nvPr>
        </p:nvSpPr>
        <p:spPr bwMode="auto"/>
        <p:txBody>
          <a:bodyPr/>
          <a:lstStyle/>
          <a:p>
            <a:pPr>
              <a:defRPr/>
            </a:pPr>
            <a:endParaRPr lang="es-E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s-E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s-E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pPr>
                <a:defRPr/>
              </a:pPr>
              <a:t>15/05/2024</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s-ES"/>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s-ES"/>
              <a:pPr>
                <a:defRPr/>
              </a:pPr>
              <a:t>15/05/2024</a:t>
            </a:fld>
            <a:endParaRPr lang="es-E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s-ES"/>
              <a:t>Assemble and disassemble a computer</a:t>
            </a:r>
          </a:p>
        </p:txBody>
      </p:sp>
      <p:sp>
        <p:nvSpPr>
          <p:cNvPr id="3" name="Subtitle 2"/>
          <p:cNvSpPr>
            <a:spLocks noGrp="1"/>
          </p:cNvSpPr>
          <p:nvPr>
            <p:ph type="subTitle" idx="1"/>
          </p:nvPr>
        </p:nvSpPr>
        <p:spPr bwMode="auto"/>
        <p:txBody>
          <a:bodyPr/>
          <a:lstStyle/>
          <a:p>
            <a:pPr>
              <a:defRPr/>
            </a:pPr>
            <a:endParaRPr lang="es-ES"/>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4="http://schemas.microsoft.com/office/powerpoint/2010/main" Requires="p14">
      <p:transition p14:dur="2000" advClick="1"/>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76122041" name="Title 1"/>
          <p:cNvSpPr>
            <a:spLocks noGrp="1"/>
          </p:cNvSpPr>
          <p:nvPr>
            <p:ph type="title"/>
          </p:nvPr>
        </p:nvSpPr>
        <p:spPr bwMode="auto"/>
        <p:txBody>
          <a:bodyPr/>
          <a:lstStyle/>
          <a:p>
            <a:pPr algn="ctr">
              <a:defRPr/>
            </a:pPr>
            <a:r>
              <a:rPr/>
              <a:t>DEFINE </a:t>
            </a:r>
          </a:p>
        </p:txBody>
      </p:sp>
      <p:sp>
        <p:nvSpPr>
          <p:cNvPr id="1253119053" name="Content Placeholder 2"/>
          <p:cNvSpPr>
            <a:spLocks noGrp="1"/>
          </p:cNvSpPr>
          <p:nvPr>
            <p:ph idx="1"/>
          </p:nvPr>
        </p:nvSpPr>
        <p:spPr bwMode="auto"/>
        <p:txBody>
          <a:bodyPr/>
          <a:lstStyle/>
          <a:p>
            <a:pPr>
              <a:defRPr/>
            </a:pPr>
            <a:endParaRPr sz="3600" dirty="0"/>
          </a:p>
          <a:p>
            <a:pPr algn="ctr">
              <a:defRPr/>
            </a:pPr>
            <a:r>
              <a:rPr sz="3600" dirty="0"/>
              <a:t>ASSEMBLE AND DISASSEMBLE </a:t>
            </a:r>
            <a:endParaRPr lang="es-ES" sz="3600" dirty="0" smtClean="0"/>
          </a:p>
          <a:p>
            <a:pPr algn="ctr">
              <a:defRPr/>
            </a:pPr>
            <a:endParaRPr sz="3600" dirty="0"/>
          </a:p>
        </p:txBody>
      </p:sp>
      <p:pic>
        <p:nvPicPr>
          <p:cNvPr id="2012170501" name="2012170500 Imagen"/>
          <p:cNvPicPr>
            <a:picLocks noChangeAspect="1"/>
          </p:cNvPicPr>
          <p:nvPr/>
        </p:nvPicPr>
        <p:blipFill>
          <a:blip r:embed="rId2" cstate="print"/>
          <a:stretch/>
        </p:blipFill>
        <p:spPr bwMode="auto">
          <a:xfrm>
            <a:off x="2639616" y="3284984"/>
            <a:ext cx="7013217" cy="3281413"/>
          </a:xfrm>
          <a:prstGeom prst="rect">
            <a:avLst/>
          </a:prstGeom>
        </p:spPr>
      </p:pic>
    </p:spTree>
  </p:cSld>
  <p:clrMapOvr>
    <a:masterClrMapping/>
  </p:clrMapOvr>
  <mc:AlternateContent xmlns:mc="http://schemas.openxmlformats.org/markup-compatibility/2006">
    <mc:Choice xmlns="" xmlns:m="http://schemas.openxmlformats.org/officeDocument/2006/math" xmlns:w="http://schemas.openxmlformats.org/wordprocessingml/2006/main" xmlns:p14="http://schemas.microsoft.com/office/powerpoint/2010/main" Requires="p14">
      <p:transition p14:dur="2000" advClick="1"/>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flipH="1">
            <a:off x="12360696" y="2420888"/>
            <a:ext cx="2231032" cy="565944"/>
          </a:xfrm>
        </p:spPr>
        <p:txBody>
          <a:bodyPr>
            <a:normAutofit fontScale="90000"/>
          </a:bodyPr>
          <a:lstStyle/>
          <a:p>
            <a:endParaRPr lang="es-ES" dirty="0"/>
          </a:p>
        </p:txBody>
      </p:sp>
      <p:sp>
        <p:nvSpPr>
          <p:cNvPr id="3" name="2 Marcador de contenido"/>
          <p:cNvSpPr>
            <a:spLocks noGrp="1"/>
          </p:cNvSpPr>
          <p:nvPr>
            <p:ph idx="1"/>
          </p:nvPr>
        </p:nvSpPr>
        <p:spPr/>
        <p:txBody>
          <a:bodyPr>
            <a:normAutofit fontScale="77500" lnSpcReduction="20000"/>
          </a:bodyPr>
          <a:lstStyle/>
          <a:p>
            <a:r>
              <a:rPr lang="en-US" dirty="0" smtClean="0"/>
              <a:t>"Assembly" and "disassembly" are commonly used terms in the fields of manufacturing, engineering, and technology, particularly in reference to the process of putting together and taking apart physical products. Here are the definitions of both terms:</a:t>
            </a:r>
          </a:p>
          <a:p>
            <a:r>
              <a:rPr lang="en-US" b="1" dirty="0" smtClean="0"/>
              <a:t>Assembly</a:t>
            </a:r>
            <a:r>
              <a:rPr lang="en-US" dirty="0" smtClean="0"/>
              <a:t>: Assembly refers to the process of joining multiple parts or individual components to form a complete product. This process involves the use of tools, machinery, and specific techniques to securely and efficiently connect the parts. During assembly, the individual parts are assembled according to a predetermined design to create a functional product.</a:t>
            </a:r>
          </a:p>
          <a:p>
            <a:r>
              <a:rPr lang="en-US" b="1" dirty="0" smtClean="0"/>
              <a:t>Disassembly</a:t>
            </a:r>
            <a:r>
              <a:rPr lang="en-US" dirty="0" smtClean="0"/>
              <a:t>: Disassembly is the opposite process of assembly. It refers to the action of dismantling a complete product into its parts or individual components. This process may be carried out for various reasons, such as maintenance, repair, recycling, or material recovery. During disassembly, connections are undone, and the parts of the product are separated for further use or disposal.</a:t>
            </a:r>
          </a:p>
          <a:p>
            <a:endParaRPr lang="es-ES" dirty="0" smtClean="0"/>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24067734" name="Title 1"/>
          <p:cNvSpPr>
            <a:spLocks noGrp="1"/>
          </p:cNvSpPr>
          <p:nvPr>
            <p:ph type="title"/>
          </p:nvPr>
        </p:nvSpPr>
        <p:spPr bwMode="auto"/>
        <p:txBody>
          <a:bodyPr/>
          <a:lstStyle/>
          <a:p>
            <a:pPr algn="ctr">
              <a:defRPr/>
            </a:pPr>
            <a:r>
              <a:rPr dirty="0"/>
              <a:t>Name the steps of assembling a computer hardware </a:t>
            </a:r>
          </a:p>
        </p:txBody>
      </p:sp>
      <p:sp>
        <p:nvSpPr>
          <p:cNvPr id="1772432581" name="Content Placeholder 2"/>
          <p:cNvSpPr>
            <a:spLocks noGrp="1"/>
          </p:cNvSpPr>
          <p:nvPr>
            <p:ph idx="1"/>
          </p:nvPr>
        </p:nvSpPr>
        <p:spPr bwMode="auto"/>
        <p:txBody>
          <a:bodyPr/>
          <a:lstStyle/>
          <a:p>
            <a:pPr>
              <a:defRPr/>
            </a:pPr>
            <a:r>
              <a:rPr dirty="0" smtClean="0"/>
              <a:t>Installing a:</a:t>
            </a:r>
            <a:endParaRPr dirty="0"/>
          </a:p>
        </p:txBody>
      </p:sp>
      <p:sp>
        <p:nvSpPr>
          <p:cNvPr id="4" name="3 Rectángulo"/>
          <p:cNvSpPr/>
          <p:nvPr/>
        </p:nvSpPr>
        <p:spPr>
          <a:xfrm>
            <a:off x="911424" y="2564904"/>
            <a:ext cx="8712968" cy="3139321"/>
          </a:xfrm>
          <a:prstGeom prst="rect">
            <a:avLst/>
          </a:prstGeom>
        </p:spPr>
        <p:txBody>
          <a:bodyPr wrap="square">
            <a:spAutoFit/>
          </a:bodyPr>
          <a:lstStyle/>
          <a:p>
            <a:r>
              <a:rPr lang="en-US" b="1" dirty="0" smtClean="0"/>
              <a:t>Prepare Workspace</a:t>
            </a:r>
            <a:r>
              <a:rPr lang="en-US" dirty="0" smtClean="0"/>
              <a:t>: Choose a clean, static-free area.</a:t>
            </a:r>
          </a:p>
          <a:p>
            <a:r>
              <a:rPr lang="en-US" b="1" dirty="0" smtClean="0"/>
              <a:t>Install PSU</a:t>
            </a:r>
            <a:r>
              <a:rPr lang="en-US" dirty="0" smtClean="0"/>
              <a:t>: Mount power supply unit in case and connect power cables.</a:t>
            </a:r>
          </a:p>
          <a:p>
            <a:r>
              <a:rPr lang="en-US" b="1" dirty="0" smtClean="0"/>
              <a:t>Install Motherboard</a:t>
            </a:r>
            <a:r>
              <a:rPr lang="en-US" dirty="0" smtClean="0"/>
              <a:t>: Secure motherboard in case and connect power cables.</a:t>
            </a:r>
          </a:p>
          <a:p>
            <a:r>
              <a:rPr lang="en-US" b="1" dirty="0" smtClean="0"/>
              <a:t>Install CPU</a:t>
            </a:r>
            <a:r>
              <a:rPr lang="en-US" dirty="0" smtClean="0"/>
              <a:t>: Insert CPU into motherboard socket and attach cooler.</a:t>
            </a:r>
          </a:p>
          <a:p>
            <a:r>
              <a:rPr lang="en-US" b="1" dirty="0" smtClean="0"/>
              <a:t>Install RAM</a:t>
            </a:r>
            <a:r>
              <a:rPr lang="en-US" dirty="0" smtClean="0"/>
              <a:t>: Insert RAM sticks into motherboard slots.</a:t>
            </a:r>
          </a:p>
          <a:p>
            <a:r>
              <a:rPr lang="en-US" b="1" dirty="0" smtClean="0"/>
              <a:t>Install Storage Drives</a:t>
            </a:r>
            <a:r>
              <a:rPr lang="en-US" dirty="0" smtClean="0"/>
              <a:t>: Mount HDDs/SSDs in drive bays and connect cables.</a:t>
            </a:r>
          </a:p>
          <a:p>
            <a:r>
              <a:rPr lang="en-US" b="1" dirty="0" smtClean="0"/>
              <a:t>Install Expansion Cards</a:t>
            </a:r>
            <a:r>
              <a:rPr lang="en-US" dirty="0" smtClean="0"/>
              <a:t>: Insert GPU, sound card, etc., into motherboard slots.</a:t>
            </a:r>
          </a:p>
          <a:p>
            <a:r>
              <a:rPr lang="en-US" b="1" dirty="0" smtClean="0"/>
              <a:t>Connect Front Panel</a:t>
            </a:r>
            <a:r>
              <a:rPr lang="en-US" dirty="0" smtClean="0"/>
              <a:t>: Connect power button, LEDs, etc., to motherboard.</a:t>
            </a:r>
          </a:p>
          <a:p>
            <a:r>
              <a:rPr lang="en-US" b="1" dirty="0" smtClean="0"/>
              <a:t>Cable Management</a:t>
            </a:r>
            <a:r>
              <a:rPr lang="en-US" dirty="0" smtClean="0"/>
              <a:t>: Route cables neatly for airflow and aesthetics.</a:t>
            </a:r>
          </a:p>
          <a:p>
            <a:r>
              <a:rPr lang="en-US" b="1" dirty="0" smtClean="0"/>
              <a:t>Close Case</a:t>
            </a:r>
            <a:r>
              <a:rPr lang="en-US" dirty="0" smtClean="0"/>
              <a:t>: Secure side panels of the case.</a:t>
            </a:r>
          </a:p>
          <a:p>
            <a:r>
              <a:rPr lang="en-US" b="1" dirty="0" smtClean="0"/>
              <a:t>Test System</a:t>
            </a:r>
            <a:r>
              <a:rPr lang="en-US" dirty="0" smtClean="0"/>
              <a:t>: Power on, enter BIOS, install OS, and test stability.</a:t>
            </a:r>
            <a:endParaRPr lang="en-US" dirty="0"/>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4="http://schemas.microsoft.com/office/powerpoint/2010/main" Requires="p14">
      <p:transition p14:dur="2000" advClick="1"/>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99794330" name="Title 1"/>
          <p:cNvSpPr>
            <a:spLocks noGrp="1"/>
          </p:cNvSpPr>
          <p:nvPr>
            <p:ph type="title"/>
          </p:nvPr>
        </p:nvSpPr>
        <p:spPr bwMode="auto">
          <a:xfrm>
            <a:off x="695400" y="5013176"/>
            <a:ext cx="10515600" cy="1325563"/>
          </a:xfrm>
        </p:spPr>
        <p:txBody>
          <a:bodyPr>
            <a:normAutofit/>
          </a:bodyPr>
          <a:lstStyle/>
          <a:p>
            <a:pPr>
              <a:defRPr/>
            </a:pPr>
            <a:endParaRPr sz="1400" dirty="0"/>
          </a:p>
        </p:txBody>
      </p:sp>
      <p:sp>
        <p:nvSpPr>
          <p:cNvPr id="475724966" name="Content Placeholder 2"/>
          <p:cNvSpPr>
            <a:spLocks noGrp="1"/>
          </p:cNvSpPr>
          <p:nvPr>
            <p:ph idx="1"/>
          </p:nvPr>
        </p:nvSpPr>
        <p:spPr bwMode="auto">
          <a:xfrm>
            <a:off x="-6505400" y="7029400"/>
            <a:ext cx="10515600" cy="4351338"/>
          </a:xfrm>
        </p:spPr>
        <p:txBody>
          <a:bodyPr/>
          <a:lstStyle/>
          <a:p>
            <a:pPr>
              <a:buNone/>
              <a:defRPr/>
            </a:pPr>
            <a:endParaRPr dirty="0"/>
          </a:p>
        </p:txBody>
      </p:sp>
      <p:pic>
        <p:nvPicPr>
          <p:cNvPr id="726678643" name="726678642 Imagen"/>
          <p:cNvPicPr>
            <a:picLocks noChangeAspect="1"/>
          </p:cNvPicPr>
          <p:nvPr/>
        </p:nvPicPr>
        <p:blipFill>
          <a:blip r:embed="rId2" cstate="print"/>
          <a:stretch/>
        </p:blipFill>
        <p:spPr bwMode="auto">
          <a:xfrm>
            <a:off x="695400" y="332656"/>
            <a:ext cx="8895800" cy="4536504"/>
          </a:xfrm>
          <a:prstGeom prst="rect">
            <a:avLst/>
          </a:prstGeom>
        </p:spPr>
      </p:pic>
    </p:spTree>
  </p:cSld>
  <p:clrMapOvr>
    <a:masterClrMapping/>
  </p:clrMapOvr>
  <mc:AlternateContent xmlns:mc="http://schemas.openxmlformats.org/markup-compatibility/2006">
    <mc:Choice xmlns="" xmlns:m="http://schemas.openxmlformats.org/officeDocument/2006/math" xmlns:w="http://schemas.openxmlformats.org/wordprocessingml/2006/main" xmlns:p14="http://schemas.microsoft.com/office/powerpoint/2010/main" Requires="p14">
      <p:transition p14:dur="2000" advClick="1"/>
    </mc:Choice>
    <mc:Fallback>
      <p:transition/>
    </mc:Fallback>
  </mc:AlternateContent>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42</TotalTime>
  <Words>334</Words>
  <Application>Microsoft Office PowerPoint</Application>
  <DocSecurity>0</DocSecurity>
  <PresentationFormat>Personalizado</PresentationFormat>
  <Paragraphs>20</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Office Theme</vt:lpstr>
      <vt:lpstr>Assemble and disassemble a computer</vt:lpstr>
      <vt:lpstr>DEFINE </vt:lpstr>
      <vt:lpstr>Diapositiva 3</vt:lpstr>
      <vt:lpstr>Name the steps of assembling a computer hardware </vt:lpstr>
      <vt:lpstr>Diapositiva 5</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 and disassemble a computer</dc:title>
  <dc:subject/>
  <dc:creator/>
  <cp:keywords/>
  <dc:description/>
  <cp:lastModifiedBy>Mytoo1994</cp:lastModifiedBy>
  <cp:revision>8</cp:revision>
  <dcterms:created xsi:type="dcterms:W3CDTF">2012-12-03T06:56:55Z</dcterms:created>
  <dcterms:modified xsi:type="dcterms:W3CDTF">2024-05-15T11:31:28Z</dcterms:modified>
  <cp:category/>
  <dc:identifier/>
  <cp:contentStatus/>
  <dc:language/>
  <cp:version/>
</cp:coreProperties>
</file>