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21"/>
          <p:cNvSpPr txBox="1"/>
          <p:nvPr/>
        </p:nvSpPr>
        <p:spPr>
          <a:xfrm>
            <a:off x="2970055" y="4475501"/>
            <a:ext cx="566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pt-PT" sz="3200" b="1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SUA APP DE FUTEBOL</a:t>
            </a:r>
          </a:p>
        </p:txBody>
      </p:sp>
      <p:pic>
        <p:nvPicPr>
          <p:cNvPr id="5" name="Imagem 6" descr="Uma imagem com Tipo de letra, Gráficos, logótipo, símbolo&#10;&#10;Descrição gerada automaticamente">
            <a:extLst>
              <a:ext uri="{FF2B5EF4-FFF2-40B4-BE49-F238E27FC236}">
                <a16:creationId xmlns:a16="http://schemas.microsoft.com/office/drawing/2014/main" id="{DD06D7A9-EB07-0CA6-267F-8056925D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22" y="599551"/>
            <a:ext cx="70113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17"/>
          <p:cNvSpPr txBox="1"/>
          <p:nvPr/>
        </p:nvSpPr>
        <p:spPr>
          <a:xfrm>
            <a:off x="758703" y="1087620"/>
            <a:ext cx="36234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600" b="1" dirty="0"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A NOSSA IDEIA</a:t>
            </a:r>
          </a:p>
        </p:txBody>
      </p:sp>
      <p:sp>
        <p:nvSpPr>
          <p:cNvPr id="5" name="Retângulo 18"/>
          <p:cNvSpPr/>
          <p:nvPr/>
        </p:nvSpPr>
        <p:spPr>
          <a:xfrm>
            <a:off x="758703" y="2130165"/>
            <a:ext cx="486340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Planear e simplificar a ida a um jogo de futebol, a app disponibiliza: </a:t>
            </a:r>
          </a:p>
          <a:p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Informação meteorológica;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Onde estacionar;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Onde almoçar/jantar/beber um copo;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Como chegar lá.</a:t>
            </a:r>
          </a:p>
        </p:txBody>
      </p:sp>
      <p:pic>
        <p:nvPicPr>
          <p:cNvPr id="6" name="Picture 22">
            <a:extLst>
              <a:ext uri="{FF2B5EF4-FFF2-40B4-BE49-F238E27FC236}">
                <a16:creationId xmlns:a16="http://schemas.microsoft.com/office/drawing/2014/main" id="{0692A12C-2098-7597-D722-AA9DAAF5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1" y="2130165"/>
            <a:ext cx="2646658" cy="23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00" y="87085"/>
            <a:ext cx="8596668" cy="522514"/>
          </a:xfrm>
        </p:spPr>
        <p:txBody>
          <a:bodyPr>
            <a:normAutofit fontScale="90000"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  <a:b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47B6EF5-A111-2012-847F-D32DD71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3" y="877402"/>
            <a:ext cx="7341326" cy="54929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4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49"/>
            <a:ext cx="8596668" cy="5921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F0D4D9A1-1AA8-7076-39E6-A40000522438}"/>
              </a:ext>
            </a:extLst>
          </p:cNvPr>
          <p:cNvSpPr txBox="1"/>
          <p:nvPr/>
        </p:nvSpPr>
        <p:spPr>
          <a:xfrm>
            <a:off x="696865" y="1384242"/>
            <a:ext cx="319356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1" algn="just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PT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pt-PT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Imagem 19">
            <a:extLst>
              <a:ext uri="{FF2B5EF4-FFF2-40B4-BE49-F238E27FC236}">
                <a16:creationId xmlns:a16="http://schemas.microsoft.com/office/drawing/2014/main" id="{8423999F-EE31-B015-F6E1-299CE63B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5" y="2138909"/>
            <a:ext cx="3193569" cy="163616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04D5251-60B0-E7B2-E7EA-03B140AE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0" y="2125327"/>
            <a:ext cx="2759325" cy="16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oogle Maps introduz funcionalidade há muito pedida pelos condutores">
            <a:extLst>
              <a:ext uri="{FF2B5EF4-FFF2-40B4-BE49-F238E27FC236}">
                <a16:creationId xmlns:a16="http://schemas.microsoft.com/office/drawing/2014/main" id="{4F4721DE-8763-0B3F-EACA-473D0E3C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94" y="2158220"/>
            <a:ext cx="2679863" cy="16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24">
            <a:extLst>
              <a:ext uri="{FF2B5EF4-FFF2-40B4-BE49-F238E27FC236}">
                <a16:creationId xmlns:a16="http://schemas.microsoft.com/office/drawing/2014/main" id="{247ACB04-1578-B62E-3E28-EA5E3CC2AEFF}"/>
              </a:ext>
            </a:extLst>
          </p:cNvPr>
          <p:cNvSpPr txBox="1"/>
          <p:nvPr/>
        </p:nvSpPr>
        <p:spPr>
          <a:xfrm>
            <a:off x="677334" y="3991744"/>
            <a:ext cx="3213100" cy="872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 (Cº)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de Tempo (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WMO</a:t>
            </a: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aixaDeTexto 26">
            <a:extLst>
              <a:ext uri="{FF2B5EF4-FFF2-40B4-BE49-F238E27FC236}">
                <a16:creationId xmlns:a16="http://schemas.microsoft.com/office/drawing/2014/main" id="{4764E30C-F29D-5585-C100-95DADCEBEE75}"/>
              </a:ext>
            </a:extLst>
          </p:cNvPr>
          <p:cNvSpPr txBox="1"/>
          <p:nvPr/>
        </p:nvSpPr>
        <p:spPr>
          <a:xfrm>
            <a:off x="4251070" y="3976221"/>
            <a:ext cx="275932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Estádios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estatísticas  </a:t>
            </a:r>
          </a:p>
        </p:txBody>
      </p:sp>
      <p:sp>
        <p:nvSpPr>
          <p:cNvPr id="12" name="CaixaDeTexto 28">
            <a:extLst>
              <a:ext uri="{FF2B5EF4-FFF2-40B4-BE49-F238E27FC236}">
                <a16:creationId xmlns:a16="http://schemas.microsoft.com/office/drawing/2014/main" id="{E4AF4F03-9705-BBE1-C75A-CCB7E8CB5994}"/>
              </a:ext>
            </a:extLst>
          </p:cNvPr>
          <p:cNvSpPr txBox="1"/>
          <p:nvPr/>
        </p:nvSpPr>
        <p:spPr>
          <a:xfrm>
            <a:off x="7371031" y="3974810"/>
            <a:ext cx="2057296" cy="129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endParaRPr lang="pt-PT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endParaRPr lang="pt-PT" dirty="0"/>
          </a:p>
        </p:txBody>
      </p:sp>
      <p:sp>
        <p:nvSpPr>
          <p:cNvPr id="13" name="CaixaDeTexto 13">
            <a:extLst>
              <a:ext uri="{FF2B5EF4-FFF2-40B4-BE49-F238E27FC236}">
                <a16:creationId xmlns:a16="http://schemas.microsoft.com/office/drawing/2014/main" id="{F0D4D9A1-1AA8-7076-39E6-A40000522438}"/>
              </a:ext>
            </a:extLst>
          </p:cNvPr>
          <p:cNvSpPr txBox="1"/>
          <p:nvPr/>
        </p:nvSpPr>
        <p:spPr>
          <a:xfrm>
            <a:off x="4251070" y="1384242"/>
            <a:ext cx="275932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1" algn="just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pt-PT" sz="2400" b="1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endParaRPr lang="pt-PT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D4D9A1-1AA8-7076-39E6-A40000522438}"/>
              </a:ext>
            </a:extLst>
          </p:cNvPr>
          <p:cNvSpPr txBox="1"/>
          <p:nvPr/>
        </p:nvSpPr>
        <p:spPr>
          <a:xfrm>
            <a:off x="7334994" y="1384241"/>
            <a:ext cx="2679863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lvl="1" algn="just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Maps</a:t>
            </a:r>
            <a:endParaRPr lang="pt-PT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68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Lato Black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Arquitetura da solução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JosePedro Gomes</dc:creator>
  <cp:lastModifiedBy>JosePedro Gomes</cp:lastModifiedBy>
  <cp:revision>2</cp:revision>
  <dcterms:created xsi:type="dcterms:W3CDTF">2023-12-19T14:09:56Z</dcterms:created>
  <dcterms:modified xsi:type="dcterms:W3CDTF">2023-12-19T14:19:41Z</dcterms:modified>
</cp:coreProperties>
</file>