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5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270" r:id="rId5"/>
    <p:sldId id="756" r:id="rId6"/>
    <p:sldId id="742" r:id="rId7"/>
    <p:sldId id="725" r:id="rId8"/>
    <p:sldId id="748" r:id="rId9"/>
    <p:sldId id="744" r:id="rId10"/>
    <p:sldId id="745" r:id="rId11"/>
    <p:sldId id="749" r:id="rId12"/>
    <p:sldId id="751" r:id="rId13"/>
    <p:sldId id="750" r:id="rId14"/>
    <p:sldId id="752" r:id="rId15"/>
    <p:sldId id="753" r:id="rId16"/>
    <p:sldId id="755" r:id="rId17"/>
    <p:sldId id="754" r:id="rId18"/>
  </p:sldIdLst>
  <p:sldSz cx="12192000" cy="6858000"/>
  <p:notesSz cx="6858000" cy="9144000"/>
  <p:defaultTextStyle>
    <a:defPPr rtl="0"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3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D36"/>
    <a:srgbClr val="43AA34"/>
    <a:srgbClr val="1C1E26"/>
    <a:srgbClr val="F7F7F7"/>
    <a:srgbClr val="E6E6E6"/>
    <a:srgbClr val="303342"/>
    <a:srgbClr val="485F74"/>
    <a:srgbClr val="354655"/>
    <a:srgbClr val="C80000"/>
    <a:srgbClr val="85B3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584" autoAdjust="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>
        <p:guide orient="horz" pos="2160"/>
        <p:guide pos="3840"/>
      </p:guideLst>
    </p:cSldViewPr>
  </p:slideViewPr>
  <p:outlineViewPr>
    <p:cViewPr>
      <p:scale>
        <a:sx n="75" d="100"/>
        <a:sy n="75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144264"/>
    </p:cViewPr>
  </p:sorterViewPr>
  <p:notesViewPr>
    <p:cSldViewPr snapToGrid="0">
      <p:cViewPr varScale="1">
        <p:scale>
          <a:sx n="87" d="100"/>
          <a:sy n="87" d="100"/>
        </p:scale>
        <p:origin x="2988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P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PT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P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PT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>
            <a:extLst>
              <a:ext uri="{FF2B5EF4-FFF2-40B4-BE49-F238E27FC236}">
                <a16:creationId xmlns:a16="http://schemas.microsoft.com/office/drawing/2014/main" id="{61421010-3731-422F-8CF1-CD47B2D7C9F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PT"/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52656080-143A-4905-932A-5C7754887AB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239B922-3E0E-46E2-BE4A-B79629EC0344}" type="datetime1">
              <a:rPr lang="pt-PT" smtClean="0"/>
              <a:t>17/12/2023</a:t>
            </a:fld>
            <a:endParaRPr lang="pt-PT" dirty="0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96359276-DB8D-43B4-8029-4A695209B90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2E29EE0F-113C-45AB-9877-4A16FFA6A9C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EDB89D3-056A-4F4C-8125-EA712628954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3182789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PT" noProof="0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7A81BE-52E6-4017-B18D-88ADFEB0DB75}" type="datetime1">
              <a:rPr lang="pt-PT" smtClean="0"/>
              <a:pPr/>
              <a:t>17/12/2023</a:t>
            </a:fld>
            <a:endParaRPr lang="pt-PT" dirty="0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PT" noProof="0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PT" noProof="0"/>
              <a:t>Editar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PT" noProof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F220CB7-DCA5-4E5B-97F1-300CDD8D2AAB}" type="slidenum">
              <a:rPr lang="pt-PT" noProof="0" smtClean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326718327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F220CB7-DCA5-4E5B-97F1-300CDD8D2AAB}" type="slidenum">
              <a:rPr lang="pt-PT" smtClean="0"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194570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F220CB7-DCA5-4E5B-97F1-300CDD8D2AAB}" type="slidenum">
              <a:rPr lang="pt-PT" smtClean="0"/>
              <a:t>10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87696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F220CB7-DCA5-4E5B-97F1-300CDD8D2AAB}" type="slidenum">
              <a:rPr lang="pt-PT" smtClean="0"/>
              <a:t>11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394457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F220CB7-DCA5-4E5B-97F1-300CDD8D2AAB}" type="slidenum">
              <a:rPr lang="pt-PT" smtClean="0"/>
              <a:t>12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956690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F220CB7-DCA5-4E5B-97F1-300CDD8D2AAB}" type="slidenum">
              <a:rPr lang="pt-PT" smtClean="0"/>
              <a:t>13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250321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F220CB7-DCA5-4E5B-97F1-300CDD8D2AAB}" type="slidenum">
              <a:rPr lang="pt-PT" smtClean="0"/>
              <a:t>14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57406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F220CB7-DCA5-4E5B-97F1-300CDD8D2AAB}" type="slidenum">
              <a:rPr lang="pt-PT" smtClean="0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866367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F220CB7-DCA5-4E5B-97F1-300CDD8D2AAB}" type="slidenum">
              <a:rPr lang="pt-PT" smtClean="0"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592641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F220CB7-DCA5-4E5B-97F1-300CDD8D2AAB}" type="slidenum">
              <a:rPr lang="pt-PT" smtClean="0"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364963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F220CB7-DCA5-4E5B-97F1-300CDD8D2AAB}" type="slidenum">
              <a:rPr lang="pt-PT" smtClean="0"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691130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F220CB7-DCA5-4E5B-97F1-300CDD8D2AAB}" type="slidenum">
              <a:rPr lang="pt-PT" smtClean="0"/>
              <a:t>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092953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F220CB7-DCA5-4E5B-97F1-300CDD8D2AAB}" type="slidenum">
              <a:rPr lang="pt-PT" smtClean="0"/>
              <a:t>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251537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F220CB7-DCA5-4E5B-97F1-300CDD8D2AAB}" type="slidenum">
              <a:rPr lang="pt-PT" smtClean="0"/>
              <a:t>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832884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F220CB7-DCA5-4E5B-97F1-300CDD8D2AAB}" type="slidenum">
              <a:rPr lang="pt-PT" smtClean="0"/>
              <a:t>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155818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Esquema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a Imagem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/>
            </a:lvl1pPr>
          </a:lstStyle>
          <a:p>
            <a:pPr rtl="0"/>
            <a:r>
              <a:rPr lang="pt-PT" noProof="0"/>
              <a:t>Arrastar e largar Imagem Aqui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AB8A1A3-5BFE-4E68-81F1-F52462776C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pt-PT" noProof="0"/>
              <a:t>Clique para editar o estilo do título do Modelo Global</a:t>
            </a:r>
          </a:p>
        </p:txBody>
      </p:sp>
    </p:spTree>
    <p:extLst>
      <p:ext uri="{BB962C8B-B14F-4D97-AF65-F5344CB8AC3E}">
        <p14:creationId xmlns:p14="http://schemas.microsoft.com/office/powerpoint/2010/main" val="3111469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1_Esquema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BA1EF1-BFC9-4361-B215-2D83B16ABB4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pt-PT" noProof="0"/>
              <a:t>Clique para editar o estilo do título do Modelo Global</a:t>
            </a:r>
          </a:p>
        </p:txBody>
      </p:sp>
    </p:spTree>
    <p:extLst>
      <p:ext uri="{BB962C8B-B14F-4D97-AF65-F5344CB8AC3E}">
        <p14:creationId xmlns:p14="http://schemas.microsoft.com/office/powerpoint/2010/main" val="37167099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24_Esquema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 userDrawn="1"/>
        </p:nvSpPr>
        <p:spPr>
          <a:xfrm>
            <a:off x="0" y="0"/>
            <a:ext cx="12192000" cy="648788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751FFE5-84D8-43BD-9B0D-76C497F5553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pt-PT" noProof="0"/>
              <a:t>Clique para editar o estilo do título do Modelo Global</a:t>
            </a:r>
          </a:p>
        </p:txBody>
      </p:sp>
    </p:spTree>
    <p:extLst>
      <p:ext uri="{BB962C8B-B14F-4D97-AF65-F5344CB8AC3E}">
        <p14:creationId xmlns:p14="http://schemas.microsoft.com/office/powerpoint/2010/main" val="3058921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0_Esquema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/>
          <p:nvPr userDrawn="1"/>
        </p:nvSpPr>
        <p:spPr>
          <a:xfrm>
            <a:off x="0" y="1428299"/>
            <a:ext cx="1711234" cy="44369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9FB4FFF-4547-4B6C-9BF5-9A495C2110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pt-PT" noProof="0"/>
              <a:t>Clique para editar o estilo do título do Modelo Global</a:t>
            </a:r>
          </a:p>
        </p:txBody>
      </p:sp>
    </p:spTree>
    <p:extLst>
      <p:ext uri="{BB962C8B-B14F-4D97-AF65-F5344CB8AC3E}">
        <p14:creationId xmlns:p14="http://schemas.microsoft.com/office/powerpoint/2010/main" val="41832539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upo 14"/>
          <p:cNvGrpSpPr/>
          <p:nvPr userDrawn="1"/>
        </p:nvGrpSpPr>
        <p:grpSpPr>
          <a:xfrm rot="10800000">
            <a:off x="11858328" y="148422"/>
            <a:ext cx="332874" cy="590718"/>
            <a:chOff x="10026" y="148425"/>
            <a:chExt cx="332874" cy="590718"/>
          </a:xfrm>
        </p:grpSpPr>
        <p:sp>
          <p:nvSpPr>
            <p:cNvPr id="16" name="Retângulo 15"/>
            <p:cNvSpPr/>
            <p:nvPr/>
          </p:nvSpPr>
          <p:spPr>
            <a:xfrm>
              <a:off x="10026" y="148428"/>
              <a:ext cx="203334" cy="5907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PT" noProof="0"/>
            </a:p>
          </p:txBody>
        </p:sp>
        <p:sp>
          <p:nvSpPr>
            <p:cNvPr id="17" name="Retângulo 16"/>
            <p:cNvSpPr/>
            <p:nvPr/>
          </p:nvSpPr>
          <p:spPr>
            <a:xfrm>
              <a:off x="251460" y="148425"/>
              <a:ext cx="91440" cy="59071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PT" noProof="0"/>
            </a:p>
          </p:txBody>
        </p:sp>
      </p:grpSp>
      <p:sp>
        <p:nvSpPr>
          <p:cNvPr id="2" name="Retângulo 1"/>
          <p:cNvSpPr/>
          <p:nvPr userDrawn="1"/>
        </p:nvSpPr>
        <p:spPr>
          <a:xfrm>
            <a:off x="0" y="6477000"/>
            <a:ext cx="12192000" cy="381000"/>
          </a:xfrm>
          <a:prstGeom prst="rect">
            <a:avLst/>
          </a:prstGeom>
          <a:solidFill>
            <a:srgbClr val="E6E6E6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12" name="Caixa de texto 11"/>
          <p:cNvSpPr txBox="1"/>
          <p:nvPr userDrawn="1"/>
        </p:nvSpPr>
        <p:spPr>
          <a:xfrm>
            <a:off x="11292841" y="6528300"/>
            <a:ext cx="79941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 rtl="0"/>
            <a:fld id="{260E2A6B-A809-4840-BF14-8648BC0BDF87}" type="slidenum">
              <a:rPr lang="pt-PT" sz="1200" b="0" i="0" strike="noStrike" spc="0" noProof="0" smtClean="0">
                <a:solidFill>
                  <a:schemeClr val="accent1"/>
                </a:solidFill>
                <a:latin typeface="+mn-lt"/>
                <a:ea typeface="Roboto Condensed Light" panose="02000000000000000000" pitchFamily="2" charset="0"/>
                <a:cs typeface="Segoe UI Light" panose="020B0502040204020203" pitchFamily="34" charset="0"/>
              </a:rPr>
              <a:pPr algn="r" rtl="0"/>
              <a:t>‹nº›</a:t>
            </a:fld>
            <a:endParaRPr lang="pt-PT" sz="8000" b="0" i="0" strike="noStrike" spc="0" noProof="0">
              <a:solidFill>
                <a:schemeClr val="accent1"/>
              </a:solidFill>
              <a:latin typeface="+mn-lt"/>
              <a:ea typeface="Roboto Condensed Light" panose="02000000000000000000" pitchFamily="2" charset="0"/>
              <a:cs typeface="Segoe UI Light" panose="020B0502040204020203" pitchFamily="34" charset="0"/>
            </a:endParaRPr>
          </a:p>
        </p:txBody>
      </p:sp>
      <p:sp>
        <p:nvSpPr>
          <p:cNvPr id="9" name="Caixa de texto 8"/>
          <p:cNvSpPr txBox="1"/>
          <p:nvPr userDrawn="1"/>
        </p:nvSpPr>
        <p:spPr>
          <a:xfrm>
            <a:off x="68580" y="6528300"/>
            <a:ext cx="16843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pt-PT" sz="1200" b="1" noProof="0">
                <a:solidFill>
                  <a:schemeClr val="accent1"/>
                </a:solidFill>
                <a:latin typeface="+mn-lt"/>
              </a:rPr>
              <a:t>A Sua Cafetaria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3A3BB51-71C4-0C74-E566-44F5269840DF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63500" y="63500"/>
            <a:ext cx="433388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pt-PT" sz="10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Internal</a:t>
            </a:r>
          </a:p>
        </p:txBody>
      </p:sp>
    </p:spTree>
    <p:extLst>
      <p:ext uri="{BB962C8B-B14F-4D97-AF65-F5344CB8AC3E}">
        <p14:creationId xmlns:p14="http://schemas.microsoft.com/office/powerpoint/2010/main" val="3008118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2" r:id="rId2"/>
    <p:sldLayoutId id="2147483781" r:id="rId3"/>
    <p:sldLayoutId id="2147483692" r:id="rId4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22.sv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svg"/><Relationship Id="rId3" Type="http://schemas.openxmlformats.org/officeDocument/2006/relationships/image" Target="../media/image5.png"/><Relationship Id="rId7" Type="http://schemas.openxmlformats.org/officeDocument/2006/relationships/image" Target="../media/image14.svg"/><Relationship Id="rId12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11" Type="http://schemas.openxmlformats.org/officeDocument/2006/relationships/image" Target="../media/image18.svg"/><Relationship Id="rId5" Type="http://schemas.openxmlformats.org/officeDocument/2006/relationships/image" Target="../media/image12.svg"/><Relationship Id="rId15" Type="http://schemas.openxmlformats.org/officeDocument/2006/relationships/image" Target="../media/image22.sv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svg"/><Relationship Id="rId1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09174"/>
            <a:ext cx="12192000" cy="6858000"/>
          </a:xfrm>
          <a:prstGeom prst="rect">
            <a:avLst/>
          </a:prstGeom>
          <a:solidFill>
            <a:schemeClr val="bg1"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dirty="0"/>
          </a:p>
        </p:txBody>
      </p:sp>
      <p:sp>
        <p:nvSpPr>
          <p:cNvPr id="22" name="Caixa de texto 21"/>
          <p:cNvSpPr txBox="1"/>
          <p:nvPr/>
        </p:nvSpPr>
        <p:spPr>
          <a:xfrm>
            <a:off x="3264752" y="4658381"/>
            <a:ext cx="56625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0"/>
            <a:r>
              <a:rPr lang="pt-PT" sz="3200" b="1" dirty="0">
                <a:latin typeface="Arial Black" panose="020B0A04020102020204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A SUA APP DE FUTEBOL</a:t>
            </a:r>
          </a:p>
        </p:txBody>
      </p:sp>
      <p:pic>
        <p:nvPicPr>
          <p:cNvPr id="7" name="Imagem 6" descr="Uma imagem com Tipo de letra, Gráficos, logótipo, símbolo&#10;&#10;Descrição gerada automaticamente">
            <a:extLst>
              <a:ext uri="{FF2B5EF4-FFF2-40B4-BE49-F238E27FC236}">
                <a16:creationId xmlns:a16="http://schemas.microsoft.com/office/drawing/2014/main" id="{DD06D7A9-EB07-0CA6-267F-8056925D6A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1016" y="1113357"/>
            <a:ext cx="7011378" cy="2943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233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>
            <a:extLst>
              <a:ext uri="{FF2B5EF4-FFF2-40B4-BE49-F238E27FC236}">
                <a16:creationId xmlns:a16="http://schemas.microsoft.com/office/drawing/2014/main" id="{761FD80A-886F-CE14-1631-FF7A2970F215}"/>
              </a:ext>
            </a:extLst>
          </p:cNvPr>
          <p:cNvGrpSpPr/>
          <p:nvPr/>
        </p:nvGrpSpPr>
        <p:grpSpPr>
          <a:xfrm>
            <a:off x="0" y="187846"/>
            <a:ext cx="12109581" cy="635452"/>
            <a:chOff x="0" y="187846"/>
            <a:chExt cx="12109581" cy="635452"/>
          </a:xfrm>
        </p:grpSpPr>
        <p:sp>
          <p:nvSpPr>
            <p:cNvPr id="5" name="Caixa de texto 1133">
              <a:extLst>
                <a:ext uri="{FF2B5EF4-FFF2-40B4-BE49-F238E27FC236}">
                  <a16:creationId xmlns:a16="http://schemas.microsoft.com/office/drawing/2014/main" id="{5EC9520A-5152-C35A-8324-C0FB412AEFAF}"/>
                </a:ext>
              </a:extLst>
            </p:cNvPr>
            <p:cNvSpPr txBox="1"/>
            <p:nvPr/>
          </p:nvSpPr>
          <p:spPr>
            <a:xfrm>
              <a:off x="569202" y="287767"/>
              <a:ext cx="6254969" cy="535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pt-PT" sz="3600" b="1" dirty="0">
                  <a:solidFill>
                    <a:srgbClr val="1C1E26"/>
                  </a:solidFill>
                  <a:latin typeface="Arial" panose="020B0604020202020204" pitchFamily="34" charset="0"/>
                  <a:ea typeface="Lato Black" panose="020F0502020204030203" pitchFamily="34" charset="0"/>
                  <a:cs typeface="Arial" panose="020B0604020202020204" pitchFamily="34" charset="0"/>
                </a:rPr>
                <a:t>MS Lazer</a:t>
              </a:r>
            </a:p>
          </p:txBody>
        </p:sp>
        <p:pic>
          <p:nvPicPr>
            <p:cNvPr id="6" name="Picture 25">
              <a:extLst>
                <a:ext uri="{FF2B5EF4-FFF2-40B4-BE49-F238E27FC236}">
                  <a16:creationId xmlns:a16="http://schemas.microsoft.com/office/drawing/2014/main" id="{275C4221-6C34-4059-8F06-D14252E3EC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19217"/>
              <a:ext cx="424123" cy="508375"/>
            </a:xfrm>
            <a:prstGeom prst="rect">
              <a:avLst/>
            </a:prstGeom>
          </p:spPr>
        </p:pic>
        <p:pic>
          <p:nvPicPr>
            <p:cNvPr id="7" name="Picture 25">
              <a:extLst>
                <a:ext uri="{FF2B5EF4-FFF2-40B4-BE49-F238E27FC236}">
                  <a16:creationId xmlns:a16="http://schemas.microsoft.com/office/drawing/2014/main" id="{33ECF624-AEBD-8B69-2F22-8B0C3BCA0D6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85458" y="187846"/>
              <a:ext cx="424123" cy="508375"/>
            </a:xfrm>
            <a:prstGeom prst="rect">
              <a:avLst/>
            </a:prstGeom>
          </p:spPr>
        </p:pic>
      </p:grpSp>
      <p:sp>
        <p:nvSpPr>
          <p:cNvPr id="32" name="Retângulo: Cantos Arredondados 31">
            <a:extLst>
              <a:ext uri="{FF2B5EF4-FFF2-40B4-BE49-F238E27FC236}">
                <a16:creationId xmlns:a16="http://schemas.microsoft.com/office/drawing/2014/main" id="{1F51A44D-9DFE-0E25-24BB-9DABC1CCC8A7}"/>
              </a:ext>
            </a:extLst>
          </p:cNvPr>
          <p:cNvSpPr/>
          <p:nvPr/>
        </p:nvSpPr>
        <p:spPr>
          <a:xfrm>
            <a:off x="1642506" y="3269852"/>
            <a:ext cx="4453494" cy="1384995"/>
          </a:xfrm>
          <a:prstGeom prst="roundRect">
            <a:avLst/>
          </a:prstGeom>
          <a:solidFill>
            <a:srgbClr val="43AA34"/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5">
              <a:hueOff val="0"/>
              <a:satOff val="0"/>
              <a:lumOff val="0"/>
              <a:alphaOff val="0"/>
            </a:schemeClr>
          </a:fillRef>
          <a:effectRef idx="2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endParaRPr lang="pt-PT"/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CD571A06-5395-17B0-2DD6-B7A876A7D229}"/>
              </a:ext>
            </a:extLst>
          </p:cNvPr>
          <p:cNvSpPr txBox="1">
            <a:spLocks/>
          </p:cNvSpPr>
          <p:nvPr/>
        </p:nvSpPr>
        <p:spPr>
          <a:xfrm>
            <a:off x="1902733" y="3269852"/>
            <a:ext cx="4154477" cy="138499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r>
              <a:rPr lang="pt-PT" sz="2800" dirty="0"/>
              <a:t>Lista de bares/restaurantes junto da morada do estádio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B36A4BD-C91E-1A9A-8591-7B9C51F3CCF6}"/>
              </a:ext>
            </a:extLst>
          </p:cNvPr>
          <p:cNvSpPr/>
          <p:nvPr/>
        </p:nvSpPr>
        <p:spPr>
          <a:xfrm>
            <a:off x="1411461" y="1027014"/>
            <a:ext cx="1100212" cy="1100212"/>
          </a:xfrm>
          <a:prstGeom prst="ellipse">
            <a:avLst/>
          </a:prstGeom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/>
          <a:lstStyle/>
          <a:p>
            <a:endParaRPr lang="pt-PT"/>
          </a:p>
        </p:txBody>
      </p:sp>
      <p:sp>
        <p:nvSpPr>
          <p:cNvPr id="12" name="Retângulo 11" descr="Piza">
            <a:extLst>
              <a:ext uri="{FF2B5EF4-FFF2-40B4-BE49-F238E27FC236}">
                <a16:creationId xmlns:a16="http://schemas.microsoft.com/office/drawing/2014/main" id="{E3F2C0EA-E29D-53E3-4F4C-F79E9F4F13AF}"/>
              </a:ext>
            </a:extLst>
          </p:cNvPr>
          <p:cNvSpPr/>
          <p:nvPr/>
        </p:nvSpPr>
        <p:spPr>
          <a:xfrm>
            <a:off x="1642506" y="1258059"/>
            <a:ext cx="638123" cy="638123"/>
          </a:xfrm>
          <a:prstGeom prst="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pt-PT"/>
          </a:p>
        </p:txBody>
      </p:sp>
      <p:sp>
        <p:nvSpPr>
          <p:cNvPr id="13" name="Forma livre: Forma 12">
            <a:extLst>
              <a:ext uri="{FF2B5EF4-FFF2-40B4-BE49-F238E27FC236}">
                <a16:creationId xmlns:a16="http://schemas.microsoft.com/office/drawing/2014/main" id="{E514432F-47B1-2BF2-2067-29C4FA493693}"/>
              </a:ext>
            </a:extLst>
          </p:cNvPr>
          <p:cNvSpPr/>
          <p:nvPr/>
        </p:nvSpPr>
        <p:spPr>
          <a:xfrm>
            <a:off x="2747433" y="1027014"/>
            <a:ext cx="826059" cy="1100212"/>
          </a:xfrm>
          <a:custGeom>
            <a:avLst/>
            <a:gdLst>
              <a:gd name="connsiteX0" fmla="*/ 0 w 2593357"/>
              <a:gd name="connsiteY0" fmla="*/ 0 h 1100212"/>
              <a:gd name="connsiteX1" fmla="*/ 2593357 w 2593357"/>
              <a:gd name="connsiteY1" fmla="*/ 0 h 1100212"/>
              <a:gd name="connsiteX2" fmla="*/ 2593357 w 2593357"/>
              <a:gd name="connsiteY2" fmla="*/ 1100212 h 1100212"/>
              <a:gd name="connsiteX3" fmla="*/ 0 w 2593357"/>
              <a:gd name="connsiteY3" fmla="*/ 1100212 h 1100212"/>
              <a:gd name="connsiteX4" fmla="*/ 0 w 2593357"/>
              <a:gd name="connsiteY4" fmla="*/ 0 h 1100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3357" h="1100212">
                <a:moveTo>
                  <a:pt x="0" y="0"/>
                </a:moveTo>
                <a:lnTo>
                  <a:pt x="2593357" y="0"/>
                </a:lnTo>
                <a:lnTo>
                  <a:pt x="2593357" y="1100212"/>
                </a:lnTo>
                <a:lnTo>
                  <a:pt x="0" y="110021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marL="0" lvl="0" indent="0" algn="l" defTabSz="106680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pt-PT" sz="2400" kern="1200" dirty="0">
                <a:latin typeface="Arial" panose="020B0604020202020204" pitchFamily="34" charset="0"/>
                <a:cs typeface="Arial" panose="020B0604020202020204" pitchFamily="34" charset="0"/>
              </a:rPr>
              <a:t>Lazer</a:t>
            </a:r>
            <a:endParaRPr lang="en-US" sz="2400" kern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4A9F7752-5CE3-32CE-D922-90704770D46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95383" y="3206845"/>
            <a:ext cx="2981741" cy="1448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168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>
            <a:extLst>
              <a:ext uri="{FF2B5EF4-FFF2-40B4-BE49-F238E27FC236}">
                <a16:creationId xmlns:a16="http://schemas.microsoft.com/office/drawing/2014/main" id="{761FD80A-886F-CE14-1631-FF7A2970F215}"/>
              </a:ext>
            </a:extLst>
          </p:cNvPr>
          <p:cNvGrpSpPr/>
          <p:nvPr/>
        </p:nvGrpSpPr>
        <p:grpSpPr>
          <a:xfrm>
            <a:off x="0" y="187846"/>
            <a:ext cx="12109581" cy="635452"/>
            <a:chOff x="0" y="187846"/>
            <a:chExt cx="12109581" cy="635452"/>
          </a:xfrm>
        </p:grpSpPr>
        <p:sp>
          <p:nvSpPr>
            <p:cNvPr id="5" name="Caixa de texto 1133">
              <a:extLst>
                <a:ext uri="{FF2B5EF4-FFF2-40B4-BE49-F238E27FC236}">
                  <a16:creationId xmlns:a16="http://schemas.microsoft.com/office/drawing/2014/main" id="{5EC9520A-5152-C35A-8324-C0FB412AEFAF}"/>
                </a:ext>
              </a:extLst>
            </p:cNvPr>
            <p:cNvSpPr txBox="1"/>
            <p:nvPr/>
          </p:nvSpPr>
          <p:spPr>
            <a:xfrm>
              <a:off x="569202" y="287767"/>
              <a:ext cx="6254969" cy="535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pt-PT" sz="3600" b="1" dirty="0">
                  <a:solidFill>
                    <a:srgbClr val="1C1E26"/>
                  </a:solidFill>
                  <a:latin typeface="Arial" panose="020B0604020202020204" pitchFamily="34" charset="0"/>
                  <a:ea typeface="Lato Black" panose="020F0502020204030203" pitchFamily="34" charset="0"/>
                  <a:cs typeface="Arial" panose="020B0604020202020204" pitchFamily="34" charset="0"/>
                </a:rPr>
                <a:t>MS Estacionamento</a:t>
              </a:r>
            </a:p>
          </p:txBody>
        </p:sp>
        <p:pic>
          <p:nvPicPr>
            <p:cNvPr id="6" name="Picture 25">
              <a:extLst>
                <a:ext uri="{FF2B5EF4-FFF2-40B4-BE49-F238E27FC236}">
                  <a16:creationId xmlns:a16="http://schemas.microsoft.com/office/drawing/2014/main" id="{275C4221-6C34-4059-8F06-D14252E3EC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19217"/>
              <a:ext cx="424123" cy="508375"/>
            </a:xfrm>
            <a:prstGeom prst="rect">
              <a:avLst/>
            </a:prstGeom>
          </p:spPr>
        </p:pic>
        <p:pic>
          <p:nvPicPr>
            <p:cNvPr id="7" name="Picture 25">
              <a:extLst>
                <a:ext uri="{FF2B5EF4-FFF2-40B4-BE49-F238E27FC236}">
                  <a16:creationId xmlns:a16="http://schemas.microsoft.com/office/drawing/2014/main" id="{33ECF624-AEBD-8B69-2F22-8B0C3BCA0D6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85458" y="187846"/>
              <a:ext cx="424123" cy="508375"/>
            </a:xfrm>
            <a:prstGeom prst="rect">
              <a:avLst/>
            </a:prstGeom>
          </p:spPr>
        </p:pic>
      </p:grpSp>
      <p:sp>
        <p:nvSpPr>
          <p:cNvPr id="8" name="Oval 7">
            <a:extLst>
              <a:ext uri="{FF2B5EF4-FFF2-40B4-BE49-F238E27FC236}">
                <a16:creationId xmlns:a16="http://schemas.microsoft.com/office/drawing/2014/main" id="{B42472B7-0DD8-9B8A-FB7D-C4030CB97E2C}"/>
              </a:ext>
            </a:extLst>
          </p:cNvPr>
          <p:cNvSpPr/>
          <p:nvPr/>
        </p:nvSpPr>
        <p:spPr>
          <a:xfrm>
            <a:off x="1099746" y="1222801"/>
            <a:ext cx="1100212" cy="1100212"/>
          </a:xfrm>
          <a:prstGeom prst="ellipse">
            <a:avLst/>
          </a:prstGeom>
          <a:solidFill>
            <a:srgbClr val="00B0F0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/>
          <a:lstStyle/>
          <a:p>
            <a:endParaRPr lang="pt-PT"/>
          </a:p>
        </p:txBody>
      </p:sp>
      <p:sp>
        <p:nvSpPr>
          <p:cNvPr id="9" name="Retângulo 8" descr="Carro">
            <a:extLst>
              <a:ext uri="{FF2B5EF4-FFF2-40B4-BE49-F238E27FC236}">
                <a16:creationId xmlns:a16="http://schemas.microsoft.com/office/drawing/2014/main" id="{94E9065E-C53A-4989-3729-1976CEF0354E}"/>
              </a:ext>
            </a:extLst>
          </p:cNvPr>
          <p:cNvSpPr/>
          <p:nvPr/>
        </p:nvSpPr>
        <p:spPr>
          <a:xfrm>
            <a:off x="1330791" y="1453846"/>
            <a:ext cx="638123" cy="638123"/>
          </a:xfrm>
          <a:prstGeom prst="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pt-PT"/>
          </a:p>
        </p:txBody>
      </p:sp>
      <p:sp>
        <p:nvSpPr>
          <p:cNvPr id="10" name="Forma livre: Forma 9">
            <a:extLst>
              <a:ext uri="{FF2B5EF4-FFF2-40B4-BE49-F238E27FC236}">
                <a16:creationId xmlns:a16="http://schemas.microsoft.com/office/drawing/2014/main" id="{1BDA33F1-177F-F690-D6F3-35F93CCDF748}"/>
              </a:ext>
            </a:extLst>
          </p:cNvPr>
          <p:cNvSpPr/>
          <p:nvPr/>
        </p:nvSpPr>
        <p:spPr>
          <a:xfrm>
            <a:off x="2435718" y="1222801"/>
            <a:ext cx="2340687" cy="1100212"/>
          </a:xfrm>
          <a:custGeom>
            <a:avLst/>
            <a:gdLst>
              <a:gd name="connsiteX0" fmla="*/ 0 w 2593357"/>
              <a:gd name="connsiteY0" fmla="*/ 0 h 1100212"/>
              <a:gd name="connsiteX1" fmla="*/ 2593357 w 2593357"/>
              <a:gd name="connsiteY1" fmla="*/ 0 h 1100212"/>
              <a:gd name="connsiteX2" fmla="*/ 2593357 w 2593357"/>
              <a:gd name="connsiteY2" fmla="*/ 1100212 h 1100212"/>
              <a:gd name="connsiteX3" fmla="*/ 0 w 2593357"/>
              <a:gd name="connsiteY3" fmla="*/ 1100212 h 1100212"/>
              <a:gd name="connsiteX4" fmla="*/ 0 w 2593357"/>
              <a:gd name="connsiteY4" fmla="*/ 0 h 1100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3357" h="1100212">
                <a:moveTo>
                  <a:pt x="0" y="0"/>
                </a:moveTo>
                <a:lnTo>
                  <a:pt x="2593357" y="0"/>
                </a:lnTo>
                <a:lnTo>
                  <a:pt x="2593357" y="1100212"/>
                </a:lnTo>
                <a:lnTo>
                  <a:pt x="0" y="110021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marL="0" lvl="0" indent="0" algn="l" defTabSz="106680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400" kern="1200" dirty="0" err="1">
                <a:latin typeface="Arial" panose="020B0604020202020204" pitchFamily="34" charset="0"/>
                <a:cs typeface="Arial" panose="020B0604020202020204" pitchFamily="34" charset="0"/>
              </a:rPr>
              <a:t>Estacionamento</a:t>
            </a:r>
            <a:endParaRPr lang="en-US" sz="2400" kern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32DD7C36-446E-89D5-D4C7-8F1832E144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80427" y="3313495"/>
            <a:ext cx="4506694" cy="1955734"/>
          </a:xfrm>
          <a:prstGeom prst="rect">
            <a:avLst/>
          </a:prstGeom>
        </p:spPr>
      </p:pic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45CDF3E5-DFC5-CFE5-8C0C-2CDB62D762C9}"/>
              </a:ext>
            </a:extLst>
          </p:cNvPr>
          <p:cNvSpPr/>
          <p:nvPr/>
        </p:nvSpPr>
        <p:spPr>
          <a:xfrm>
            <a:off x="1642506" y="3269852"/>
            <a:ext cx="4506694" cy="1384995"/>
          </a:xfrm>
          <a:prstGeom prst="roundRect">
            <a:avLst/>
          </a:prstGeom>
          <a:solidFill>
            <a:srgbClr val="43AA34"/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5">
              <a:hueOff val="0"/>
              <a:satOff val="0"/>
              <a:lumOff val="0"/>
              <a:alphaOff val="0"/>
            </a:schemeClr>
          </a:fillRef>
          <a:effectRef idx="2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endParaRPr lang="pt-PT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C2590C37-1CD8-343C-42CB-2FF2F4DF72ED}"/>
              </a:ext>
            </a:extLst>
          </p:cNvPr>
          <p:cNvSpPr txBox="1">
            <a:spLocks/>
          </p:cNvSpPr>
          <p:nvPr/>
        </p:nvSpPr>
        <p:spPr>
          <a:xfrm>
            <a:off x="1968914" y="3269852"/>
            <a:ext cx="3994214" cy="1384995"/>
          </a:xfrm>
          <a:prstGeom prst="rect">
            <a:avLst/>
          </a:prstGeom>
          <a:solidFill>
            <a:srgbClr val="43AA34"/>
          </a:solidFill>
        </p:spPr>
        <p:txBody>
          <a:bodyPr wrap="square" anchor="ctr">
            <a:spAutoFit/>
          </a:bodyPr>
          <a:lstStyle/>
          <a:p>
            <a:r>
              <a:rPr lang="pt-PT" sz="2800" dirty="0"/>
              <a:t>Lista de parques de estacionamento junto da morada do estádio</a:t>
            </a:r>
          </a:p>
        </p:txBody>
      </p:sp>
    </p:spTree>
    <p:extLst>
      <p:ext uri="{BB962C8B-B14F-4D97-AF65-F5344CB8AC3E}">
        <p14:creationId xmlns:p14="http://schemas.microsoft.com/office/powerpoint/2010/main" val="818970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>
            <a:extLst>
              <a:ext uri="{FF2B5EF4-FFF2-40B4-BE49-F238E27FC236}">
                <a16:creationId xmlns:a16="http://schemas.microsoft.com/office/drawing/2014/main" id="{761FD80A-886F-CE14-1631-FF7A2970F215}"/>
              </a:ext>
            </a:extLst>
          </p:cNvPr>
          <p:cNvGrpSpPr/>
          <p:nvPr/>
        </p:nvGrpSpPr>
        <p:grpSpPr>
          <a:xfrm>
            <a:off x="0" y="187846"/>
            <a:ext cx="12109581" cy="635452"/>
            <a:chOff x="0" y="187846"/>
            <a:chExt cx="12109581" cy="635452"/>
          </a:xfrm>
        </p:grpSpPr>
        <p:sp>
          <p:nvSpPr>
            <p:cNvPr id="5" name="Caixa de texto 1133">
              <a:extLst>
                <a:ext uri="{FF2B5EF4-FFF2-40B4-BE49-F238E27FC236}">
                  <a16:creationId xmlns:a16="http://schemas.microsoft.com/office/drawing/2014/main" id="{5EC9520A-5152-C35A-8324-C0FB412AEFAF}"/>
                </a:ext>
              </a:extLst>
            </p:cNvPr>
            <p:cNvSpPr txBox="1"/>
            <p:nvPr/>
          </p:nvSpPr>
          <p:spPr>
            <a:xfrm>
              <a:off x="569202" y="287767"/>
              <a:ext cx="6254969" cy="535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pt-PT" sz="3600" b="1" dirty="0">
                  <a:solidFill>
                    <a:srgbClr val="1C1E26"/>
                  </a:solidFill>
                  <a:latin typeface="Arial" panose="020B0604020202020204" pitchFamily="34" charset="0"/>
                  <a:ea typeface="Lato Black" panose="020F0502020204030203" pitchFamily="34" charset="0"/>
                  <a:cs typeface="Arial" panose="020B0604020202020204" pitchFamily="34" charset="0"/>
                </a:rPr>
                <a:t>MS Gateway</a:t>
              </a:r>
            </a:p>
          </p:txBody>
        </p:sp>
        <p:pic>
          <p:nvPicPr>
            <p:cNvPr id="6" name="Picture 25">
              <a:extLst>
                <a:ext uri="{FF2B5EF4-FFF2-40B4-BE49-F238E27FC236}">
                  <a16:creationId xmlns:a16="http://schemas.microsoft.com/office/drawing/2014/main" id="{275C4221-6C34-4059-8F06-D14252E3EC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19217"/>
              <a:ext cx="424123" cy="508375"/>
            </a:xfrm>
            <a:prstGeom prst="rect">
              <a:avLst/>
            </a:prstGeom>
          </p:spPr>
        </p:pic>
        <p:pic>
          <p:nvPicPr>
            <p:cNvPr id="7" name="Picture 25">
              <a:extLst>
                <a:ext uri="{FF2B5EF4-FFF2-40B4-BE49-F238E27FC236}">
                  <a16:creationId xmlns:a16="http://schemas.microsoft.com/office/drawing/2014/main" id="{33ECF624-AEBD-8B69-2F22-8B0C3BCA0D6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85458" y="187846"/>
              <a:ext cx="424123" cy="508375"/>
            </a:xfrm>
            <a:prstGeom prst="rect">
              <a:avLst/>
            </a:prstGeom>
          </p:spPr>
        </p:pic>
      </p:grpSp>
      <p:sp>
        <p:nvSpPr>
          <p:cNvPr id="8" name="Oval 7">
            <a:extLst>
              <a:ext uri="{FF2B5EF4-FFF2-40B4-BE49-F238E27FC236}">
                <a16:creationId xmlns:a16="http://schemas.microsoft.com/office/drawing/2014/main" id="{9FAC1DA8-0022-E687-77ED-FE273CB3D52A}"/>
              </a:ext>
            </a:extLst>
          </p:cNvPr>
          <p:cNvSpPr/>
          <p:nvPr/>
        </p:nvSpPr>
        <p:spPr>
          <a:xfrm>
            <a:off x="1427699" y="1149051"/>
            <a:ext cx="1100212" cy="110021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/>
          <a:lstStyle/>
          <a:p>
            <a:endParaRPr lang="pt-PT"/>
          </a:p>
        </p:txBody>
      </p:sp>
      <p:sp>
        <p:nvSpPr>
          <p:cNvPr id="9" name="Retângulo 8" descr="Servidor">
            <a:extLst>
              <a:ext uri="{FF2B5EF4-FFF2-40B4-BE49-F238E27FC236}">
                <a16:creationId xmlns:a16="http://schemas.microsoft.com/office/drawing/2014/main" id="{F475DA21-E527-128A-9619-7250C831F0A1}"/>
              </a:ext>
            </a:extLst>
          </p:cNvPr>
          <p:cNvSpPr/>
          <p:nvPr/>
        </p:nvSpPr>
        <p:spPr>
          <a:xfrm>
            <a:off x="1658744" y="1380096"/>
            <a:ext cx="638123" cy="638123"/>
          </a:xfrm>
          <a:prstGeom prst="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pt-PT"/>
          </a:p>
        </p:txBody>
      </p:sp>
      <p:sp>
        <p:nvSpPr>
          <p:cNvPr id="10" name="Forma livre: Forma 9">
            <a:extLst>
              <a:ext uri="{FF2B5EF4-FFF2-40B4-BE49-F238E27FC236}">
                <a16:creationId xmlns:a16="http://schemas.microsoft.com/office/drawing/2014/main" id="{73823E2D-05EA-841B-ED0B-A6F3CADB96F2}"/>
              </a:ext>
            </a:extLst>
          </p:cNvPr>
          <p:cNvSpPr/>
          <p:nvPr/>
        </p:nvSpPr>
        <p:spPr>
          <a:xfrm>
            <a:off x="2763671" y="1149051"/>
            <a:ext cx="1597881" cy="1100212"/>
          </a:xfrm>
          <a:custGeom>
            <a:avLst/>
            <a:gdLst>
              <a:gd name="connsiteX0" fmla="*/ 0 w 2593357"/>
              <a:gd name="connsiteY0" fmla="*/ 0 h 1100212"/>
              <a:gd name="connsiteX1" fmla="*/ 2593357 w 2593357"/>
              <a:gd name="connsiteY1" fmla="*/ 0 h 1100212"/>
              <a:gd name="connsiteX2" fmla="*/ 2593357 w 2593357"/>
              <a:gd name="connsiteY2" fmla="*/ 1100212 h 1100212"/>
              <a:gd name="connsiteX3" fmla="*/ 0 w 2593357"/>
              <a:gd name="connsiteY3" fmla="*/ 1100212 h 1100212"/>
              <a:gd name="connsiteX4" fmla="*/ 0 w 2593357"/>
              <a:gd name="connsiteY4" fmla="*/ 0 h 1100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3357" h="1100212">
                <a:moveTo>
                  <a:pt x="0" y="0"/>
                </a:moveTo>
                <a:lnTo>
                  <a:pt x="2593357" y="0"/>
                </a:lnTo>
                <a:lnTo>
                  <a:pt x="2593357" y="1100212"/>
                </a:lnTo>
                <a:lnTo>
                  <a:pt x="0" y="110021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marL="0" lvl="0" indent="0" algn="l" defTabSz="106680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pt-PT" sz="2400" kern="1200" dirty="0">
                <a:latin typeface="Arial" panose="020B0604020202020204" pitchFamily="34" charset="0"/>
                <a:cs typeface="Arial" panose="020B0604020202020204" pitchFamily="34" charset="0"/>
              </a:rPr>
              <a:t>Gateway</a:t>
            </a:r>
            <a:endParaRPr lang="en-US" sz="2400" kern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Picture 16">
            <a:extLst>
              <a:ext uri="{FF2B5EF4-FFF2-40B4-BE49-F238E27FC236}">
                <a16:creationId xmlns:a16="http://schemas.microsoft.com/office/drawing/2014/main" id="{4993F621-A0B0-9FA0-76B4-C2AD8ED4144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5300" y="3964424"/>
            <a:ext cx="4427855" cy="2583180"/>
          </a:xfrm>
          <a:prstGeom prst="rect">
            <a:avLst/>
          </a:prstGeom>
        </p:spPr>
      </p:pic>
      <p:grpSp>
        <p:nvGrpSpPr>
          <p:cNvPr id="2" name="Agrupar 1">
            <a:extLst>
              <a:ext uri="{FF2B5EF4-FFF2-40B4-BE49-F238E27FC236}">
                <a16:creationId xmlns:a16="http://schemas.microsoft.com/office/drawing/2014/main" id="{63050AF4-AE61-B38A-9449-C42CA12746DE}"/>
              </a:ext>
            </a:extLst>
          </p:cNvPr>
          <p:cNvGrpSpPr/>
          <p:nvPr/>
        </p:nvGrpSpPr>
        <p:grpSpPr>
          <a:xfrm>
            <a:off x="2632668" y="2276526"/>
            <a:ext cx="1707833" cy="1152474"/>
            <a:chOff x="85328" y="0"/>
            <a:chExt cx="1317357" cy="778758"/>
          </a:xfrm>
          <a:solidFill>
            <a:srgbClr val="43AA34"/>
          </a:solidFill>
        </p:grpSpPr>
        <p:sp>
          <p:nvSpPr>
            <p:cNvPr id="39" name="Retângulo: Cantos Arredondados 38">
              <a:extLst>
                <a:ext uri="{FF2B5EF4-FFF2-40B4-BE49-F238E27FC236}">
                  <a16:creationId xmlns:a16="http://schemas.microsoft.com/office/drawing/2014/main" id="{01212A40-DFE2-76B1-1EE2-8DC5F102A1D0}"/>
                </a:ext>
              </a:extLst>
            </p:cNvPr>
            <p:cNvSpPr/>
            <p:nvPr/>
          </p:nvSpPr>
          <p:spPr>
            <a:xfrm>
              <a:off x="85328" y="0"/>
              <a:ext cx="1317357" cy="778758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pt-PT" sz="2000"/>
            </a:p>
          </p:txBody>
        </p:sp>
        <p:sp>
          <p:nvSpPr>
            <p:cNvPr id="40" name="Retângulo: Cantos Arredondados 4">
              <a:extLst>
                <a:ext uri="{FF2B5EF4-FFF2-40B4-BE49-F238E27FC236}">
                  <a16:creationId xmlns:a16="http://schemas.microsoft.com/office/drawing/2014/main" id="{EAAE8E4D-1F93-2224-5278-32AF6BA37AC1}"/>
                </a:ext>
              </a:extLst>
            </p:cNvPr>
            <p:cNvSpPr txBox="1"/>
            <p:nvPr/>
          </p:nvSpPr>
          <p:spPr>
            <a:xfrm>
              <a:off x="108137" y="22809"/>
              <a:ext cx="1271739" cy="733140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5720" tIns="45720" rIns="45720" bIns="4572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 dirty="0" err="1"/>
                <a:t>Pedido</a:t>
              </a:r>
              <a:r>
                <a:rPr lang="en-US" sz="1400" kern="1200" dirty="0"/>
                <a:t> do </a:t>
              </a:r>
              <a:r>
                <a:rPr lang="en-US" sz="1400" kern="1200" dirty="0" err="1"/>
                <a:t>cliente</a:t>
              </a:r>
              <a:endParaRPr lang="en-US" sz="1400" kern="1200" dirty="0"/>
            </a:p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b="1" kern="1200" dirty="0"/>
                <a:t>POST</a:t>
              </a:r>
              <a:br>
                <a:rPr lang="en-US" sz="1400" kern="1200" dirty="0"/>
              </a:br>
              <a:r>
                <a:rPr lang="en-US" sz="1400" b="1" kern="1200" dirty="0"/>
                <a:t>/gateway/Register</a:t>
              </a:r>
            </a:p>
          </p:txBody>
        </p:sp>
      </p:grpSp>
      <p:grpSp>
        <p:nvGrpSpPr>
          <p:cNvPr id="3" name="Agrupar 2">
            <a:extLst>
              <a:ext uri="{FF2B5EF4-FFF2-40B4-BE49-F238E27FC236}">
                <a16:creationId xmlns:a16="http://schemas.microsoft.com/office/drawing/2014/main" id="{EE438A60-BB28-5727-2C25-C52FEF0E56F3}"/>
              </a:ext>
            </a:extLst>
          </p:cNvPr>
          <p:cNvGrpSpPr/>
          <p:nvPr/>
        </p:nvGrpSpPr>
        <p:grpSpPr>
          <a:xfrm>
            <a:off x="4494577" y="2732790"/>
            <a:ext cx="249972" cy="321572"/>
            <a:chOff x="1535729" y="247627"/>
            <a:chExt cx="249972" cy="321572"/>
          </a:xfrm>
          <a:solidFill>
            <a:srgbClr val="008D36"/>
          </a:solidFill>
        </p:grpSpPr>
        <p:sp>
          <p:nvSpPr>
            <p:cNvPr id="36" name="Seta: Para a Direita 35">
              <a:extLst>
                <a:ext uri="{FF2B5EF4-FFF2-40B4-BE49-F238E27FC236}">
                  <a16:creationId xmlns:a16="http://schemas.microsoft.com/office/drawing/2014/main" id="{4B2B8226-4CDB-CD92-6579-524C5CCB578F}"/>
                </a:ext>
              </a:extLst>
            </p:cNvPr>
            <p:cNvSpPr/>
            <p:nvPr/>
          </p:nvSpPr>
          <p:spPr>
            <a:xfrm rot="21600000">
              <a:off x="1535729" y="247627"/>
              <a:ext cx="249972" cy="321572"/>
            </a:xfrm>
            <a:prstGeom prst="rightArrow">
              <a:avLst>
                <a:gd name="adj1" fmla="val 60000"/>
                <a:gd name="adj2" fmla="val 50000"/>
              </a:avLst>
            </a:prstGeom>
            <a:grpFill/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pt-PT"/>
            </a:p>
          </p:txBody>
        </p:sp>
        <p:sp>
          <p:nvSpPr>
            <p:cNvPr id="38" name="Seta: Para a Direita 6">
              <a:extLst>
                <a:ext uri="{FF2B5EF4-FFF2-40B4-BE49-F238E27FC236}">
                  <a16:creationId xmlns:a16="http://schemas.microsoft.com/office/drawing/2014/main" id="{9119425A-AA34-DDCD-8F69-577F8DBDE9E1}"/>
                </a:ext>
              </a:extLst>
            </p:cNvPr>
            <p:cNvSpPr txBox="1"/>
            <p:nvPr/>
          </p:nvSpPr>
          <p:spPr>
            <a:xfrm>
              <a:off x="1535729" y="311941"/>
              <a:ext cx="174980" cy="19294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300" kern="1200"/>
            </a:p>
          </p:txBody>
        </p:sp>
      </p:grpSp>
      <p:grpSp>
        <p:nvGrpSpPr>
          <p:cNvPr id="11" name="Agrupar 10">
            <a:extLst>
              <a:ext uri="{FF2B5EF4-FFF2-40B4-BE49-F238E27FC236}">
                <a16:creationId xmlns:a16="http://schemas.microsoft.com/office/drawing/2014/main" id="{AA36F33A-E52A-4AF2-794E-6B8E21148330}"/>
              </a:ext>
            </a:extLst>
          </p:cNvPr>
          <p:cNvGrpSpPr/>
          <p:nvPr/>
        </p:nvGrpSpPr>
        <p:grpSpPr>
          <a:xfrm>
            <a:off x="4862402" y="2290832"/>
            <a:ext cx="1598688" cy="1138168"/>
            <a:chOff x="1874126" y="0"/>
            <a:chExt cx="1296662" cy="883921"/>
          </a:xfrm>
          <a:solidFill>
            <a:srgbClr val="43AA34"/>
          </a:solidFill>
        </p:grpSpPr>
        <p:sp>
          <p:nvSpPr>
            <p:cNvPr id="34" name="Retângulo: Cantos Arredondados 33">
              <a:extLst>
                <a:ext uri="{FF2B5EF4-FFF2-40B4-BE49-F238E27FC236}">
                  <a16:creationId xmlns:a16="http://schemas.microsoft.com/office/drawing/2014/main" id="{EBC847D8-C169-A309-0F7B-058F9D50D220}"/>
                </a:ext>
              </a:extLst>
            </p:cNvPr>
            <p:cNvSpPr/>
            <p:nvPr/>
          </p:nvSpPr>
          <p:spPr>
            <a:xfrm>
              <a:off x="1874126" y="0"/>
              <a:ext cx="1296662" cy="883921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pt-PT"/>
            </a:p>
          </p:txBody>
        </p:sp>
        <p:sp>
          <p:nvSpPr>
            <p:cNvPr id="35" name="Retângulo: Cantos Arredondados 8">
              <a:extLst>
                <a:ext uri="{FF2B5EF4-FFF2-40B4-BE49-F238E27FC236}">
                  <a16:creationId xmlns:a16="http://schemas.microsoft.com/office/drawing/2014/main" id="{90E00333-9A6D-1925-262A-3CDB7F4A3597}"/>
                </a:ext>
              </a:extLst>
            </p:cNvPr>
            <p:cNvSpPr txBox="1"/>
            <p:nvPr/>
          </p:nvSpPr>
          <p:spPr>
            <a:xfrm>
              <a:off x="1900015" y="25889"/>
              <a:ext cx="1244884" cy="832143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2390" tIns="72390" rIns="72390" bIns="72390" numCol="1" spcCol="1270" anchor="ctr" anchorCtr="0">
              <a:noAutofit/>
            </a:bodyPr>
            <a:lstStyle/>
            <a:p>
              <a:pPr marL="0" lvl="0" indent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900" kern="1200" dirty="0"/>
            </a:p>
            <a:p>
              <a:pPr marL="0" lvl="0" indent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900" kern="1200" dirty="0"/>
                <a:t>Gateway</a:t>
              </a:r>
            </a:p>
            <a:p>
              <a:pPr marL="0" lvl="0" indent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900" kern="1200" dirty="0"/>
            </a:p>
          </p:txBody>
        </p:sp>
      </p:grp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051119D2-DE82-E7BD-F1CE-FD720769A3F9}"/>
              </a:ext>
            </a:extLst>
          </p:cNvPr>
          <p:cNvGrpSpPr/>
          <p:nvPr/>
        </p:nvGrpSpPr>
        <p:grpSpPr>
          <a:xfrm>
            <a:off x="6724228" y="2756549"/>
            <a:ext cx="258763" cy="321572"/>
            <a:chOff x="3301587" y="262777"/>
            <a:chExt cx="258763" cy="321572"/>
          </a:xfrm>
          <a:solidFill>
            <a:srgbClr val="008D36"/>
          </a:solidFill>
        </p:grpSpPr>
        <p:sp>
          <p:nvSpPr>
            <p:cNvPr id="28" name="Seta: Para a Direita 27">
              <a:extLst>
                <a:ext uri="{FF2B5EF4-FFF2-40B4-BE49-F238E27FC236}">
                  <a16:creationId xmlns:a16="http://schemas.microsoft.com/office/drawing/2014/main" id="{C3E9EC39-0146-B1D8-86F1-4D882C7CCACE}"/>
                </a:ext>
              </a:extLst>
            </p:cNvPr>
            <p:cNvSpPr/>
            <p:nvPr/>
          </p:nvSpPr>
          <p:spPr>
            <a:xfrm rot="21541550">
              <a:off x="3301587" y="262777"/>
              <a:ext cx="258763" cy="321572"/>
            </a:xfrm>
            <a:prstGeom prst="rightArrow">
              <a:avLst>
                <a:gd name="adj1" fmla="val 60000"/>
                <a:gd name="adj2" fmla="val 50000"/>
              </a:avLst>
            </a:prstGeom>
            <a:grpFill/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pt-PT"/>
            </a:p>
          </p:txBody>
        </p:sp>
        <p:sp>
          <p:nvSpPr>
            <p:cNvPr id="31" name="Seta: Para a Direita 10">
              <a:extLst>
                <a:ext uri="{FF2B5EF4-FFF2-40B4-BE49-F238E27FC236}">
                  <a16:creationId xmlns:a16="http://schemas.microsoft.com/office/drawing/2014/main" id="{4A1108C6-3F71-C9CC-A4BA-C4736D9C11D4}"/>
                </a:ext>
              </a:extLst>
            </p:cNvPr>
            <p:cNvSpPr txBox="1"/>
            <p:nvPr/>
          </p:nvSpPr>
          <p:spPr>
            <a:xfrm rot="21541550">
              <a:off x="3301593" y="327751"/>
              <a:ext cx="181134" cy="19294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300" kern="1200"/>
            </a:p>
          </p:txBody>
        </p:sp>
      </p:grp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522A94DA-D495-BF92-D04B-2944417AAA95}"/>
              </a:ext>
            </a:extLst>
          </p:cNvPr>
          <p:cNvGrpSpPr/>
          <p:nvPr/>
        </p:nvGrpSpPr>
        <p:grpSpPr>
          <a:xfrm>
            <a:off x="7129455" y="2249262"/>
            <a:ext cx="2125077" cy="1179737"/>
            <a:chOff x="3659000" y="33472"/>
            <a:chExt cx="1827399" cy="778758"/>
          </a:xfrm>
          <a:solidFill>
            <a:srgbClr val="43AA34"/>
          </a:solidFill>
        </p:grpSpPr>
        <p:sp>
          <p:nvSpPr>
            <p:cNvPr id="15" name="Retângulo: Cantos Arredondados 14">
              <a:extLst>
                <a:ext uri="{FF2B5EF4-FFF2-40B4-BE49-F238E27FC236}">
                  <a16:creationId xmlns:a16="http://schemas.microsoft.com/office/drawing/2014/main" id="{DD9B0AF8-3BD1-C12B-81D1-8B7279971F0B}"/>
                </a:ext>
              </a:extLst>
            </p:cNvPr>
            <p:cNvSpPr/>
            <p:nvPr/>
          </p:nvSpPr>
          <p:spPr>
            <a:xfrm>
              <a:off x="3659000" y="33472"/>
              <a:ext cx="1827399" cy="778758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pt-PT"/>
            </a:p>
          </p:txBody>
        </p:sp>
        <p:sp>
          <p:nvSpPr>
            <p:cNvPr id="16" name="Retângulo: Cantos Arredondados 12">
              <a:extLst>
                <a:ext uri="{FF2B5EF4-FFF2-40B4-BE49-F238E27FC236}">
                  <a16:creationId xmlns:a16="http://schemas.microsoft.com/office/drawing/2014/main" id="{D9CA2766-21BC-BFF9-F5E8-B2D8C0732A0E}"/>
                </a:ext>
              </a:extLst>
            </p:cNvPr>
            <p:cNvSpPr txBox="1"/>
            <p:nvPr/>
          </p:nvSpPr>
          <p:spPr>
            <a:xfrm>
              <a:off x="3681809" y="56281"/>
              <a:ext cx="1781781" cy="733140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dirty="0"/>
                <a:t>API</a:t>
              </a:r>
            </a:p>
            <a:p>
              <a:pPr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dirty="0"/>
                <a:t>localhost:44386/Register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38481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>
            <a:extLst>
              <a:ext uri="{FF2B5EF4-FFF2-40B4-BE49-F238E27FC236}">
                <a16:creationId xmlns:a16="http://schemas.microsoft.com/office/drawing/2014/main" id="{761FD80A-886F-CE14-1631-FF7A2970F215}"/>
              </a:ext>
            </a:extLst>
          </p:cNvPr>
          <p:cNvGrpSpPr/>
          <p:nvPr/>
        </p:nvGrpSpPr>
        <p:grpSpPr>
          <a:xfrm>
            <a:off x="0" y="187846"/>
            <a:ext cx="12109581" cy="635452"/>
            <a:chOff x="0" y="187846"/>
            <a:chExt cx="12109581" cy="635452"/>
          </a:xfrm>
        </p:grpSpPr>
        <p:sp>
          <p:nvSpPr>
            <p:cNvPr id="5" name="Caixa de texto 1133">
              <a:extLst>
                <a:ext uri="{FF2B5EF4-FFF2-40B4-BE49-F238E27FC236}">
                  <a16:creationId xmlns:a16="http://schemas.microsoft.com/office/drawing/2014/main" id="{5EC9520A-5152-C35A-8324-C0FB412AEFAF}"/>
                </a:ext>
              </a:extLst>
            </p:cNvPr>
            <p:cNvSpPr txBox="1"/>
            <p:nvPr/>
          </p:nvSpPr>
          <p:spPr>
            <a:xfrm>
              <a:off x="569202" y="287767"/>
              <a:ext cx="6254969" cy="535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pt-PT" sz="2800" b="1" dirty="0">
                  <a:solidFill>
                    <a:srgbClr val="1C1E26"/>
                  </a:solidFill>
                  <a:latin typeface="Arial Black" panose="020B0A04020102020204" pitchFamily="34" charset="0"/>
                  <a:ea typeface="Lato Black" panose="020F0502020204030203" pitchFamily="34" charset="0"/>
                  <a:cs typeface="Lato Black" panose="020F0502020204030203" pitchFamily="34" charset="0"/>
                </a:rPr>
                <a:t> </a:t>
              </a:r>
              <a:r>
                <a:rPr lang="pt-PT" sz="3600" b="1" dirty="0" err="1">
                  <a:solidFill>
                    <a:srgbClr val="1C1E26"/>
                  </a:solidFill>
                  <a:latin typeface="Arial" panose="020B0604020202020204" pitchFamily="34" charset="0"/>
                  <a:ea typeface="Lato Black" panose="020F0502020204030203" pitchFamily="34" charset="0"/>
                  <a:cs typeface="Arial" panose="020B0604020202020204" pitchFamily="34" charset="0"/>
                </a:rPr>
                <a:t>User</a:t>
              </a:r>
              <a:r>
                <a:rPr lang="pt-PT" sz="3600" b="1" dirty="0">
                  <a:solidFill>
                    <a:srgbClr val="1C1E26"/>
                  </a:solidFill>
                  <a:latin typeface="Arial" panose="020B0604020202020204" pitchFamily="34" charset="0"/>
                  <a:ea typeface="Lato Black" panose="020F0502020204030203" pitchFamily="34" charset="0"/>
                  <a:cs typeface="Arial" panose="020B0604020202020204" pitchFamily="34" charset="0"/>
                </a:rPr>
                <a:t> Interface</a:t>
              </a:r>
              <a:endParaRPr lang="pt-PT" sz="2800" b="1" dirty="0">
                <a:solidFill>
                  <a:srgbClr val="1C1E26"/>
                </a:solidFill>
                <a:latin typeface="Arial" panose="020B0604020202020204" pitchFamily="34" charset="0"/>
                <a:ea typeface="Lato Black" panose="020F0502020204030203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6" name="Picture 25">
              <a:extLst>
                <a:ext uri="{FF2B5EF4-FFF2-40B4-BE49-F238E27FC236}">
                  <a16:creationId xmlns:a16="http://schemas.microsoft.com/office/drawing/2014/main" id="{275C4221-6C34-4059-8F06-D14252E3EC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19217"/>
              <a:ext cx="424123" cy="508375"/>
            </a:xfrm>
            <a:prstGeom prst="rect">
              <a:avLst/>
            </a:prstGeom>
          </p:spPr>
        </p:pic>
        <p:pic>
          <p:nvPicPr>
            <p:cNvPr id="7" name="Picture 25">
              <a:extLst>
                <a:ext uri="{FF2B5EF4-FFF2-40B4-BE49-F238E27FC236}">
                  <a16:creationId xmlns:a16="http://schemas.microsoft.com/office/drawing/2014/main" id="{33ECF624-AEBD-8B69-2F22-8B0C3BCA0D6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85458" y="187846"/>
              <a:ext cx="424123" cy="508375"/>
            </a:xfrm>
            <a:prstGeom prst="rect">
              <a:avLst/>
            </a:prstGeom>
          </p:spPr>
        </p:pic>
      </p:grpSp>
      <p:grpSp>
        <p:nvGrpSpPr>
          <p:cNvPr id="2" name="Agrupar 1">
            <a:extLst>
              <a:ext uri="{FF2B5EF4-FFF2-40B4-BE49-F238E27FC236}">
                <a16:creationId xmlns:a16="http://schemas.microsoft.com/office/drawing/2014/main" id="{96CA3D1F-CF50-9D60-11AC-B7637E87C305}"/>
              </a:ext>
            </a:extLst>
          </p:cNvPr>
          <p:cNvGrpSpPr/>
          <p:nvPr/>
        </p:nvGrpSpPr>
        <p:grpSpPr>
          <a:xfrm>
            <a:off x="1186847" y="962684"/>
            <a:ext cx="1649387" cy="824693"/>
            <a:chOff x="4836" y="1159013"/>
            <a:chExt cx="1649387" cy="824693"/>
          </a:xfrm>
          <a:solidFill>
            <a:srgbClr val="00B0F0"/>
          </a:solidFill>
        </p:grpSpPr>
        <p:sp>
          <p:nvSpPr>
            <p:cNvPr id="24" name="Retângulo: Cantos Arredondados 23">
              <a:extLst>
                <a:ext uri="{FF2B5EF4-FFF2-40B4-BE49-F238E27FC236}">
                  <a16:creationId xmlns:a16="http://schemas.microsoft.com/office/drawing/2014/main" id="{BA01ED3F-F2F8-56BD-A86E-959D8498B8FC}"/>
                </a:ext>
              </a:extLst>
            </p:cNvPr>
            <p:cNvSpPr/>
            <p:nvPr/>
          </p:nvSpPr>
          <p:spPr>
            <a:xfrm>
              <a:off x="4836" y="1159013"/>
              <a:ext cx="1649387" cy="824693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2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pt-PT"/>
            </a:p>
          </p:txBody>
        </p:sp>
        <p:sp>
          <p:nvSpPr>
            <p:cNvPr id="25" name="Retângulo: Cantos Arredondados 4">
              <a:extLst>
                <a:ext uri="{FF2B5EF4-FFF2-40B4-BE49-F238E27FC236}">
                  <a16:creationId xmlns:a16="http://schemas.microsoft.com/office/drawing/2014/main" id="{831837A7-7926-648E-751D-3DD31EE62A4F}"/>
                </a:ext>
              </a:extLst>
            </p:cNvPr>
            <p:cNvSpPr txBox="1"/>
            <p:nvPr/>
          </p:nvSpPr>
          <p:spPr>
            <a:xfrm>
              <a:off x="28990" y="1183167"/>
              <a:ext cx="1601079" cy="776385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8100" tIns="25400" rIns="38100" bIns="2540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pt-PT" sz="2000" kern="1200" dirty="0"/>
                <a:t>Open API</a:t>
              </a:r>
              <a:endParaRPr lang="en-US" sz="2000" kern="1200" dirty="0"/>
            </a:p>
          </p:txBody>
        </p:sp>
      </p:grpSp>
      <p:grpSp>
        <p:nvGrpSpPr>
          <p:cNvPr id="3" name="Agrupar 2">
            <a:extLst>
              <a:ext uri="{FF2B5EF4-FFF2-40B4-BE49-F238E27FC236}">
                <a16:creationId xmlns:a16="http://schemas.microsoft.com/office/drawing/2014/main" id="{1D3AC053-E98E-76EA-C211-50E406737CBA}"/>
              </a:ext>
            </a:extLst>
          </p:cNvPr>
          <p:cNvGrpSpPr/>
          <p:nvPr/>
        </p:nvGrpSpPr>
        <p:grpSpPr>
          <a:xfrm>
            <a:off x="1186846" y="4043663"/>
            <a:ext cx="1649387" cy="824693"/>
            <a:chOff x="2066571" y="1159013"/>
            <a:chExt cx="1649387" cy="824693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22" name="Retângulo: Cantos Arredondados 21">
              <a:extLst>
                <a:ext uri="{FF2B5EF4-FFF2-40B4-BE49-F238E27FC236}">
                  <a16:creationId xmlns:a16="http://schemas.microsoft.com/office/drawing/2014/main" id="{08867A40-63E5-1A16-A9BB-521694ABB861}"/>
                </a:ext>
              </a:extLst>
            </p:cNvPr>
            <p:cNvSpPr/>
            <p:nvPr/>
          </p:nvSpPr>
          <p:spPr>
            <a:xfrm>
              <a:off x="2066571" y="1159013"/>
              <a:ext cx="1649387" cy="824693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3">
                <a:hueOff val="0"/>
                <a:satOff val="0"/>
                <a:lumOff val="0"/>
                <a:alphaOff val="0"/>
              </a:schemeClr>
            </a:fillRef>
            <a:effectRef idx="2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pt-PT"/>
            </a:p>
          </p:txBody>
        </p:sp>
        <p:sp>
          <p:nvSpPr>
            <p:cNvPr id="23" name="Retângulo: Cantos Arredondados 6">
              <a:extLst>
                <a:ext uri="{FF2B5EF4-FFF2-40B4-BE49-F238E27FC236}">
                  <a16:creationId xmlns:a16="http://schemas.microsoft.com/office/drawing/2014/main" id="{25C76AB6-9933-6C03-B94D-BE3CCDC6FE88}"/>
                </a:ext>
              </a:extLst>
            </p:cNvPr>
            <p:cNvSpPr txBox="1"/>
            <p:nvPr/>
          </p:nvSpPr>
          <p:spPr>
            <a:xfrm>
              <a:off x="2090725" y="1183167"/>
              <a:ext cx="1601079" cy="776385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8100" tIns="25400" rIns="38100" bIns="2540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pt-PT" sz="2000" kern="1200" dirty="0"/>
                <a:t>Informação do </a:t>
              </a:r>
              <a:r>
                <a:rPr lang="pt-PT" sz="2000" kern="1200" dirty="0" err="1"/>
                <a:t>Token</a:t>
              </a:r>
              <a:endParaRPr lang="en-US" sz="2000" kern="1200" dirty="0"/>
            </a:p>
          </p:txBody>
        </p:sp>
      </p:grpSp>
      <p:grpSp>
        <p:nvGrpSpPr>
          <p:cNvPr id="11" name="Agrupar 10">
            <a:extLst>
              <a:ext uri="{FF2B5EF4-FFF2-40B4-BE49-F238E27FC236}">
                <a16:creationId xmlns:a16="http://schemas.microsoft.com/office/drawing/2014/main" id="{F4E84D0D-10D2-DA3D-5A65-28989B64B3B7}"/>
              </a:ext>
            </a:extLst>
          </p:cNvPr>
          <p:cNvGrpSpPr/>
          <p:nvPr/>
        </p:nvGrpSpPr>
        <p:grpSpPr>
          <a:xfrm>
            <a:off x="7526710" y="938530"/>
            <a:ext cx="1649387" cy="824693"/>
            <a:chOff x="4128306" y="1159013"/>
            <a:chExt cx="1649387" cy="824693"/>
          </a:xfrm>
          <a:solidFill>
            <a:srgbClr val="92D050"/>
          </a:solidFill>
        </p:grpSpPr>
        <p:sp>
          <p:nvSpPr>
            <p:cNvPr id="16" name="Retângulo: Cantos Arredondados 15">
              <a:extLst>
                <a:ext uri="{FF2B5EF4-FFF2-40B4-BE49-F238E27FC236}">
                  <a16:creationId xmlns:a16="http://schemas.microsoft.com/office/drawing/2014/main" id="{9E054340-062B-4F81-7FE8-E785E145B167}"/>
                </a:ext>
              </a:extLst>
            </p:cNvPr>
            <p:cNvSpPr/>
            <p:nvPr/>
          </p:nvSpPr>
          <p:spPr>
            <a:xfrm>
              <a:off x="4128306" y="1159013"/>
              <a:ext cx="1649387" cy="824693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pt-PT"/>
            </a:p>
          </p:txBody>
        </p:sp>
        <p:sp>
          <p:nvSpPr>
            <p:cNvPr id="19" name="Retângulo: Cantos Arredondados 8">
              <a:extLst>
                <a:ext uri="{FF2B5EF4-FFF2-40B4-BE49-F238E27FC236}">
                  <a16:creationId xmlns:a16="http://schemas.microsoft.com/office/drawing/2014/main" id="{1AEE1B23-D320-C97C-C5C0-21487C261521}"/>
                </a:ext>
              </a:extLst>
            </p:cNvPr>
            <p:cNvSpPr txBox="1"/>
            <p:nvPr/>
          </p:nvSpPr>
          <p:spPr>
            <a:xfrm>
              <a:off x="4152460" y="1183167"/>
              <a:ext cx="1601079" cy="776385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8100" tIns="25400" rIns="38100" bIns="2540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pt-PT" sz="2000" kern="1200" dirty="0"/>
                <a:t>Estatísticas</a:t>
              </a:r>
              <a:endParaRPr lang="en-US" sz="2000" kern="1200" dirty="0"/>
            </a:p>
          </p:txBody>
        </p:sp>
      </p:grp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DB277E8A-8CC9-37FB-8364-CA37F28CFFA8}"/>
              </a:ext>
            </a:extLst>
          </p:cNvPr>
          <p:cNvGrpSpPr/>
          <p:nvPr/>
        </p:nvGrpSpPr>
        <p:grpSpPr>
          <a:xfrm>
            <a:off x="7687170" y="4043663"/>
            <a:ext cx="1649387" cy="824693"/>
            <a:chOff x="6190040" y="1159013"/>
            <a:chExt cx="1649387" cy="824693"/>
          </a:xfrm>
          <a:solidFill>
            <a:srgbClr val="FFC000"/>
          </a:solidFill>
        </p:grpSpPr>
        <p:sp>
          <p:nvSpPr>
            <p:cNvPr id="13" name="Retângulo: Cantos Arredondados 12">
              <a:extLst>
                <a:ext uri="{FF2B5EF4-FFF2-40B4-BE49-F238E27FC236}">
                  <a16:creationId xmlns:a16="http://schemas.microsoft.com/office/drawing/2014/main" id="{4E1DC557-138C-145B-A380-6B2480F03BE2}"/>
                </a:ext>
              </a:extLst>
            </p:cNvPr>
            <p:cNvSpPr/>
            <p:nvPr/>
          </p:nvSpPr>
          <p:spPr>
            <a:xfrm>
              <a:off x="6190040" y="1159013"/>
              <a:ext cx="1649387" cy="824693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5">
                <a:hueOff val="0"/>
                <a:satOff val="0"/>
                <a:lumOff val="0"/>
                <a:alphaOff val="0"/>
              </a:schemeClr>
            </a:fillRef>
            <a:effectRef idx="2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pt-PT"/>
            </a:p>
          </p:txBody>
        </p:sp>
        <p:sp>
          <p:nvSpPr>
            <p:cNvPr id="15" name="Retângulo: Cantos Arredondados 10">
              <a:extLst>
                <a:ext uri="{FF2B5EF4-FFF2-40B4-BE49-F238E27FC236}">
                  <a16:creationId xmlns:a16="http://schemas.microsoft.com/office/drawing/2014/main" id="{BD84659E-8506-05D9-5CC2-CD86E9439A0E}"/>
                </a:ext>
              </a:extLst>
            </p:cNvPr>
            <p:cNvSpPr txBox="1"/>
            <p:nvPr/>
          </p:nvSpPr>
          <p:spPr>
            <a:xfrm>
              <a:off x="6214194" y="1183167"/>
              <a:ext cx="1601079" cy="776385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8100" tIns="25400" rIns="38100" bIns="2540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en-US" sz="2000" kern="1200" dirty="0"/>
                <a:t>Estado </a:t>
              </a:r>
              <a:r>
                <a:rPr lang="en-US" sz="2000" kern="1200" dirty="0" err="1"/>
                <a:t>serviços</a:t>
              </a:r>
              <a:endParaRPr lang="en-US" sz="2000" kern="1200" dirty="0"/>
            </a:p>
          </p:txBody>
        </p:sp>
      </p:grpSp>
      <p:pic>
        <p:nvPicPr>
          <p:cNvPr id="9" name="Imagem 8">
            <a:extLst>
              <a:ext uri="{FF2B5EF4-FFF2-40B4-BE49-F238E27FC236}">
                <a16:creationId xmlns:a16="http://schemas.microsoft.com/office/drawing/2014/main" id="{DA19B114-A808-CD6C-61D6-14FEA87D8F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845" y="2148506"/>
            <a:ext cx="3388752" cy="1099886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B41D2AFF-9D99-2EBB-9379-2AE759F37C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2486" y="5310469"/>
            <a:ext cx="3658111" cy="1533739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A11429DF-38C3-088B-EE14-AE38CFB365E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20318" y="1866744"/>
            <a:ext cx="3280473" cy="2073398"/>
          </a:xfrm>
          <a:prstGeom prst="rect">
            <a:avLst/>
          </a:prstGeom>
        </p:spPr>
      </p:pic>
      <p:pic>
        <p:nvPicPr>
          <p:cNvPr id="26" name="Imagem 25">
            <a:extLst>
              <a:ext uri="{FF2B5EF4-FFF2-40B4-BE49-F238E27FC236}">
                <a16:creationId xmlns:a16="http://schemas.microsoft.com/office/drawing/2014/main" id="{D86064BC-B8BE-A298-995A-2CEBFFD372D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50969" y="5106387"/>
            <a:ext cx="6668431" cy="1629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64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5C4D2D48-6706-385C-4C9C-6A983A1714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7173428"/>
          </a:xfrm>
          <a:prstGeom prst="rect">
            <a:avLst/>
          </a:prstGeom>
        </p:spPr>
      </p:pic>
      <p:sp>
        <p:nvSpPr>
          <p:cNvPr id="2" name="Caixa de texto 10">
            <a:extLst>
              <a:ext uri="{FF2B5EF4-FFF2-40B4-BE49-F238E27FC236}">
                <a16:creationId xmlns:a16="http://schemas.microsoft.com/office/drawing/2014/main" id="{81C518EC-E119-438E-9ACB-4682E977CE40}"/>
              </a:ext>
            </a:extLst>
          </p:cNvPr>
          <p:cNvSpPr txBox="1"/>
          <p:nvPr/>
        </p:nvSpPr>
        <p:spPr>
          <a:xfrm>
            <a:off x="192160" y="589608"/>
            <a:ext cx="4601372" cy="495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lnSpc>
                <a:spcPct val="80000"/>
              </a:lnSpc>
            </a:pPr>
            <a:r>
              <a:rPr lang="pt-PT" sz="3200" dirty="0">
                <a:latin typeface="Arial Black" panose="020B0A04020102020204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OBRIGADO!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9F236403-D522-9167-5C1F-509671BE273E}"/>
              </a:ext>
            </a:extLst>
          </p:cNvPr>
          <p:cNvSpPr/>
          <p:nvPr/>
        </p:nvSpPr>
        <p:spPr>
          <a:xfrm>
            <a:off x="10075466" y="4774082"/>
            <a:ext cx="2829569" cy="210891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pt-PT" sz="1400" b="1" dirty="0"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José Carreira</a:t>
            </a:r>
          </a:p>
          <a:p>
            <a:pPr rtl="0">
              <a:lnSpc>
                <a:spcPct val="120000"/>
              </a:lnSpc>
            </a:pPr>
            <a:endParaRPr lang="pt-PT" sz="1400" b="1" dirty="0">
              <a:latin typeface="Arial" panose="020B0604020202020204" pitchFamily="34" charset="0"/>
              <a:ea typeface="Lato" panose="020F0502020204030203" pitchFamily="34" charset="0"/>
              <a:cs typeface="Arial" panose="020B0604020202020204" pitchFamily="34" charset="0"/>
            </a:endParaRPr>
          </a:p>
          <a:p>
            <a:pPr rtl="0">
              <a:lnSpc>
                <a:spcPct val="120000"/>
              </a:lnSpc>
            </a:pPr>
            <a:endParaRPr lang="pt-PT" sz="1400" b="1" dirty="0">
              <a:latin typeface="Arial" panose="020B0604020202020204" pitchFamily="34" charset="0"/>
              <a:ea typeface="Lato" panose="020F0502020204030203" pitchFamily="34" charset="0"/>
              <a:cs typeface="Arial" panose="020B0604020202020204" pitchFamily="34" charset="0"/>
            </a:endParaRPr>
          </a:p>
          <a:p>
            <a:pPr rtl="0">
              <a:lnSpc>
                <a:spcPct val="120000"/>
              </a:lnSpc>
            </a:pPr>
            <a:r>
              <a:rPr lang="pt-PT" sz="1400" b="1" dirty="0"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José Pedro Gomes</a:t>
            </a:r>
          </a:p>
          <a:p>
            <a:pPr rtl="0">
              <a:lnSpc>
                <a:spcPct val="120000"/>
              </a:lnSpc>
            </a:pPr>
            <a:endParaRPr lang="pt-PT" sz="1400" b="1" dirty="0">
              <a:latin typeface="Arial" panose="020B0604020202020204" pitchFamily="34" charset="0"/>
              <a:ea typeface="Lato" panose="020F0502020204030203" pitchFamily="34" charset="0"/>
              <a:cs typeface="Arial" panose="020B0604020202020204" pitchFamily="34" charset="0"/>
            </a:endParaRPr>
          </a:p>
          <a:p>
            <a:pPr rtl="0">
              <a:lnSpc>
                <a:spcPct val="120000"/>
              </a:lnSpc>
            </a:pPr>
            <a:endParaRPr lang="pt-PT" sz="1400" b="1" dirty="0">
              <a:latin typeface="Arial" panose="020B0604020202020204" pitchFamily="34" charset="0"/>
              <a:ea typeface="Lato" panose="020F0502020204030203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pt-PT" sz="1400" b="1" dirty="0"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Pedro Carvalho</a:t>
            </a:r>
          </a:p>
          <a:p>
            <a:pPr rtl="0">
              <a:lnSpc>
                <a:spcPct val="120000"/>
              </a:lnSpc>
            </a:pPr>
            <a:endParaRPr lang="pt-PT" sz="1200" b="1" dirty="0">
              <a:latin typeface="Calibri" panose="020F0502020204030204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8293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aixa de texto 17"/>
          <p:cNvSpPr txBox="1"/>
          <p:nvPr/>
        </p:nvSpPr>
        <p:spPr>
          <a:xfrm>
            <a:off x="772889" y="1096329"/>
            <a:ext cx="3623472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lnSpc>
                <a:spcPct val="80000"/>
              </a:lnSpc>
            </a:pPr>
            <a:r>
              <a:rPr lang="pt-PT" sz="3600" b="1" dirty="0">
                <a:latin typeface="Arial" panose="020B0604020202020204" pitchFamily="34" charset="0"/>
                <a:ea typeface="Lato Black" panose="020F0502020204030203" pitchFamily="34" charset="0"/>
                <a:cs typeface="Arial" panose="020B0604020202020204" pitchFamily="34" charset="0"/>
              </a:rPr>
              <a:t>A NOSSA IDEIA</a:t>
            </a:r>
          </a:p>
        </p:txBody>
      </p:sp>
      <p:sp>
        <p:nvSpPr>
          <p:cNvPr id="19" name="Retângulo 18"/>
          <p:cNvSpPr/>
          <p:nvPr/>
        </p:nvSpPr>
        <p:spPr>
          <a:xfrm>
            <a:off x="758703" y="2130165"/>
            <a:ext cx="4863403" cy="286232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Planear e simplificar a ida a um jogo de futebol, a app disponibiliza:  </a:t>
            </a:r>
          </a:p>
          <a:p>
            <a:endParaRPr lang="pt-P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Informação meteorológica;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P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Onde estacionar; 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P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Onde almoçar/jantar/beber um copo;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P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Como chegar lá.</a:t>
            </a:r>
            <a:endParaRPr lang="pt-PT" sz="1400" b="1" dirty="0">
              <a:solidFill>
                <a:schemeClr val="accent1"/>
              </a:solidFill>
              <a:latin typeface="Arial" panose="020B0604020202020204" pitchFamily="34" charset="0"/>
              <a:ea typeface="Lato" panose="020F0502020204030203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2">
            <a:extLst>
              <a:ext uri="{FF2B5EF4-FFF2-40B4-BE49-F238E27FC236}">
                <a16:creationId xmlns:a16="http://schemas.microsoft.com/office/drawing/2014/main" id="{0692A12C-2098-7597-D722-AA9DAAF57D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6769" y="1636334"/>
            <a:ext cx="4575974" cy="4081745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33222782-C3A6-0832-375B-2B268C4F92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4261" y="1636334"/>
            <a:ext cx="1932508" cy="4081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2744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5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2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">
            <a:extLst>
              <a:ext uri="{FF2B5EF4-FFF2-40B4-BE49-F238E27FC236}">
                <a16:creationId xmlns:a16="http://schemas.microsoft.com/office/drawing/2014/main" id="{347B6EF5-A111-2012-847F-D32DD711D1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2769" y="0"/>
            <a:ext cx="9923486" cy="6858000"/>
          </a:xfrm>
          <a:prstGeom prst="rect">
            <a:avLst/>
          </a:prstGeom>
          <a:noFill/>
        </p:spPr>
      </p:pic>
      <p:grpSp>
        <p:nvGrpSpPr>
          <p:cNvPr id="4" name="Agrupar 3">
            <a:extLst>
              <a:ext uri="{FF2B5EF4-FFF2-40B4-BE49-F238E27FC236}">
                <a16:creationId xmlns:a16="http://schemas.microsoft.com/office/drawing/2014/main" id="{8BE8D723-EFC8-D048-3D7D-62BA42B0BA61}"/>
              </a:ext>
            </a:extLst>
          </p:cNvPr>
          <p:cNvGrpSpPr/>
          <p:nvPr/>
        </p:nvGrpSpPr>
        <p:grpSpPr>
          <a:xfrm>
            <a:off x="0" y="187846"/>
            <a:ext cx="12109581" cy="598271"/>
            <a:chOff x="0" y="187846"/>
            <a:chExt cx="12109581" cy="598271"/>
          </a:xfrm>
        </p:grpSpPr>
        <p:sp>
          <p:nvSpPr>
            <p:cNvPr id="5" name="Caixa de texto 1133">
              <a:extLst>
                <a:ext uri="{FF2B5EF4-FFF2-40B4-BE49-F238E27FC236}">
                  <a16:creationId xmlns:a16="http://schemas.microsoft.com/office/drawing/2014/main" id="{942599A0-347B-FEBB-EDA5-0CF9C1D540D7}"/>
                </a:ext>
              </a:extLst>
            </p:cNvPr>
            <p:cNvSpPr txBox="1"/>
            <p:nvPr/>
          </p:nvSpPr>
          <p:spPr>
            <a:xfrm>
              <a:off x="552231" y="250586"/>
              <a:ext cx="6254969" cy="535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pt-PT" sz="3600" b="1" dirty="0">
                  <a:latin typeface="Arial" panose="020B0604020202020204" pitchFamily="34" charset="0"/>
                  <a:ea typeface="Lato Black" panose="020F0502020204030203" pitchFamily="34" charset="0"/>
                  <a:cs typeface="Arial" panose="020B0604020202020204" pitchFamily="34" charset="0"/>
                </a:rPr>
                <a:t>Arquitetura</a:t>
              </a:r>
              <a:endParaRPr lang="pt-PT" sz="2800" b="1" dirty="0">
                <a:latin typeface="Arial" panose="020B0604020202020204" pitchFamily="34" charset="0"/>
                <a:ea typeface="Lato Black" panose="020F0502020204030203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6" name="Picture 25">
              <a:extLst>
                <a:ext uri="{FF2B5EF4-FFF2-40B4-BE49-F238E27FC236}">
                  <a16:creationId xmlns:a16="http://schemas.microsoft.com/office/drawing/2014/main" id="{57682025-C3C7-621D-5F8E-0DBECA08914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19217"/>
              <a:ext cx="424123" cy="508375"/>
            </a:xfrm>
            <a:prstGeom prst="rect">
              <a:avLst/>
            </a:prstGeom>
          </p:spPr>
        </p:pic>
        <p:pic>
          <p:nvPicPr>
            <p:cNvPr id="7" name="Picture 25">
              <a:extLst>
                <a:ext uri="{FF2B5EF4-FFF2-40B4-BE49-F238E27FC236}">
                  <a16:creationId xmlns:a16="http://schemas.microsoft.com/office/drawing/2014/main" id="{E2110A74-E435-12DA-DD04-73071198745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85458" y="187846"/>
              <a:ext cx="424123" cy="5083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05107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" name="Gráfico 44" descr="Estilo do Gráfico Circular"/>
          <p:cNvGraphicFramePr/>
          <p:nvPr>
            <p:extLst>
              <p:ext uri="{D42A27DB-BD31-4B8C-83A1-F6EECF244321}">
                <p14:modId xmlns:p14="http://schemas.microsoft.com/office/powerpoint/2010/main" val="340231154"/>
              </p:ext>
            </p:extLst>
          </p:nvPr>
        </p:nvGraphicFramePr>
        <p:xfrm>
          <a:off x="381000" y="1376680"/>
          <a:ext cx="1769456" cy="21639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ítulo 4" hidden="1">
            <a:extLst>
              <a:ext uri="{FF2B5EF4-FFF2-40B4-BE49-F238E27FC236}">
                <a16:creationId xmlns:a16="http://schemas.microsoft.com/office/drawing/2014/main" id="{91EB68CD-5A94-4E59-AA75-8FF956921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PT" dirty="0"/>
              <a:t>Diapositivo 4</a:t>
            </a:r>
          </a:p>
        </p:txBody>
      </p: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E7908082-A3E3-7CCA-3781-ABF31C32820C}"/>
              </a:ext>
            </a:extLst>
          </p:cNvPr>
          <p:cNvGrpSpPr/>
          <p:nvPr/>
        </p:nvGrpSpPr>
        <p:grpSpPr>
          <a:xfrm>
            <a:off x="0" y="187846"/>
            <a:ext cx="12109581" cy="598271"/>
            <a:chOff x="0" y="187846"/>
            <a:chExt cx="12109581" cy="598271"/>
          </a:xfrm>
        </p:grpSpPr>
        <p:sp>
          <p:nvSpPr>
            <p:cNvPr id="1134" name="Caixa de texto 1133"/>
            <p:cNvSpPr txBox="1"/>
            <p:nvPr/>
          </p:nvSpPr>
          <p:spPr>
            <a:xfrm>
              <a:off x="552231" y="250586"/>
              <a:ext cx="6254969" cy="535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pt-PT" sz="36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API’s</a:t>
              </a:r>
              <a:r>
                <a:rPr lang="pt-PT" sz="3600" b="1" dirty="0">
                  <a:latin typeface="Arial" panose="020B0604020202020204" pitchFamily="34" charset="0"/>
                  <a:cs typeface="Arial" panose="020B0604020202020204" pitchFamily="34" charset="0"/>
                </a:rPr>
                <a:t> Externas</a:t>
              </a:r>
            </a:p>
          </p:txBody>
        </p:sp>
        <p:pic>
          <p:nvPicPr>
            <p:cNvPr id="10" name="Picture 25">
              <a:extLst>
                <a:ext uri="{FF2B5EF4-FFF2-40B4-BE49-F238E27FC236}">
                  <a16:creationId xmlns:a16="http://schemas.microsoft.com/office/drawing/2014/main" id="{A9ED15DC-937D-E1F6-8C2F-6B9F8BD6314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19217"/>
              <a:ext cx="424123" cy="508375"/>
            </a:xfrm>
            <a:prstGeom prst="rect">
              <a:avLst/>
            </a:prstGeom>
          </p:spPr>
        </p:pic>
        <p:pic>
          <p:nvPicPr>
            <p:cNvPr id="11" name="Picture 25">
              <a:extLst>
                <a:ext uri="{FF2B5EF4-FFF2-40B4-BE49-F238E27FC236}">
                  <a16:creationId xmlns:a16="http://schemas.microsoft.com/office/drawing/2014/main" id="{03232D70-B0ED-F4AC-3DCC-0456C1F268A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85458" y="187846"/>
              <a:ext cx="424123" cy="508375"/>
            </a:xfrm>
            <a:prstGeom prst="rect">
              <a:avLst/>
            </a:prstGeom>
          </p:spPr>
        </p:pic>
      </p:grp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F0D4D9A1-1AA8-7076-39E6-A40000522438}"/>
              </a:ext>
            </a:extLst>
          </p:cNvPr>
          <p:cNvSpPr txBox="1"/>
          <p:nvPr/>
        </p:nvSpPr>
        <p:spPr>
          <a:xfrm>
            <a:off x="968746" y="1276512"/>
            <a:ext cx="2605349" cy="57785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1">
              <a:lnSpc>
                <a:spcPct val="150000"/>
              </a:lnSpc>
              <a:spcBef>
                <a:spcPts val="2400"/>
              </a:spcBef>
              <a:spcAft>
                <a:spcPts val="2400"/>
              </a:spcAft>
            </a:pPr>
            <a:r>
              <a:rPr lang="pt-PT" sz="24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Open </a:t>
            </a:r>
            <a:r>
              <a:rPr lang="pt-PT" sz="2400" b="1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Meteo</a:t>
            </a:r>
            <a:r>
              <a:rPr lang="pt-PT" sz="24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A09CA108-867B-88E7-FB50-68058B426301}"/>
              </a:ext>
            </a:extLst>
          </p:cNvPr>
          <p:cNvSpPr txBox="1"/>
          <p:nvPr/>
        </p:nvSpPr>
        <p:spPr>
          <a:xfrm>
            <a:off x="5110749" y="1276512"/>
            <a:ext cx="2451100" cy="57785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1">
              <a:lnSpc>
                <a:spcPct val="150000"/>
              </a:lnSpc>
              <a:spcBef>
                <a:spcPts val="2400"/>
              </a:spcBef>
              <a:spcAft>
                <a:spcPts val="2400"/>
              </a:spcAft>
            </a:pPr>
            <a:r>
              <a:rPr lang="pt-PT" sz="24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API-</a:t>
            </a:r>
            <a:r>
              <a:rPr lang="pt-PT" sz="2400" b="1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Football</a:t>
            </a:r>
            <a:endParaRPr lang="pt-PT" sz="2400" b="1" dirty="0">
              <a:solidFill>
                <a:srgbClr val="00000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4DAD5786-9C7D-6412-63D8-08EB0A196CAC}"/>
              </a:ext>
            </a:extLst>
          </p:cNvPr>
          <p:cNvSpPr txBox="1"/>
          <p:nvPr/>
        </p:nvSpPr>
        <p:spPr>
          <a:xfrm>
            <a:off x="8291489" y="1276512"/>
            <a:ext cx="2605349" cy="57785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1">
              <a:lnSpc>
                <a:spcPct val="150000"/>
              </a:lnSpc>
              <a:spcBef>
                <a:spcPts val="2400"/>
              </a:spcBef>
              <a:spcAft>
                <a:spcPts val="2400"/>
              </a:spcAft>
            </a:pPr>
            <a:r>
              <a:rPr lang="pt-PT" sz="24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Google </a:t>
            </a:r>
            <a:r>
              <a:rPr lang="pt-PT" sz="2400" b="1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Maps</a:t>
            </a:r>
            <a:endParaRPr lang="pt-PT" sz="2400" b="1" dirty="0">
              <a:solidFill>
                <a:srgbClr val="00000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8423999F-EE31-B015-F6E1-299CE63B8C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6492" y="2076632"/>
            <a:ext cx="2949598" cy="1636164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A04D5251-60B0-E7B2-E7EA-03B140AEDB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0240" y="2076632"/>
            <a:ext cx="2020168" cy="1683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oogle Maps introduz funcionalidade há muito pedida pelos condutores">
            <a:extLst>
              <a:ext uri="{FF2B5EF4-FFF2-40B4-BE49-F238E27FC236}">
                <a16:creationId xmlns:a16="http://schemas.microsoft.com/office/drawing/2014/main" id="{4F4721DE-8763-0B3F-EACA-473D0E3CD2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1489" y="2109525"/>
            <a:ext cx="3039331" cy="1603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CaixaDeTexto 24">
            <a:extLst>
              <a:ext uri="{FF2B5EF4-FFF2-40B4-BE49-F238E27FC236}">
                <a16:creationId xmlns:a16="http://schemas.microsoft.com/office/drawing/2014/main" id="{247ACB04-1578-B62E-3E28-EA5E3CC2AEFF}"/>
              </a:ext>
            </a:extLst>
          </p:cNvPr>
          <p:cNvSpPr txBox="1"/>
          <p:nvPr/>
        </p:nvSpPr>
        <p:spPr>
          <a:xfrm>
            <a:off x="1180317" y="3976777"/>
            <a:ext cx="3213100" cy="8720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pt-PT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Temperatura (Cº)</a:t>
            </a:r>
          </a:p>
          <a:p>
            <a:pPr marL="342900" lvl="0" indent="-342900">
              <a:lnSpc>
                <a:spcPct val="150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pt-PT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Código de Tempo (</a:t>
            </a:r>
            <a:r>
              <a:rPr lang="pt-PT" i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WMO</a:t>
            </a:r>
            <a:r>
              <a:rPr lang="pt-PT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4764E30C-F29D-5585-C100-95DADCEBEE75}"/>
              </a:ext>
            </a:extLst>
          </p:cNvPr>
          <p:cNvSpPr txBox="1"/>
          <p:nvPr/>
        </p:nvSpPr>
        <p:spPr>
          <a:xfrm>
            <a:off x="5290240" y="3967959"/>
            <a:ext cx="3213100" cy="25340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pt-PT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Jogos</a:t>
            </a: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pt-PT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Ligas</a:t>
            </a: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pt-PT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Estádios</a:t>
            </a: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pt-PT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Equipas</a:t>
            </a: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pt-PT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Jogadores</a:t>
            </a:r>
          </a:p>
          <a:p>
            <a:pPr marL="342900" lvl="0" indent="-342900" algn="just">
              <a:lnSpc>
                <a:spcPct val="150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pt-PT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Principais estatísticas  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E4AF4F03-9705-BBE1-C75A-CCB7E8CB5994}"/>
              </a:ext>
            </a:extLst>
          </p:cNvPr>
          <p:cNvSpPr txBox="1"/>
          <p:nvPr/>
        </p:nvSpPr>
        <p:spPr>
          <a:xfrm>
            <a:off x="9149160" y="3967959"/>
            <a:ext cx="2057296" cy="12940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pt-PT" i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Places</a:t>
            </a:r>
            <a:endParaRPr lang="pt-PT" i="1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pt-PT" i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Directions</a:t>
            </a:r>
            <a:r>
              <a:rPr lang="pt-PT" i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pt-PT" i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Geolocation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6603449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5" grpId="0">
        <p:bldAsOne/>
      </p:bldGraphic>
      <p:bldP spid="14" grpId="0"/>
      <p:bldP spid="16" grpId="0"/>
      <p:bldP spid="18" grpId="0"/>
      <p:bldP spid="25" grpId="0"/>
      <p:bldP spid="27" grpId="0"/>
      <p:bldP spid="2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" name="Gráfico 44" descr="Estilo do Gráfico Circular"/>
          <p:cNvGraphicFramePr/>
          <p:nvPr/>
        </p:nvGraphicFramePr>
        <p:xfrm>
          <a:off x="381000" y="1376680"/>
          <a:ext cx="1769456" cy="21639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ítulo 4" hidden="1">
            <a:extLst>
              <a:ext uri="{FF2B5EF4-FFF2-40B4-BE49-F238E27FC236}">
                <a16:creationId xmlns:a16="http://schemas.microsoft.com/office/drawing/2014/main" id="{91EB68CD-5A94-4E59-AA75-8FF956921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PT" dirty="0"/>
              <a:t>Diapositivo 4</a:t>
            </a:r>
          </a:p>
        </p:txBody>
      </p: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E7908082-A3E3-7CCA-3781-ABF31C32820C}"/>
              </a:ext>
            </a:extLst>
          </p:cNvPr>
          <p:cNvGrpSpPr/>
          <p:nvPr/>
        </p:nvGrpSpPr>
        <p:grpSpPr>
          <a:xfrm>
            <a:off x="0" y="187846"/>
            <a:ext cx="12109581" cy="598271"/>
            <a:chOff x="0" y="187846"/>
            <a:chExt cx="12109581" cy="598271"/>
          </a:xfrm>
        </p:grpSpPr>
        <p:sp>
          <p:nvSpPr>
            <p:cNvPr id="1134" name="Caixa de texto 1133"/>
            <p:cNvSpPr txBox="1"/>
            <p:nvPr/>
          </p:nvSpPr>
          <p:spPr>
            <a:xfrm>
              <a:off x="552232" y="250586"/>
              <a:ext cx="3507302" cy="535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pt-PT" sz="3600" b="1" dirty="0">
                  <a:latin typeface="Arial" panose="020B0604020202020204" pitchFamily="34" charset="0"/>
                  <a:ea typeface="Lato Black" panose="020F0502020204030203" pitchFamily="34" charset="0"/>
                  <a:cs typeface="Arial" panose="020B0604020202020204" pitchFamily="34" charset="0"/>
                </a:rPr>
                <a:t>Base dados</a:t>
              </a:r>
            </a:p>
          </p:txBody>
        </p:sp>
        <p:pic>
          <p:nvPicPr>
            <p:cNvPr id="10" name="Picture 25">
              <a:extLst>
                <a:ext uri="{FF2B5EF4-FFF2-40B4-BE49-F238E27FC236}">
                  <a16:creationId xmlns:a16="http://schemas.microsoft.com/office/drawing/2014/main" id="{A9ED15DC-937D-E1F6-8C2F-6B9F8BD6314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19217"/>
              <a:ext cx="424123" cy="508375"/>
            </a:xfrm>
            <a:prstGeom prst="rect">
              <a:avLst/>
            </a:prstGeom>
          </p:spPr>
        </p:pic>
        <p:pic>
          <p:nvPicPr>
            <p:cNvPr id="11" name="Picture 25">
              <a:extLst>
                <a:ext uri="{FF2B5EF4-FFF2-40B4-BE49-F238E27FC236}">
                  <a16:creationId xmlns:a16="http://schemas.microsoft.com/office/drawing/2014/main" id="{03232D70-B0ED-F4AC-3DCC-0456C1F268A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85458" y="187846"/>
              <a:ext cx="424123" cy="508375"/>
            </a:xfrm>
            <a:prstGeom prst="rect">
              <a:avLst/>
            </a:prstGeom>
          </p:spPr>
        </p:pic>
      </p:grpSp>
      <p:sp>
        <p:nvSpPr>
          <p:cNvPr id="3" name="CaixaDeTexto 2">
            <a:extLst>
              <a:ext uri="{FF2B5EF4-FFF2-40B4-BE49-F238E27FC236}">
                <a16:creationId xmlns:a16="http://schemas.microsoft.com/office/drawing/2014/main" id="{1C4D5AAD-9BD3-AE08-21AD-0F4F6B989280}"/>
              </a:ext>
            </a:extLst>
          </p:cNvPr>
          <p:cNvSpPr txBox="1"/>
          <p:nvPr/>
        </p:nvSpPr>
        <p:spPr>
          <a:xfrm>
            <a:off x="1343611" y="1374955"/>
            <a:ext cx="2583307" cy="11318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  <a:spcBef>
                <a:spcPts val="2400"/>
              </a:spcBef>
              <a:spcAft>
                <a:spcPts val="2400"/>
              </a:spcAft>
            </a:pPr>
            <a:r>
              <a:rPr lang="pt-PT" sz="2400" b="1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MongoDB</a:t>
            </a:r>
            <a:r>
              <a:rPr lang="pt-PT" sz="24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Atlas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09D5A5FB-6182-5A47-9CA8-5A395A07BA2B}"/>
              </a:ext>
            </a:extLst>
          </p:cNvPr>
          <p:cNvSpPr txBox="1"/>
          <p:nvPr/>
        </p:nvSpPr>
        <p:spPr>
          <a:xfrm>
            <a:off x="7557817" y="1262247"/>
            <a:ext cx="3081607" cy="5778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  <a:spcBef>
                <a:spcPts val="2400"/>
              </a:spcBef>
              <a:spcAft>
                <a:spcPts val="2400"/>
              </a:spcAft>
            </a:pPr>
            <a:r>
              <a:rPr lang="pt-PT" sz="24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ELK </a:t>
            </a:r>
            <a:r>
              <a:rPr lang="pt-PT" sz="2400" b="1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Stack</a:t>
            </a:r>
            <a:endParaRPr lang="pt-PT" sz="2400" b="1" dirty="0">
              <a:solidFill>
                <a:srgbClr val="00000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58C6E032-AE92-EA31-4317-D181400BC3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88313" y="1961008"/>
            <a:ext cx="4826137" cy="1761000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68FFD78D-03E9-C7E2-2FD8-23ACC22324E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58489" y="1963524"/>
            <a:ext cx="3173896" cy="1763276"/>
          </a:xfrm>
          <a:prstGeom prst="rect">
            <a:avLst/>
          </a:prstGeom>
        </p:spPr>
      </p:pic>
      <p:sp>
        <p:nvSpPr>
          <p:cNvPr id="17" name="CaixaDeTexto 16">
            <a:extLst>
              <a:ext uri="{FF2B5EF4-FFF2-40B4-BE49-F238E27FC236}">
                <a16:creationId xmlns:a16="http://schemas.microsoft.com/office/drawing/2014/main" id="{10C71AB0-EFD2-F91D-6659-CA06CABA6C6E}"/>
              </a:ext>
            </a:extLst>
          </p:cNvPr>
          <p:cNvSpPr txBox="1"/>
          <p:nvPr/>
        </p:nvSpPr>
        <p:spPr>
          <a:xfrm>
            <a:off x="6404658" y="3885181"/>
            <a:ext cx="4993445" cy="21185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PT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pt-PT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Categorização e r</a:t>
            </a:r>
            <a:r>
              <a:rPr lang="pt-PT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egisto de </a:t>
            </a:r>
            <a:r>
              <a:rPr lang="pt-PT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logs</a:t>
            </a:r>
            <a:r>
              <a:rPr lang="pt-PT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:</a:t>
            </a:r>
            <a:endParaRPr lang="pt-PT" sz="1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pt-PT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Informação</a:t>
            </a:r>
            <a:endParaRPr lang="pt-PT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pt-PT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Aviso</a:t>
            </a:r>
            <a:endParaRPr lang="pt-PT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pt-PT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Perigo</a:t>
            </a:r>
            <a:endParaRPr lang="pt-PT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pt-PT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Erro</a:t>
            </a:r>
            <a:endParaRPr lang="pt-PT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3A869A17-9282-B08D-5CD4-4BCF7976CB53}"/>
              </a:ext>
            </a:extLst>
          </p:cNvPr>
          <p:cNvSpPr txBox="1"/>
          <p:nvPr/>
        </p:nvSpPr>
        <p:spPr>
          <a:xfrm>
            <a:off x="1841811" y="3934098"/>
            <a:ext cx="2911864" cy="24365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Utilizadores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Jogos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Estatísticas</a:t>
            </a:r>
            <a:endParaRPr lang="pt-PT" sz="1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sz="1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endParaRPr lang="pt-PT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3836835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5" grpId="0">
        <p:bldAsOne/>
      </p:bldGraphic>
      <p:bldP spid="3" grpId="0"/>
      <p:bldP spid="6" grpId="0"/>
      <p:bldP spid="17" grpId="0"/>
      <p:bldP spid="1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>
            <a:extLst>
              <a:ext uri="{FF2B5EF4-FFF2-40B4-BE49-F238E27FC236}">
                <a16:creationId xmlns:a16="http://schemas.microsoft.com/office/drawing/2014/main" id="{F3B83FA4-6A15-7535-D744-B91FF0637762}"/>
              </a:ext>
            </a:extLst>
          </p:cNvPr>
          <p:cNvGrpSpPr/>
          <p:nvPr/>
        </p:nvGrpSpPr>
        <p:grpSpPr>
          <a:xfrm>
            <a:off x="0" y="187846"/>
            <a:ext cx="12109581" cy="539746"/>
            <a:chOff x="0" y="187846"/>
            <a:chExt cx="12109581" cy="539746"/>
          </a:xfrm>
        </p:grpSpPr>
        <p:pic>
          <p:nvPicPr>
            <p:cNvPr id="4" name="Picture 25">
              <a:extLst>
                <a:ext uri="{FF2B5EF4-FFF2-40B4-BE49-F238E27FC236}">
                  <a16:creationId xmlns:a16="http://schemas.microsoft.com/office/drawing/2014/main" id="{F120929D-728E-E40D-857C-28E4B470A7F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19217"/>
              <a:ext cx="424123" cy="508375"/>
            </a:xfrm>
            <a:prstGeom prst="rect">
              <a:avLst/>
            </a:prstGeom>
          </p:spPr>
        </p:pic>
        <p:pic>
          <p:nvPicPr>
            <p:cNvPr id="5" name="Picture 25">
              <a:extLst>
                <a:ext uri="{FF2B5EF4-FFF2-40B4-BE49-F238E27FC236}">
                  <a16:creationId xmlns:a16="http://schemas.microsoft.com/office/drawing/2014/main" id="{5FC0C788-8078-2554-9475-2B601E5747F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85458" y="187846"/>
              <a:ext cx="424123" cy="508375"/>
            </a:xfrm>
            <a:prstGeom prst="rect">
              <a:avLst/>
            </a:prstGeom>
          </p:spPr>
        </p:pic>
      </p:grpSp>
      <p:sp>
        <p:nvSpPr>
          <p:cNvPr id="9" name="Caixa de texto 1133">
            <a:extLst>
              <a:ext uri="{FF2B5EF4-FFF2-40B4-BE49-F238E27FC236}">
                <a16:creationId xmlns:a16="http://schemas.microsoft.com/office/drawing/2014/main" id="{D27DDABE-8387-8BAD-1FD8-9FF224B02426}"/>
              </a:ext>
            </a:extLst>
          </p:cNvPr>
          <p:cNvSpPr txBox="1"/>
          <p:nvPr/>
        </p:nvSpPr>
        <p:spPr>
          <a:xfrm>
            <a:off x="621242" y="316438"/>
            <a:ext cx="3940710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pt-PT" sz="3600" b="1" kern="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Microservices</a:t>
            </a:r>
            <a:endParaRPr lang="pt-PT" sz="3600" b="1" kern="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DDACD64-9F52-13D0-DB91-D782B89BA9E4}"/>
              </a:ext>
            </a:extLst>
          </p:cNvPr>
          <p:cNvSpPr/>
          <p:nvPr/>
        </p:nvSpPr>
        <p:spPr>
          <a:xfrm>
            <a:off x="2067069" y="1177272"/>
            <a:ext cx="1100212" cy="1100212"/>
          </a:xfrm>
          <a:prstGeom prst="ellipse">
            <a:avLst/>
          </a:prstGeom>
          <a:solidFill>
            <a:srgbClr val="FFFF00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/>
          <a:lstStyle/>
          <a:p>
            <a:endParaRPr lang="pt-PT"/>
          </a:p>
        </p:txBody>
      </p:sp>
      <p:sp>
        <p:nvSpPr>
          <p:cNvPr id="21" name="Retângulo 20" descr="Chave">
            <a:extLst>
              <a:ext uri="{FF2B5EF4-FFF2-40B4-BE49-F238E27FC236}">
                <a16:creationId xmlns:a16="http://schemas.microsoft.com/office/drawing/2014/main" id="{4A453B71-C22B-86A6-84DB-01203EB00FC1}"/>
              </a:ext>
            </a:extLst>
          </p:cNvPr>
          <p:cNvSpPr/>
          <p:nvPr/>
        </p:nvSpPr>
        <p:spPr>
          <a:xfrm>
            <a:off x="2298114" y="1408317"/>
            <a:ext cx="638123" cy="638123"/>
          </a:xfrm>
          <a:prstGeom prst="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pt-PT"/>
          </a:p>
        </p:txBody>
      </p:sp>
      <p:sp>
        <p:nvSpPr>
          <p:cNvPr id="22" name="Forma livre: Forma 21">
            <a:extLst>
              <a:ext uri="{FF2B5EF4-FFF2-40B4-BE49-F238E27FC236}">
                <a16:creationId xmlns:a16="http://schemas.microsoft.com/office/drawing/2014/main" id="{9EF23541-1A1A-45E5-DE66-2D88193386E1}"/>
              </a:ext>
            </a:extLst>
          </p:cNvPr>
          <p:cNvSpPr/>
          <p:nvPr/>
        </p:nvSpPr>
        <p:spPr>
          <a:xfrm>
            <a:off x="3326842" y="1174930"/>
            <a:ext cx="1864284" cy="1100212"/>
          </a:xfrm>
          <a:custGeom>
            <a:avLst/>
            <a:gdLst>
              <a:gd name="connsiteX0" fmla="*/ 0 w 2593357"/>
              <a:gd name="connsiteY0" fmla="*/ 0 h 1100212"/>
              <a:gd name="connsiteX1" fmla="*/ 2593357 w 2593357"/>
              <a:gd name="connsiteY1" fmla="*/ 0 h 1100212"/>
              <a:gd name="connsiteX2" fmla="*/ 2593357 w 2593357"/>
              <a:gd name="connsiteY2" fmla="*/ 1100212 h 1100212"/>
              <a:gd name="connsiteX3" fmla="*/ 0 w 2593357"/>
              <a:gd name="connsiteY3" fmla="*/ 1100212 h 1100212"/>
              <a:gd name="connsiteX4" fmla="*/ 0 w 2593357"/>
              <a:gd name="connsiteY4" fmla="*/ 0 h 1100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3357" h="1100212">
                <a:moveTo>
                  <a:pt x="0" y="0"/>
                </a:moveTo>
                <a:lnTo>
                  <a:pt x="2593357" y="0"/>
                </a:lnTo>
                <a:lnTo>
                  <a:pt x="2593357" y="1100212"/>
                </a:lnTo>
                <a:lnTo>
                  <a:pt x="0" y="110021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marL="0" lvl="0" indent="0" algn="l" defTabSz="106680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400" kern="1200" dirty="0" err="1">
                <a:latin typeface="Arial" panose="020B0604020202020204" pitchFamily="34" charset="0"/>
                <a:cs typeface="Arial" panose="020B0604020202020204" pitchFamily="34" charset="0"/>
              </a:rPr>
              <a:t>Autenticação</a:t>
            </a:r>
            <a:endParaRPr lang="en-US" sz="2400" kern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D18BCF8-0FCA-A06D-E997-4D3403537832}"/>
              </a:ext>
            </a:extLst>
          </p:cNvPr>
          <p:cNvSpPr/>
          <p:nvPr/>
        </p:nvSpPr>
        <p:spPr>
          <a:xfrm>
            <a:off x="6448272" y="5132964"/>
            <a:ext cx="1100212" cy="1100212"/>
          </a:xfrm>
          <a:prstGeom prst="ellipse">
            <a:avLst/>
          </a:prstGeom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/>
          <a:lstStyle/>
          <a:p>
            <a:endParaRPr lang="pt-PT"/>
          </a:p>
        </p:txBody>
      </p:sp>
      <p:sp>
        <p:nvSpPr>
          <p:cNvPr id="24" name="Retângulo 23" descr="Map with pin">
            <a:extLst>
              <a:ext uri="{FF2B5EF4-FFF2-40B4-BE49-F238E27FC236}">
                <a16:creationId xmlns:a16="http://schemas.microsoft.com/office/drawing/2014/main" id="{8D4E47FD-F794-32BF-75ED-A840CADA3853}"/>
              </a:ext>
            </a:extLst>
          </p:cNvPr>
          <p:cNvSpPr/>
          <p:nvPr/>
        </p:nvSpPr>
        <p:spPr>
          <a:xfrm>
            <a:off x="6679317" y="5364009"/>
            <a:ext cx="638123" cy="638123"/>
          </a:xfrm>
          <a:prstGeom prst="rect">
            <a:avLst/>
          </a:prstGeom>
          <a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pt-PT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Forma livre: Forma 24">
            <a:extLst>
              <a:ext uri="{FF2B5EF4-FFF2-40B4-BE49-F238E27FC236}">
                <a16:creationId xmlns:a16="http://schemas.microsoft.com/office/drawing/2014/main" id="{EF4A5EAC-F75A-53CE-C286-2554A18A26AE}"/>
              </a:ext>
            </a:extLst>
          </p:cNvPr>
          <p:cNvSpPr/>
          <p:nvPr/>
        </p:nvSpPr>
        <p:spPr>
          <a:xfrm>
            <a:off x="7784244" y="5132964"/>
            <a:ext cx="1216881" cy="1100212"/>
          </a:xfrm>
          <a:custGeom>
            <a:avLst/>
            <a:gdLst>
              <a:gd name="connsiteX0" fmla="*/ 0 w 2593357"/>
              <a:gd name="connsiteY0" fmla="*/ 0 h 1100212"/>
              <a:gd name="connsiteX1" fmla="*/ 2593357 w 2593357"/>
              <a:gd name="connsiteY1" fmla="*/ 0 h 1100212"/>
              <a:gd name="connsiteX2" fmla="*/ 2593357 w 2593357"/>
              <a:gd name="connsiteY2" fmla="*/ 1100212 h 1100212"/>
              <a:gd name="connsiteX3" fmla="*/ 0 w 2593357"/>
              <a:gd name="connsiteY3" fmla="*/ 1100212 h 1100212"/>
              <a:gd name="connsiteX4" fmla="*/ 0 w 2593357"/>
              <a:gd name="connsiteY4" fmla="*/ 0 h 1100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3357" h="1100212">
                <a:moveTo>
                  <a:pt x="0" y="0"/>
                </a:moveTo>
                <a:lnTo>
                  <a:pt x="2593357" y="0"/>
                </a:lnTo>
                <a:lnTo>
                  <a:pt x="2593357" y="1100212"/>
                </a:lnTo>
                <a:lnTo>
                  <a:pt x="0" y="110021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marL="0" lvl="0" indent="0" algn="l" defTabSz="106680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pt-PT" sz="2400" kern="1200" dirty="0">
                <a:latin typeface="Arial" panose="020B0604020202020204" pitchFamily="34" charset="0"/>
                <a:cs typeface="Arial" panose="020B0604020202020204" pitchFamily="34" charset="0"/>
              </a:rPr>
              <a:t>Direções</a:t>
            </a:r>
            <a:endParaRPr lang="en-US" sz="2400" kern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A29B42E-26F9-8D30-3F86-198E48B645EF}"/>
              </a:ext>
            </a:extLst>
          </p:cNvPr>
          <p:cNvSpPr/>
          <p:nvPr/>
        </p:nvSpPr>
        <p:spPr>
          <a:xfrm>
            <a:off x="2067069" y="3155118"/>
            <a:ext cx="1100212" cy="1100212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/>
          <a:lstStyle/>
          <a:p>
            <a:endParaRPr lang="pt-PT" dirty="0"/>
          </a:p>
        </p:txBody>
      </p:sp>
      <p:sp>
        <p:nvSpPr>
          <p:cNvPr id="27" name="Retângulo 26" descr="Bola de futebol">
            <a:extLst>
              <a:ext uri="{FF2B5EF4-FFF2-40B4-BE49-F238E27FC236}">
                <a16:creationId xmlns:a16="http://schemas.microsoft.com/office/drawing/2014/main" id="{B62E407D-6202-8834-6759-5C1D5200E505}"/>
              </a:ext>
            </a:extLst>
          </p:cNvPr>
          <p:cNvSpPr/>
          <p:nvPr/>
        </p:nvSpPr>
        <p:spPr>
          <a:xfrm>
            <a:off x="2298114" y="3386163"/>
            <a:ext cx="638123" cy="638123"/>
          </a:xfrm>
          <a:prstGeom prst="rect">
            <a:avLst/>
          </a:prstGeom>
          <a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pt-PT" dirty="0"/>
          </a:p>
        </p:txBody>
      </p:sp>
      <p:sp>
        <p:nvSpPr>
          <p:cNvPr id="28" name="Forma livre: Forma 27">
            <a:extLst>
              <a:ext uri="{FF2B5EF4-FFF2-40B4-BE49-F238E27FC236}">
                <a16:creationId xmlns:a16="http://schemas.microsoft.com/office/drawing/2014/main" id="{5A8FEC83-739A-BE23-7294-E1DFF5416BB3}"/>
              </a:ext>
            </a:extLst>
          </p:cNvPr>
          <p:cNvSpPr/>
          <p:nvPr/>
        </p:nvSpPr>
        <p:spPr>
          <a:xfrm>
            <a:off x="3403042" y="3155118"/>
            <a:ext cx="1007034" cy="1100212"/>
          </a:xfrm>
          <a:custGeom>
            <a:avLst/>
            <a:gdLst>
              <a:gd name="connsiteX0" fmla="*/ 0 w 2593357"/>
              <a:gd name="connsiteY0" fmla="*/ 0 h 1100212"/>
              <a:gd name="connsiteX1" fmla="*/ 2593357 w 2593357"/>
              <a:gd name="connsiteY1" fmla="*/ 0 h 1100212"/>
              <a:gd name="connsiteX2" fmla="*/ 2593357 w 2593357"/>
              <a:gd name="connsiteY2" fmla="*/ 1100212 h 1100212"/>
              <a:gd name="connsiteX3" fmla="*/ 0 w 2593357"/>
              <a:gd name="connsiteY3" fmla="*/ 1100212 h 1100212"/>
              <a:gd name="connsiteX4" fmla="*/ 0 w 2593357"/>
              <a:gd name="connsiteY4" fmla="*/ 0 h 1100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3357" h="1100212">
                <a:moveTo>
                  <a:pt x="0" y="0"/>
                </a:moveTo>
                <a:lnTo>
                  <a:pt x="2593357" y="0"/>
                </a:lnTo>
                <a:lnTo>
                  <a:pt x="2593357" y="1100212"/>
                </a:lnTo>
                <a:lnTo>
                  <a:pt x="0" y="110021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marL="0" lvl="0" indent="0" algn="l" defTabSz="106680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400" kern="1200" dirty="0" err="1">
                <a:latin typeface="Arial" panose="020B0604020202020204" pitchFamily="34" charset="0"/>
                <a:cs typeface="Arial" panose="020B0604020202020204" pitchFamily="34" charset="0"/>
              </a:rPr>
              <a:t>Jogos</a:t>
            </a:r>
            <a:endParaRPr lang="en-US" sz="2400" kern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674EF28-2D91-2FF0-0F86-222EFBE9DBA5}"/>
              </a:ext>
            </a:extLst>
          </p:cNvPr>
          <p:cNvSpPr/>
          <p:nvPr/>
        </p:nvSpPr>
        <p:spPr>
          <a:xfrm>
            <a:off x="6448272" y="3155118"/>
            <a:ext cx="1100212" cy="1100212"/>
          </a:xfrm>
          <a:prstGeom prst="ellipse">
            <a:avLst/>
          </a:prstGeom>
          <a:solidFill>
            <a:srgbClr val="00B0F0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/>
          <a:lstStyle/>
          <a:p>
            <a:endParaRPr lang="pt-PT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etângulo 29" descr="Carro">
            <a:extLst>
              <a:ext uri="{FF2B5EF4-FFF2-40B4-BE49-F238E27FC236}">
                <a16:creationId xmlns:a16="http://schemas.microsoft.com/office/drawing/2014/main" id="{0DD6E1A5-0B97-2A6D-0229-8127D87D5C33}"/>
              </a:ext>
            </a:extLst>
          </p:cNvPr>
          <p:cNvSpPr/>
          <p:nvPr/>
        </p:nvSpPr>
        <p:spPr>
          <a:xfrm>
            <a:off x="6679317" y="3386163"/>
            <a:ext cx="638123" cy="638123"/>
          </a:xfrm>
          <a:prstGeom prst="rect">
            <a:avLst/>
          </a:prstGeom>
          <a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pt-PT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Forma livre: Forma 30">
            <a:extLst>
              <a:ext uri="{FF2B5EF4-FFF2-40B4-BE49-F238E27FC236}">
                <a16:creationId xmlns:a16="http://schemas.microsoft.com/office/drawing/2014/main" id="{5638C2CA-90B5-4E5F-5D6E-9B0CF6BB910A}"/>
              </a:ext>
            </a:extLst>
          </p:cNvPr>
          <p:cNvSpPr/>
          <p:nvPr/>
        </p:nvSpPr>
        <p:spPr>
          <a:xfrm>
            <a:off x="7784244" y="3155118"/>
            <a:ext cx="2340687" cy="1100212"/>
          </a:xfrm>
          <a:custGeom>
            <a:avLst/>
            <a:gdLst>
              <a:gd name="connsiteX0" fmla="*/ 0 w 2593357"/>
              <a:gd name="connsiteY0" fmla="*/ 0 h 1100212"/>
              <a:gd name="connsiteX1" fmla="*/ 2593357 w 2593357"/>
              <a:gd name="connsiteY1" fmla="*/ 0 h 1100212"/>
              <a:gd name="connsiteX2" fmla="*/ 2593357 w 2593357"/>
              <a:gd name="connsiteY2" fmla="*/ 1100212 h 1100212"/>
              <a:gd name="connsiteX3" fmla="*/ 0 w 2593357"/>
              <a:gd name="connsiteY3" fmla="*/ 1100212 h 1100212"/>
              <a:gd name="connsiteX4" fmla="*/ 0 w 2593357"/>
              <a:gd name="connsiteY4" fmla="*/ 0 h 1100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3357" h="1100212">
                <a:moveTo>
                  <a:pt x="0" y="0"/>
                </a:moveTo>
                <a:lnTo>
                  <a:pt x="2593357" y="0"/>
                </a:lnTo>
                <a:lnTo>
                  <a:pt x="2593357" y="1100212"/>
                </a:lnTo>
                <a:lnTo>
                  <a:pt x="0" y="110021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marL="0" lvl="0" indent="0" algn="l" defTabSz="106680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400" kern="1200" dirty="0" err="1">
                <a:latin typeface="Arial" panose="020B0604020202020204" pitchFamily="34" charset="0"/>
                <a:cs typeface="Arial" panose="020B0604020202020204" pitchFamily="34" charset="0"/>
              </a:rPr>
              <a:t>Estacionamento</a:t>
            </a:r>
            <a:endParaRPr lang="en-US" sz="2400" kern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AACE6727-C6F9-9E82-89B0-366C118E6D4C}"/>
              </a:ext>
            </a:extLst>
          </p:cNvPr>
          <p:cNvSpPr/>
          <p:nvPr/>
        </p:nvSpPr>
        <p:spPr>
          <a:xfrm>
            <a:off x="2067069" y="5132964"/>
            <a:ext cx="1100212" cy="1100212"/>
          </a:xfrm>
          <a:prstGeom prst="ellipse">
            <a:avLst/>
          </a:prstGeom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/>
          <a:lstStyle/>
          <a:p>
            <a:endParaRPr lang="pt-PT"/>
          </a:p>
        </p:txBody>
      </p:sp>
      <p:sp>
        <p:nvSpPr>
          <p:cNvPr id="33" name="Retângulo 32" descr="Piza">
            <a:extLst>
              <a:ext uri="{FF2B5EF4-FFF2-40B4-BE49-F238E27FC236}">
                <a16:creationId xmlns:a16="http://schemas.microsoft.com/office/drawing/2014/main" id="{1C1636FA-AFAF-94FF-C697-B97DFE430442}"/>
              </a:ext>
            </a:extLst>
          </p:cNvPr>
          <p:cNvSpPr/>
          <p:nvPr/>
        </p:nvSpPr>
        <p:spPr>
          <a:xfrm>
            <a:off x="2298114" y="5364009"/>
            <a:ext cx="638123" cy="638123"/>
          </a:xfrm>
          <a:prstGeom prst="rect">
            <a:avLst/>
          </a:prstGeom>
          <a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pt-PT"/>
          </a:p>
        </p:txBody>
      </p:sp>
      <p:sp>
        <p:nvSpPr>
          <p:cNvPr id="34" name="Forma livre: Forma 33">
            <a:extLst>
              <a:ext uri="{FF2B5EF4-FFF2-40B4-BE49-F238E27FC236}">
                <a16:creationId xmlns:a16="http://schemas.microsoft.com/office/drawing/2014/main" id="{F7C7892D-8592-9550-DC6B-F9E2E3C4A009}"/>
              </a:ext>
            </a:extLst>
          </p:cNvPr>
          <p:cNvSpPr/>
          <p:nvPr/>
        </p:nvSpPr>
        <p:spPr>
          <a:xfrm>
            <a:off x="3403041" y="5132964"/>
            <a:ext cx="826059" cy="1100212"/>
          </a:xfrm>
          <a:custGeom>
            <a:avLst/>
            <a:gdLst>
              <a:gd name="connsiteX0" fmla="*/ 0 w 2593357"/>
              <a:gd name="connsiteY0" fmla="*/ 0 h 1100212"/>
              <a:gd name="connsiteX1" fmla="*/ 2593357 w 2593357"/>
              <a:gd name="connsiteY1" fmla="*/ 0 h 1100212"/>
              <a:gd name="connsiteX2" fmla="*/ 2593357 w 2593357"/>
              <a:gd name="connsiteY2" fmla="*/ 1100212 h 1100212"/>
              <a:gd name="connsiteX3" fmla="*/ 0 w 2593357"/>
              <a:gd name="connsiteY3" fmla="*/ 1100212 h 1100212"/>
              <a:gd name="connsiteX4" fmla="*/ 0 w 2593357"/>
              <a:gd name="connsiteY4" fmla="*/ 0 h 1100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3357" h="1100212">
                <a:moveTo>
                  <a:pt x="0" y="0"/>
                </a:moveTo>
                <a:lnTo>
                  <a:pt x="2593357" y="0"/>
                </a:lnTo>
                <a:lnTo>
                  <a:pt x="2593357" y="1100212"/>
                </a:lnTo>
                <a:lnTo>
                  <a:pt x="0" y="110021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marL="0" lvl="0" indent="0" algn="l" defTabSz="106680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pt-PT" sz="2400" kern="1200" dirty="0">
                <a:latin typeface="Arial" panose="020B0604020202020204" pitchFamily="34" charset="0"/>
                <a:cs typeface="Arial" panose="020B0604020202020204" pitchFamily="34" charset="0"/>
              </a:rPr>
              <a:t>Lazer</a:t>
            </a:r>
            <a:endParaRPr lang="en-US" sz="2400" kern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CFD5E548-D24F-F470-C1AB-06FDA28433E6}"/>
              </a:ext>
            </a:extLst>
          </p:cNvPr>
          <p:cNvSpPr/>
          <p:nvPr/>
        </p:nvSpPr>
        <p:spPr>
          <a:xfrm>
            <a:off x="6448272" y="1174930"/>
            <a:ext cx="1100212" cy="110021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/>
          <a:lstStyle/>
          <a:p>
            <a:endParaRPr lang="pt-PT"/>
          </a:p>
        </p:txBody>
      </p:sp>
      <p:sp>
        <p:nvSpPr>
          <p:cNvPr id="36" name="Retângulo 35" descr="Servidor">
            <a:extLst>
              <a:ext uri="{FF2B5EF4-FFF2-40B4-BE49-F238E27FC236}">
                <a16:creationId xmlns:a16="http://schemas.microsoft.com/office/drawing/2014/main" id="{C451C63B-99D3-6E11-E17C-C88241F4FB82}"/>
              </a:ext>
            </a:extLst>
          </p:cNvPr>
          <p:cNvSpPr/>
          <p:nvPr/>
        </p:nvSpPr>
        <p:spPr>
          <a:xfrm>
            <a:off x="6679317" y="1405975"/>
            <a:ext cx="638123" cy="638123"/>
          </a:xfrm>
          <a:prstGeom prst="rect">
            <a:avLst/>
          </a:prstGeom>
          <a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pt-PT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Forma livre: Forma 36">
            <a:extLst>
              <a:ext uri="{FF2B5EF4-FFF2-40B4-BE49-F238E27FC236}">
                <a16:creationId xmlns:a16="http://schemas.microsoft.com/office/drawing/2014/main" id="{CA812E24-8976-392A-92A7-9F138948A225}"/>
              </a:ext>
            </a:extLst>
          </p:cNvPr>
          <p:cNvSpPr/>
          <p:nvPr/>
        </p:nvSpPr>
        <p:spPr>
          <a:xfrm>
            <a:off x="7784244" y="1174930"/>
            <a:ext cx="1597881" cy="1100212"/>
          </a:xfrm>
          <a:custGeom>
            <a:avLst/>
            <a:gdLst>
              <a:gd name="connsiteX0" fmla="*/ 0 w 2593357"/>
              <a:gd name="connsiteY0" fmla="*/ 0 h 1100212"/>
              <a:gd name="connsiteX1" fmla="*/ 2593357 w 2593357"/>
              <a:gd name="connsiteY1" fmla="*/ 0 h 1100212"/>
              <a:gd name="connsiteX2" fmla="*/ 2593357 w 2593357"/>
              <a:gd name="connsiteY2" fmla="*/ 1100212 h 1100212"/>
              <a:gd name="connsiteX3" fmla="*/ 0 w 2593357"/>
              <a:gd name="connsiteY3" fmla="*/ 1100212 h 1100212"/>
              <a:gd name="connsiteX4" fmla="*/ 0 w 2593357"/>
              <a:gd name="connsiteY4" fmla="*/ 0 h 1100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3357" h="1100212">
                <a:moveTo>
                  <a:pt x="0" y="0"/>
                </a:moveTo>
                <a:lnTo>
                  <a:pt x="2593357" y="0"/>
                </a:lnTo>
                <a:lnTo>
                  <a:pt x="2593357" y="1100212"/>
                </a:lnTo>
                <a:lnTo>
                  <a:pt x="0" y="110021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marL="0" lvl="0" indent="0" algn="l" defTabSz="106680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pt-PT" sz="2400" kern="1200" dirty="0" err="1">
                <a:latin typeface="Arial" panose="020B0604020202020204" pitchFamily="34" charset="0"/>
                <a:cs typeface="Arial" panose="020B0604020202020204" pitchFamily="34" charset="0"/>
              </a:rPr>
              <a:t>GateWay</a:t>
            </a:r>
            <a:endParaRPr lang="en-US" sz="2400" kern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2619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/>
      <p:bldP spid="23" grpId="0" animBg="1"/>
      <p:bldP spid="24" grpId="0" animBg="1"/>
      <p:bldP spid="25" grpId="0"/>
      <p:bldP spid="26" grpId="0" animBg="1"/>
      <p:bldP spid="27" grpId="0" animBg="1"/>
      <p:bldP spid="28" grpId="0"/>
      <p:bldP spid="29" grpId="0" animBg="1"/>
      <p:bldP spid="30" grpId="0" animBg="1"/>
      <p:bldP spid="31" grpId="0"/>
      <p:bldP spid="32" grpId="0" animBg="1"/>
      <p:bldP spid="33" grpId="0" animBg="1"/>
      <p:bldP spid="34" grpId="0"/>
      <p:bldP spid="35" grpId="0" animBg="1"/>
      <p:bldP spid="36" grpId="0" animBg="1"/>
      <p:bldP spid="3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>
            <a:extLst>
              <a:ext uri="{FF2B5EF4-FFF2-40B4-BE49-F238E27FC236}">
                <a16:creationId xmlns:a16="http://schemas.microsoft.com/office/drawing/2014/main" id="{761FD80A-886F-CE14-1631-FF7A2970F215}"/>
              </a:ext>
            </a:extLst>
          </p:cNvPr>
          <p:cNvGrpSpPr/>
          <p:nvPr/>
        </p:nvGrpSpPr>
        <p:grpSpPr>
          <a:xfrm>
            <a:off x="0" y="187846"/>
            <a:ext cx="12109581" cy="635452"/>
            <a:chOff x="0" y="187846"/>
            <a:chExt cx="12109581" cy="635452"/>
          </a:xfrm>
        </p:grpSpPr>
        <p:sp>
          <p:nvSpPr>
            <p:cNvPr id="5" name="Caixa de texto 1133">
              <a:extLst>
                <a:ext uri="{FF2B5EF4-FFF2-40B4-BE49-F238E27FC236}">
                  <a16:creationId xmlns:a16="http://schemas.microsoft.com/office/drawing/2014/main" id="{5EC9520A-5152-C35A-8324-C0FB412AEFAF}"/>
                </a:ext>
              </a:extLst>
            </p:cNvPr>
            <p:cNvSpPr txBox="1"/>
            <p:nvPr/>
          </p:nvSpPr>
          <p:spPr>
            <a:xfrm>
              <a:off x="569202" y="287767"/>
              <a:ext cx="6254969" cy="535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 rtl="0">
                <a:defRPr lang="pt-pt"/>
              </a:defPPr>
              <a:lvl1pPr>
                <a:lnSpc>
                  <a:spcPct val="80000"/>
                </a:lnSpc>
                <a:defRPr sz="3600" b="1" kern="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defRPr>
              </a:lvl1pPr>
            </a:lstStyle>
            <a:p>
              <a:r>
                <a:rPr lang="pt-PT" dirty="0"/>
                <a:t>MS Autenticação</a:t>
              </a:r>
            </a:p>
          </p:txBody>
        </p:sp>
        <p:pic>
          <p:nvPicPr>
            <p:cNvPr id="6" name="Picture 25">
              <a:extLst>
                <a:ext uri="{FF2B5EF4-FFF2-40B4-BE49-F238E27FC236}">
                  <a16:creationId xmlns:a16="http://schemas.microsoft.com/office/drawing/2014/main" id="{275C4221-6C34-4059-8F06-D14252E3EC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19217"/>
              <a:ext cx="424123" cy="508375"/>
            </a:xfrm>
            <a:prstGeom prst="rect">
              <a:avLst/>
            </a:prstGeom>
          </p:spPr>
        </p:pic>
        <p:pic>
          <p:nvPicPr>
            <p:cNvPr id="7" name="Picture 25">
              <a:extLst>
                <a:ext uri="{FF2B5EF4-FFF2-40B4-BE49-F238E27FC236}">
                  <a16:creationId xmlns:a16="http://schemas.microsoft.com/office/drawing/2014/main" id="{33ECF624-AEBD-8B69-2F22-8B0C3BCA0D6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85458" y="187846"/>
              <a:ext cx="424123" cy="508375"/>
            </a:xfrm>
            <a:prstGeom prst="rect">
              <a:avLst/>
            </a:prstGeom>
          </p:spPr>
        </p:pic>
      </p:grpSp>
      <p:sp>
        <p:nvSpPr>
          <p:cNvPr id="8" name="Oval 7">
            <a:extLst>
              <a:ext uri="{FF2B5EF4-FFF2-40B4-BE49-F238E27FC236}">
                <a16:creationId xmlns:a16="http://schemas.microsoft.com/office/drawing/2014/main" id="{727C0A1C-1062-188E-CE8B-851F2C22CEEF}"/>
              </a:ext>
            </a:extLst>
          </p:cNvPr>
          <p:cNvSpPr/>
          <p:nvPr/>
        </p:nvSpPr>
        <p:spPr>
          <a:xfrm>
            <a:off x="842118" y="986185"/>
            <a:ext cx="1100212" cy="1100212"/>
          </a:xfrm>
          <a:prstGeom prst="ellipse">
            <a:avLst/>
          </a:prstGeom>
          <a:solidFill>
            <a:srgbClr val="FFFF00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/>
          <a:lstStyle/>
          <a:p>
            <a:endParaRPr lang="pt-PT"/>
          </a:p>
        </p:txBody>
      </p:sp>
      <p:sp>
        <p:nvSpPr>
          <p:cNvPr id="9" name="Retângulo 8" descr="Chave">
            <a:extLst>
              <a:ext uri="{FF2B5EF4-FFF2-40B4-BE49-F238E27FC236}">
                <a16:creationId xmlns:a16="http://schemas.microsoft.com/office/drawing/2014/main" id="{6BC33E34-8D1C-538C-588A-5842295ADB68}"/>
              </a:ext>
            </a:extLst>
          </p:cNvPr>
          <p:cNvSpPr/>
          <p:nvPr/>
        </p:nvSpPr>
        <p:spPr>
          <a:xfrm>
            <a:off x="1073163" y="1217230"/>
            <a:ext cx="638123" cy="638123"/>
          </a:xfrm>
          <a:prstGeom prst="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pt-PT"/>
          </a:p>
        </p:txBody>
      </p:sp>
      <p:sp>
        <p:nvSpPr>
          <p:cNvPr id="10" name="Forma livre: Forma 9">
            <a:extLst>
              <a:ext uri="{FF2B5EF4-FFF2-40B4-BE49-F238E27FC236}">
                <a16:creationId xmlns:a16="http://schemas.microsoft.com/office/drawing/2014/main" id="{ACEBA0C9-CAC9-E0F7-2B71-C2D4EE1D4B1C}"/>
              </a:ext>
            </a:extLst>
          </p:cNvPr>
          <p:cNvSpPr/>
          <p:nvPr/>
        </p:nvSpPr>
        <p:spPr>
          <a:xfrm>
            <a:off x="2101891" y="983843"/>
            <a:ext cx="1864284" cy="1100212"/>
          </a:xfrm>
          <a:custGeom>
            <a:avLst/>
            <a:gdLst>
              <a:gd name="connsiteX0" fmla="*/ 0 w 2593357"/>
              <a:gd name="connsiteY0" fmla="*/ 0 h 1100212"/>
              <a:gd name="connsiteX1" fmla="*/ 2593357 w 2593357"/>
              <a:gd name="connsiteY1" fmla="*/ 0 h 1100212"/>
              <a:gd name="connsiteX2" fmla="*/ 2593357 w 2593357"/>
              <a:gd name="connsiteY2" fmla="*/ 1100212 h 1100212"/>
              <a:gd name="connsiteX3" fmla="*/ 0 w 2593357"/>
              <a:gd name="connsiteY3" fmla="*/ 1100212 h 1100212"/>
              <a:gd name="connsiteX4" fmla="*/ 0 w 2593357"/>
              <a:gd name="connsiteY4" fmla="*/ 0 h 1100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3357" h="1100212">
                <a:moveTo>
                  <a:pt x="0" y="0"/>
                </a:moveTo>
                <a:lnTo>
                  <a:pt x="2593357" y="0"/>
                </a:lnTo>
                <a:lnTo>
                  <a:pt x="2593357" y="1100212"/>
                </a:lnTo>
                <a:lnTo>
                  <a:pt x="0" y="110021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marL="0" lvl="0" indent="0" algn="l" defTabSz="106680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400" kern="1200" dirty="0" err="1">
                <a:latin typeface="Arial" panose="020B0604020202020204" pitchFamily="34" charset="0"/>
                <a:cs typeface="Arial" panose="020B0604020202020204" pitchFamily="34" charset="0"/>
              </a:rPr>
              <a:t>Autenticação</a:t>
            </a:r>
            <a:endParaRPr lang="en-US" sz="2400" kern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59437080-B2C9-72C0-CE40-8379929B03AD}"/>
              </a:ext>
            </a:extLst>
          </p:cNvPr>
          <p:cNvGrpSpPr>
            <a:grpSpLocks noChangeAspect="1"/>
          </p:cNvGrpSpPr>
          <p:nvPr/>
        </p:nvGrpSpPr>
        <p:grpSpPr>
          <a:xfrm>
            <a:off x="720000" y="2606077"/>
            <a:ext cx="4213616" cy="752895"/>
            <a:chOff x="0" y="55194"/>
            <a:chExt cx="6692748" cy="752895"/>
          </a:xfrm>
          <a:solidFill>
            <a:srgbClr val="43AA34"/>
          </a:solidFill>
        </p:grpSpPr>
        <p:sp>
          <p:nvSpPr>
            <p:cNvPr id="32" name="Retângulo: Cantos Arredondados 31">
              <a:extLst>
                <a:ext uri="{FF2B5EF4-FFF2-40B4-BE49-F238E27FC236}">
                  <a16:creationId xmlns:a16="http://schemas.microsoft.com/office/drawing/2014/main" id="{1F51A44D-9DFE-0E25-24BB-9DABC1CCC8A7}"/>
                </a:ext>
              </a:extLst>
            </p:cNvPr>
            <p:cNvSpPr/>
            <p:nvPr/>
          </p:nvSpPr>
          <p:spPr>
            <a:xfrm>
              <a:off x="0" y="55194"/>
              <a:ext cx="6692748" cy="752895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5">
                <a:hueOff val="0"/>
                <a:satOff val="0"/>
                <a:lumOff val="0"/>
                <a:alphaOff val="0"/>
              </a:schemeClr>
            </a:fillRef>
            <a:effectRef idx="2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endParaRPr lang="pt-PT"/>
            </a:p>
          </p:txBody>
        </p:sp>
        <p:sp>
          <p:nvSpPr>
            <p:cNvPr id="33" name="Retângulo: Cantos Arredondados 4">
              <a:extLst>
                <a:ext uri="{FF2B5EF4-FFF2-40B4-BE49-F238E27FC236}">
                  <a16:creationId xmlns:a16="http://schemas.microsoft.com/office/drawing/2014/main" id="{C9FB4188-2D05-6F72-BED0-F016FBFA4BAD}"/>
                </a:ext>
              </a:extLst>
            </p:cNvPr>
            <p:cNvSpPr txBox="1"/>
            <p:nvPr/>
          </p:nvSpPr>
          <p:spPr>
            <a:xfrm>
              <a:off x="36753" y="91947"/>
              <a:ext cx="6619242" cy="67938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5730" tIns="125730" rIns="125730" bIns="125730" numCol="1" spcCol="1270" anchor="ctr" anchorCtr="0">
              <a:noAutofit/>
            </a:bodyPr>
            <a:lstStyle/>
            <a:p>
              <a:pPr marL="0" lvl="0" indent="0" defTabSz="1466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endParaRPr lang="en-US" sz="3300" kern="1200" dirty="0"/>
            </a:p>
          </p:txBody>
        </p:sp>
      </p:grp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A2855E1C-FA7E-DD79-8239-F65031A28547}"/>
              </a:ext>
            </a:extLst>
          </p:cNvPr>
          <p:cNvGrpSpPr>
            <a:grpSpLocks noChangeAspect="1"/>
          </p:cNvGrpSpPr>
          <p:nvPr/>
        </p:nvGrpSpPr>
        <p:grpSpPr>
          <a:xfrm>
            <a:off x="720000" y="3521052"/>
            <a:ext cx="4213616" cy="752895"/>
            <a:chOff x="0" y="903129"/>
            <a:chExt cx="6692748" cy="752895"/>
          </a:xfrm>
          <a:solidFill>
            <a:srgbClr val="43AA34"/>
          </a:solidFill>
        </p:grpSpPr>
        <p:sp>
          <p:nvSpPr>
            <p:cNvPr id="30" name="Retângulo: Cantos Arredondados 29">
              <a:extLst>
                <a:ext uri="{FF2B5EF4-FFF2-40B4-BE49-F238E27FC236}">
                  <a16:creationId xmlns:a16="http://schemas.microsoft.com/office/drawing/2014/main" id="{30294B90-B82B-7774-E623-41577AABF813}"/>
                </a:ext>
              </a:extLst>
            </p:cNvPr>
            <p:cNvSpPr/>
            <p:nvPr/>
          </p:nvSpPr>
          <p:spPr>
            <a:xfrm>
              <a:off x="0" y="903129"/>
              <a:ext cx="6692748" cy="752895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5">
                <a:hueOff val="-827139"/>
                <a:satOff val="-4443"/>
                <a:lumOff val="1519"/>
                <a:alphaOff val="0"/>
              </a:schemeClr>
            </a:fillRef>
            <a:effectRef idx="2">
              <a:schemeClr val="accent5">
                <a:hueOff val="-827139"/>
                <a:satOff val="-4443"/>
                <a:lumOff val="1519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endParaRPr lang="pt-PT"/>
            </a:p>
          </p:txBody>
        </p:sp>
        <p:sp>
          <p:nvSpPr>
            <p:cNvPr id="31" name="Retângulo: Cantos Arredondados 6">
              <a:extLst>
                <a:ext uri="{FF2B5EF4-FFF2-40B4-BE49-F238E27FC236}">
                  <a16:creationId xmlns:a16="http://schemas.microsoft.com/office/drawing/2014/main" id="{CF03FACB-7139-115B-3698-E4864BCD05BA}"/>
                </a:ext>
              </a:extLst>
            </p:cNvPr>
            <p:cNvSpPr txBox="1"/>
            <p:nvPr/>
          </p:nvSpPr>
          <p:spPr>
            <a:xfrm>
              <a:off x="36753" y="939882"/>
              <a:ext cx="6619242" cy="67938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5730" tIns="125730" rIns="125730" bIns="125730" numCol="1" spcCol="1270" anchor="ctr" anchorCtr="0">
              <a:noAutofit/>
            </a:bodyPr>
            <a:lstStyle/>
            <a:p>
              <a:pPr marL="0" lvl="0" indent="0" defTabSz="1466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endParaRPr lang="en-US" sz="3300" kern="1200" dirty="0"/>
            </a:p>
          </p:txBody>
        </p:sp>
      </p:grpSp>
      <p:grpSp>
        <p:nvGrpSpPr>
          <p:cNvPr id="21" name="Agrupar 20">
            <a:extLst>
              <a:ext uri="{FF2B5EF4-FFF2-40B4-BE49-F238E27FC236}">
                <a16:creationId xmlns:a16="http://schemas.microsoft.com/office/drawing/2014/main" id="{10071486-66BA-3D07-CC83-DD517FCB8FAD}"/>
              </a:ext>
            </a:extLst>
          </p:cNvPr>
          <p:cNvGrpSpPr>
            <a:grpSpLocks noChangeAspect="1"/>
          </p:cNvGrpSpPr>
          <p:nvPr/>
        </p:nvGrpSpPr>
        <p:grpSpPr>
          <a:xfrm>
            <a:off x="720000" y="4456426"/>
            <a:ext cx="4213616" cy="752895"/>
            <a:chOff x="0" y="1751064"/>
            <a:chExt cx="6692748" cy="752895"/>
          </a:xfrm>
          <a:solidFill>
            <a:srgbClr val="43AA34"/>
          </a:solidFill>
        </p:grpSpPr>
        <p:sp>
          <p:nvSpPr>
            <p:cNvPr id="28" name="Retângulo: Cantos Arredondados 27">
              <a:extLst>
                <a:ext uri="{FF2B5EF4-FFF2-40B4-BE49-F238E27FC236}">
                  <a16:creationId xmlns:a16="http://schemas.microsoft.com/office/drawing/2014/main" id="{851C8D17-20C2-BD49-30A3-5766C0EB271B}"/>
                </a:ext>
              </a:extLst>
            </p:cNvPr>
            <p:cNvSpPr/>
            <p:nvPr/>
          </p:nvSpPr>
          <p:spPr>
            <a:xfrm>
              <a:off x="0" y="1751064"/>
              <a:ext cx="6692748" cy="752895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5">
                <a:hueOff val="-1654278"/>
                <a:satOff val="-8885"/>
                <a:lumOff val="3039"/>
                <a:alphaOff val="0"/>
              </a:schemeClr>
            </a:fillRef>
            <a:effectRef idx="2">
              <a:schemeClr val="accent5">
                <a:hueOff val="-1654278"/>
                <a:satOff val="-8885"/>
                <a:lumOff val="3039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endParaRPr lang="pt-PT"/>
            </a:p>
          </p:txBody>
        </p:sp>
        <p:sp>
          <p:nvSpPr>
            <p:cNvPr id="29" name="Retângulo: Cantos Arredondados 8">
              <a:extLst>
                <a:ext uri="{FF2B5EF4-FFF2-40B4-BE49-F238E27FC236}">
                  <a16:creationId xmlns:a16="http://schemas.microsoft.com/office/drawing/2014/main" id="{07E31509-00EC-53C3-75D9-4B4AC1BB26B7}"/>
                </a:ext>
              </a:extLst>
            </p:cNvPr>
            <p:cNvSpPr txBox="1"/>
            <p:nvPr/>
          </p:nvSpPr>
          <p:spPr>
            <a:xfrm>
              <a:off x="36753" y="1787817"/>
              <a:ext cx="6619242" cy="67938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5730" tIns="125730" rIns="125730" bIns="125730" numCol="1" spcCol="1270" anchor="ctr" anchorCtr="0">
              <a:noAutofit/>
            </a:bodyPr>
            <a:lstStyle/>
            <a:p>
              <a:pPr marL="0" lvl="0" indent="0" defTabSz="1466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endParaRPr lang="en-US" sz="3300" kern="1200" dirty="0"/>
            </a:p>
          </p:txBody>
        </p:sp>
      </p:grp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AB31B299-A32E-FAE2-4B49-DE7FEDAAC3F3}"/>
              </a:ext>
            </a:extLst>
          </p:cNvPr>
          <p:cNvGrpSpPr>
            <a:grpSpLocks noChangeAspect="1"/>
          </p:cNvGrpSpPr>
          <p:nvPr/>
        </p:nvGrpSpPr>
        <p:grpSpPr>
          <a:xfrm>
            <a:off x="720000" y="5352683"/>
            <a:ext cx="4213616" cy="752895"/>
            <a:chOff x="0" y="2598999"/>
            <a:chExt cx="6692748" cy="752895"/>
          </a:xfrm>
          <a:solidFill>
            <a:srgbClr val="43AA34"/>
          </a:solidFill>
        </p:grpSpPr>
        <p:sp>
          <p:nvSpPr>
            <p:cNvPr id="26" name="Retângulo: Cantos Arredondados 25">
              <a:extLst>
                <a:ext uri="{FF2B5EF4-FFF2-40B4-BE49-F238E27FC236}">
                  <a16:creationId xmlns:a16="http://schemas.microsoft.com/office/drawing/2014/main" id="{E25ACE19-E7E5-7CC1-4AFC-CAD83A44F928}"/>
                </a:ext>
              </a:extLst>
            </p:cNvPr>
            <p:cNvSpPr/>
            <p:nvPr/>
          </p:nvSpPr>
          <p:spPr>
            <a:xfrm>
              <a:off x="0" y="2598999"/>
              <a:ext cx="6692748" cy="752895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5">
                <a:hueOff val="-2481417"/>
                <a:satOff val="-13328"/>
                <a:lumOff val="4558"/>
                <a:alphaOff val="0"/>
              </a:schemeClr>
            </a:fillRef>
            <a:effectRef idx="2">
              <a:schemeClr val="accent5">
                <a:hueOff val="-2481417"/>
                <a:satOff val="-13328"/>
                <a:lumOff val="4558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endParaRPr lang="pt-PT"/>
            </a:p>
          </p:txBody>
        </p:sp>
        <p:sp>
          <p:nvSpPr>
            <p:cNvPr id="27" name="Retângulo: Cantos Arredondados 10">
              <a:extLst>
                <a:ext uri="{FF2B5EF4-FFF2-40B4-BE49-F238E27FC236}">
                  <a16:creationId xmlns:a16="http://schemas.microsoft.com/office/drawing/2014/main" id="{3557A3BA-CC4D-E419-CC09-27E8F295DDE4}"/>
                </a:ext>
              </a:extLst>
            </p:cNvPr>
            <p:cNvSpPr txBox="1"/>
            <p:nvPr/>
          </p:nvSpPr>
          <p:spPr>
            <a:xfrm>
              <a:off x="36753" y="2635752"/>
              <a:ext cx="6619242" cy="67938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5730" tIns="125730" rIns="125730" bIns="125730" numCol="1" spcCol="1270" anchor="ctr" anchorCtr="0">
              <a:noAutofit/>
            </a:bodyPr>
            <a:lstStyle/>
            <a:p>
              <a:pPr marL="0" lvl="0" indent="0" defTabSz="1466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endParaRPr lang="en-US" sz="3300" kern="1200" dirty="0"/>
            </a:p>
          </p:txBody>
        </p:sp>
      </p:grp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D1C7520F-B831-3817-4F79-B9BD3219A07C}"/>
              </a:ext>
            </a:extLst>
          </p:cNvPr>
          <p:cNvSpPr txBox="1">
            <a:spLocks/>
          </p:cNvSpPr>
          <p:nvPr/>
        </p:nvSpPr>
        <p:spPr>
          <a:xfrm>
            <a:off x="756000" y="3632554"/>
            <a:ext cx="2063287" cy="504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r>
              <a:rPr lang="pt-PT" sz="2800" dirty="0" err="1"/>
              <a:t>Bcrypt</a:t>
            </a:r>
            <a:endParaRPr lang="pt-PT" sz="2800" dirty="0"/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CD571A06-5395-17B0-2DD6-B7A876A7D229}"/>
              </a:ext>
            </a:extLst>
          </p:cNvPr>
          <p:cNvSpPr txBox="1">
            <a:spLocks/>
          </p:cNvSpPr>
          <p:nvPr/>
        </p:nvSpPr>
        <p:spPr>
          <a:xfrm>
            <a:off x="756000" y="2733933"/>
            <a:ext cx="2063287" cy="504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r>
              <a:rPr lang="pt-PT" sz="2800" dirty="0" err="1"/>
              <a:t>Tokens</a:t>
            </a:r>
            <a:r>
              <a:rPr lang="pt-PT" sz="2800" dirty="0"/>
              <a:t> JWT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1D32E3FC-986F-9A0C-C7C3-A24018E83D35}"/>
              </a:ext>
            </a:extLst>
          </p:cNvPr>
          <p:cNvSpPr txBox="1">
            <a:spLocks/>
          </p:cNvSpPr>
          <p:nvPr/>
        </p:nvSpPr>
        <p:spPr>
          <a:xfrm>
            <a:off x="756000" y="4591893"/>
            <a:ext cx="2940687" cy="504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r>
              <a:rPr lang="pt-PT" sz="2800" dirty="0"/>
              <a:t>Confirmação email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8AC33466-8796-F69A-D02B-6B38B513E87E}"/>
              </a:ext>
            </a:extLst>
          </p:cNvPr>
          <p:cNvSpPr txBox="1">
            <a:spLocks/>
          </p:cNvSpPr>
          <p:nvPr/>
        </p:nvSpPr>
        <p:spPr>
          <a:xfrm>
            <a:off x="756000" y="5467521"/>
            <a:ext cx="3096646" cy="504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r>
              <a:rPr lang="pt-PT" sz="2800" dirty="0"/>
              <a:t>Testes unitários</a:t>
            </a:r>
          </a:p>
        </p:txBody>
      </p:sp>
      <p:pic>
        <p:nvPicPr>
          <p:cNvPr id="41" name="Imagem 40">
            <a:extLst>
              <a:ext uri="{FF2B5EF4-FFF2-40B4-BE49-F238E27FC236}">
                <a16:creationId xmlns:a16="http://schemas.microsoft.com/office/drawing/2014/main" id="{17ECB5E3-4A5B-9E05-3CD9-789FF7D556F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77001" y="983843"/>
            <a:ext cx="5420481" cy="5306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950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>
            <a:extLst>
              <a:ext uri="{FF2B5EF4-FFF2-40B4-BE49-F238E27FC236}">
                <a16:creationId xmlns:a16="http://schemas.microsoft.com/office/drawing/2014/main" id="{761FD80A-886F-CE14-1631-FF7A2970F215}"/>
              </a:ext>
            </a:extLst>
          </p:cNvPr>
          <p:cNvGrpSpPr/>
          <p:nvPr/>
        </p:nvGrpSpPr>
        <p:grpSpPr>
          <a:xfrm>
            <a:off x="0" y="187846"/>
            <a:ext cx="12109581" cy="648968"/>
            <a:chOff x="0" y="187846"/>
            <a:chExt cx="12109581" cy="648968"/>
          </a:xfrm>
        </p:grpSpPr>
        <p:sp>
          <p:nvSpPr>
            <p:cNvPr id="5" name="Caixa de texto 1133">
              <a:extLst>
                <a:ext uri="{FF2B5EF4-FFF2-40B4-BE49-F238E27FC236}">
                  <a16:creationId xmlns:a16="http://schemas.microsoft.com/office/drawing/2014/main" id="{5EC9520A-5152-C35A-8324-C0FB412AEFAF}"/>
                </a:ext>
              </a:extLst>
            </p:cNvPr>
            <p:cNvSpPr txBox="1"/>
            <p:nvPr/>
          </p:nvSpPr>
          <p:spPr>
            <a:xfrm>
              <a:off x="569202" y="301283"/>
              <a:ext cx="6254969" cy="535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pt-PT" sz="3600" b="1" dirty="0">
                  <a:solidFill>
                    <a:srgbClr val="1C1E26"/>
                  </a:solidFill>
                  <a:latin typeface="Arial" panose="020B0604020202020204" pitchFamily="34" charset="0"/>
                  <a:ea typeface="Lato Black" panose="020F0502020204030203" pitchFamily="34" charset="0"/>
                  <a:cs typeface="Arial" panose="020B0604020202020204" pitchFamily="34" charset="0"/>
                </a:rPr>
                <a:t>MS Jogos</a:t>
              </a:r>
            </a:p>
          </p:txBody>
        </p:sp>
        <p:pic>
          <p:nvPicPr>
            <p:cNvPr id="6" name="Picture 25">
              <a:extLst>
                <a:ext uri="{FF2B5EF4-FFF2-40B4-BE49-F238E27FC236}">
                  <a16:creationId xmlns:a16="http://schemas.microsoft.com/office/drawing/2014/main" id="{275C4221-6C34-4059-8F06-D14252E3EC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19217"/>
              <a:ext cx="424123" cy="508375"/>
            </a:xfrm>
            <a:prstGeom prst="rect">
              <a:avLst/>
            </a:prstGeom>
          </p:spPr>
        </p:pic>
        <p:pic>
          <p:nvPicPr>
            <p:cNvPr id="7" name="Picture 25">
              <a:extLst>
                <a:ext uri="{FF2B5EF4-FFF2-40B4-BE49-F238E27FC236}">
                  <a16:creationId xmlns:a16="http://schemas.microsoft.com/office/drawing/2014/main" id="{33ECF624-AEBD-8B69-2F22-8B0C3BCA0D6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85458" y="187846"/>
              <a:ext cx="424123" cy="508375"/>
            </a:xfrm>
            <a:prstGeom prst="rect">
              <a:avLst/>
            </a:prstGeom>
          </p:spPr>
        </p:pic>
      </p:grp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59437080-B2C9-72C0-CE40-8379929B03AD}"/>
              </a:ext>
            </a:extLst>
          </p:cNvPr>
          <p:cNvGrpSpPr>
            <a:grpSpLocks noChangeAspect="1"/>
          </p:cNvGrpSpPr>
          <p:nvPr/>
        </p:nvGrpSpPr>
        <p:grpSpPr>
          <a:xfrm>
            <a:off x="391279" y="2550650"/>
            <a:ext cx="4213616" cy="752895"/>
            <a:chOff x="0" y="55194"/>
            <a:chExt cx="6692748" cy="752895"/>
          </a:xfrm>
          <a:solidFill>
            <a:srgbClr val="43AA34"/>
          </a:solidFill>
        </p:grpSpPr>
        <p:sp>
          <p:nvSpPr>
            <p:cNvPr id="32" name="Retângulo: Cantos Arredondados 31">
              <a:extLst>
                <a:ext uri="{FF2B5EF4-FFF2-40B4-BE49-F238E27FC236}">
                  <a16:creationId xmlns:a16="http://schemas.microsoft.com/office/drawing/2014/main" id="{1F51A44D-9DFE-0E25-24BB-9DABC1CCC8A7}"/>
                </a:ext>
              </a:extLst>
            </p:cNvPr>
            <p:cNvSpPr/>
            <p:nvPr/>
          </p:nvSpPr>
          <p:spPr>
            <a:xfrm>
              <a:off x="0" y="55194"/>
              <a:ext cx="6692748" cy="752895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5">
                <a:hueOff val="0"/>
                <a:satOff val="0"/>
                <a:lumOff val="0"/>
                <a:alphaOff val="0"/>
              </a:schemeClr>
            </a:fillRef>
            <a:effectRef idx="2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endParaRPr lang="pt-PT"/>
            </a:p>
          </p:txBody>
        </p:sp>
        <p:sp>
          <p:nvSpPr>
            <p:cNvPr id="33" name="Retângulo: Cantos Arredondados 4">
              <a:extLst>
                <a:ext uri="{FF2B5EF4-FFF2-40B4-BE49-F238E27FC236}">
                  <a16:creationId xmlns:a16="http://schemas.microsoft.com/office/drawing/2014/main" id="{C9FB4188-2D05-6F72-BED0-F016FBFA4BAD}"/>
                </a:ext>
              </a:extLst>
            </p:cNvPr>
            <p:cNvSpPr txBox="1"/>
            <p:nvPr/>
          </p:nvSpPr>
          <p:spPr>
            <a:xfrm>
              <a:off x="36753" y="91947"/>
              <a:ext cx="6619242" cy="67938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5730" tIns="125730" rIns="125730" bIns="125730" numCol="1" spcCol="1270" anchor="ctr" anchorCtr="0">
              <a:noAutofit/>
            </a:bodyPr>
            <a:lstStyle/>
            <a:p>
              <a:pPr marL="0" lvl="0" indent="0" defTabSz="1466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endParaRPr lang="en-US" sz="3300" kern="1200" dirty="0"/>
            </a:p>
          </p:txBody>
        </p:sp>
      </p:grp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A2855E1C-FA7E-DD79-8239-F65031A28547}"/>
              </a:ext>
            </a:extLst>
          </p:cNvPr>
          <p:cNvGrpSpPr>
            <a:grpSpLocks noChangeAspect="1"/>
          </p:cNvGrpSpPr>
          <p:nvPr/>
        </p:nvGrpSpPr>
        <p:grpSpPr>
          <a:xfrm>
            <a:off x="424123" y="4962551"/>
            <a:ext cx="4213616" cy="752895"/>
            <a:chOff x="0" y="903129"/>
            <a:chExt cx="6692748" cy="752895"/>
          </a:xfrm>
          <a:solidFill>
            <a:srgbClr val="43AA34"/>
          </a:solidFill>
        </p:grpSpPr>
        <p:sp>
          <p:nvSpPr>
            <p:cNvPr id="30" name="Retângulo: Cantos Arredondados 29">
              <a:extLst>
                <a:ext uri="{FF2B5EF4-FFF2-40B4-BE49-F238E27FC236}">
                  <a16:creationId xmlns:a16="http://schemas.microsoft.com/office/drawing/2014/main" id="{30294B90-B82B-7774-E623-41577AABF813}"/>
                </a:ext>
              </a:extLst>
            </p:cNvPr>
            <p:cNvSpPr/>
            <p:nvPr/>
          </p:nvSpPr>
          <p:spPr>
            <a:xfrm>
              <a:off x="0" y="903129"/>
              <a:ext cx="6692748" cy="752895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5">
                <a:hueOff val="-827139"/>
                <a:satOff val="-4443"/>
                <a:lumOff val="1519"/>
                <a:alphaOff val="0"/>
              </a:schemeClr>
            </a:fillRef>
            <a:effectRef idx="2">
              <a:schemeClr val="accent5">
                <a:hueOff val="-827139"/>
                <a:satOff val="-4443"/>
                <a:lumOff val="1519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endParaRPr lang="pt-PT"/>
            </a:p>
          </p:txBody>
        </p:sp>
        <p:sp>
          <p:nvSpPr>
            <p:cNvPr id="31" name="Retângulo: Cantos Arredondados 6">
              <a:extLst>
                <a:ext uri="{FF2B5EF4-FFF2-40B4-BE49-F238E27FC236}">
                  <a16:creationId xmlns:a16="http://schemas.microsoft.com/office/drawing/2014/main" id="{CF03FACB-7139-115B-3698-E4864BCD05BA}"/>
                </a:ext>
              </a:extLst>
            </p:cNvPr>
            <p:cNvSpPr txBox="1"/>
            <p:nvPr/>
          </p:nvSpPr>
          <p:spPr>
            <a:xfrm>
              <a:off x="36753" y="939882"/>
              <a:ext cx="6619242" cy="67938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5730" tIns="125730" rIns="125730" bIns="125730" numCol="1" spcCol="1270" anchor="ctr" anchorCtr="0">
              <a:noAutofit/>
            </a:bodyPr>
            <a:lstStyle/>
            <a:p>
              <a:pPr marL="0" lvl="0" indent="0" defTabSz="1466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endParaRPr lang="en-US" sz="3300" kern="1200" dirty="0"/>
            </a:p>
          </p:txBody>
        </p:sp>
      </p:grp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D1C7520F-B831-3817-4F79-B9BD3219A07C}"/>
              </a:ext>
            </a:extLst>
          </p:cNvPr>
          <p:cNvSpPr txBox="1">
            <a:spLocks/>
          </p:cNvSpPr>
          <p:nvPr/>
        </p:nvSpPr>
        <p:spPr>
          <a:xfrm>
            <a:off x="460123" y="5049714"/>
            <a:ext cx="3863625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pt-PT" sz="2800" dirty="0"/>
              <a:t>Perfil Utilizador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049EE459-9B7E-B872-A1A1-D377E70A83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4519" y="977962"/>
            <a:ext cx="4877481" cy="5115639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0FB7D35E-A45B-C168-2AB0-0296F17F1C39}"/>
              </a:ext>
            </a:extLst>
          </p:cNvPr>
          <p:cNvSpPr/>
          <p:nvPr/>
        </p:nvSpPr>
        <p:spPr>
          <a:xfrm>
            <a:off x="1628919" y="953470"/>
            <a:ext cx="1100212" cy="1100212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/>
          <a:lstStyle/>
          <a:p>
            <a:endParaRPr lang="pt-PT" dirty="0"/>
          </a:p>
        </p:txBody>
      </p:sp>
      <p:sp>
        <p:nvSpPr>
          <p:cNvPr id="15" name="Retângulo 14" descr="Bola de futebol">
            <a:extLst>
              <a:ext uri="{FF2B5EF4-FFF2-40B4-BE49-F238E27FC236}">
                <a16:creationId xmlns:a16="http://schemas.microsoft.com/office/drawing/2014/main" id="{48FF1A03-B56E-E14B-EA9E-9DBD993C9B10}"/>
              </a:ext>
            </a:extLst>
          </p:cNvPr>
          <p:cNvSpPr/>
          <p:nvPr/>
        </p:nvSpPr>
        <p:spPr>
          <a:xfrm>
            <a:off x="1859964" y="1184515"/>
            <a:ext cx="638123" cy="638123"/>
          </a:xfrm>
          <a:prstGeom prst="rect">
            <a:avLst/>
          </a:prstGeom>
          <a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pt-PT" dirty="0"/>
          </a:p>
        </p:txBody>
      </p:sp>
      <p:sp>
        <p:nvSpPr>
          <p:cNvPr id="16" name="Forma livre: Forma 15">
            <a:extLst>
              <a:ext uri="{FF2B5EF4-FFF2-40B4-BE49-F238E27FC236}">
                <a16:creationId xmlns:a16="http://schemas.microsoft.com/office/drawing/2014/main" id="{34DD9CA8-1755-1517-ABB2-740D1BA1126F}"/>
              </a:ext>
            </a:extLst>
          </p:cNvPr>
          <p:cNvSpPr/>
          <p:nvPr/>
        </p:nvSpPr>
        <p:spPr>
          <a:xfrm>
            <a:off x="2964892" y="953470"/>
            <a:ext cx="1007034" cy="1100212"/>
          </a:xfrm>
          <a:custGeom>
            <a:avLst/>
            <a:gdLst>
              <a:gd name="connsiteX0" fmla="*/ 0 w 2593357"/>
              <a:gd name="connsiteY0" fmla="*/ 0 h 1100212"/>
              <a:gd name="connsiteX1" fmla="*/ 2593357 w 2593357"/>
              <a:gd name="connsiteY1" fmla="*/ 0 h 1100212"/>
              <a:gd name="connsiteX2" fmla="*/ 2593357 w 2593357"/>
              <a:gd name="connsiteY2" fmla="*/ 1100212 h 1100212"/>
              <a:gd name="connsiteX3" fmla="*/ 0 w 2593357"/>
              <a:gd name="connsiteY3" fmla="*/ 1100212 h 1100212"/>
              <a:gd name="connsiteX4" fmla="*/ 0 w 2593357"/>
              <a:gd name="connsiteY4" fmla="*/ 0 h 1100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3357" h="1100212">
                <a:moveTo>
                  <a:pt x="0" y="0"/>
                </a:moveTo>
                <a:lnTo>
                  <a:pt x="2593357" y="0"/>
                </a:lnTo>
                <a:lnTo>
                  <a:pt x="2593357" y="1100212"/>
                </a:lnTo>
                <a:lnTo>
                  <a:pt x="0" y="110021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marL="0" lvl="0" indent="0" algn="l" defTabSz="106680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400" kern="1200" dirty="0" err="1">
                <a:latin typeface="Arial" panose="020B0604020202020204" pitchFamily="34" charset="0"/>
                <a:cs typeface="Arial" panose="020B0604020202020204" pitchFamily="34" charset="0"/>
              </a:rPr>
              <a:t>Jogos</a:t>
            </a:r>
            <a:endParaRPr lang="en-US" sz="2400" kern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768D4D59-08B7-A9E0-36EE-AC8BB9F6CD96}"/>
              </a:ext>
            </a:extLst>
          </p:cNvPr>
          <p:cNvSpPr txBox="1">
            <a:spLocks/>
          </p:cNvSpPr>
          <p:nvPr/>
        </p:nvSpPr>
        <p:spPr>
          <a:xfrm>
            <a:off x="434800" y="2651646"/>
            <a:ext cx="4027554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pt-PT" sz="2800" dirty="0"/>
              <a:t>Perfil </a:t>
            </a:r>
            <a:r>
              <a:rPr lang="pt-PT" sz="2800" dirty="0" err="1"/>
              <a:t>Admin</a:t>
            </a:r>
            <a:endParaRPr lang="pt-PT" sz="2800" dirty="0"/>
          </a:p>
        </p:txBody>
      </p:sp>
      <p:sp>
        <p:nvSpPr>
          <p:cNvPr id="2" name="Seta: Para a Direita 1">
            <a:extLst>
              <a:ext uri="{FF2B5EF4-FFF2-40B4-BE49-F238E27FC236}">
                <a16:creationId xmlns:a16="http://schemas.microsoft.com/office/drawing/2014/main" id="{73460234-4D54-25FF-4A4B-97C69139C618}"/>
              </a:ext>
            </a:extLst>
          </p:cNvPr>
          <p:cNvSpPr/>
          <p:nvPr/>
        </p:nvSpPr>
        <p:spPr>
          <a:xfrm>
            <a:off x="4866960" y="2609805"/>
            <a:ext cx="1465494" cy="487476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" name="Seta: Para a Direita 8">
            <a:extLst>
              <a:ext uri="{FF2B5EF4-FFF2-40B4-BE49-F238E27FC236}">
                <a16:creationId xmlns:a16="http://schemas.microsoft.com/office/drawing/2014/main" id="{9AB83623-3287-1303-67FB-4AC5C9C1D52D}"/>
              </a:ext>
            </a:extLst>
          </p:cNvPr>
          <p:cNvSpPr/>
          <p:nvPr/>
        </p:nvSpPr>
        <p:spPr>
          <a:xfrm>
            <a:off x="4883382" y="5067586"/>
            <a:ext cx="1465494" cy="487476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8569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>
            <a:extLst>
              <a:ext uri="{FF2B5EF4-FFF2-40B4-BE49-F238E27FC236}">
                <a16:creationId xmlns:a16="http://schemas.microsoft.com/office/drawing/2014/main" id="{761FD80A-886F-CE14-1631-FF7A2970F215}"/>
              </a:ext>
            </a:extLst>
          </p:cNvPr>
          <p:cNvGrpSpPr/>
          <p:nvPr/>
        </p:nvGrpSpPr>
        <p:grpSpPr>
          <a:xfrm>
            <a:off x="0" y="187846"/>
            <a:ext cx="12109581" cy="635452"/>
            <a:chOff x="0" y="187846"/>
            <a:chExt cx="12109581" cy="635452"/>
          </a:xfrm>
        </p:grpSpPr>
        <p:sp>
          <p:nvSpPr>
            <p:cNvPr id="5" name="Caixa de texto 1133">
              <a:extLst>
                <a:ext uri="{FF2B5EF4-FFF2-40B4-BE49-F238E27FC236}">
                  <a16:creationId xmlns:a16="http://schemas.microsoft.com/office/drawing/2014/main" id="{5EC9520A-5152-C35A-8324-C0FB412AEFAF}"/>
                </a:ext>
              </a:extLst>
            </p:cNvPr>
            <p:cNvSpPr txBox="1"/>
            <p:nvPr/>
          </p:nvSpPr>
          <p:spPr>
            <a:xfrm>
              <a:off x="569202" y="287767"/>
              <a:ext cx="6254969" cy="535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pt-PT" sz="3600" b="1" dirty="0">
                  <a:solidFill>
                    <a:srgbClr val="1C1E26"/>
                  </a:solidFill>
                  <a:latin typeface="Arial" panose="020B0604020202020204" pitchFamily="34" charset="0"/>
                  <a:ea typeface="Lato Black" panose="020F0502020204030203" pitchFamily="34" charset="0"/>
                  <a:cs typeface="Arial" panose="020B0604020202020204" pitchFamily="34" charset="0"/>
                </a:rPr>
                <a:t>MS Direções</a:t>
              </a:r>
            </a:p>
          </p:txBody>
        </p:sp>
        <p:pic>
          <p:nvPicPr>
            <p:cNvPr id="6" name="Picture 25">
              <a:extLst>
                <a:ext uri="{FF2B5EF4-FFF2-40B4-BE49-F238E27FC236}">
                  <a16:creationId xmlns:a16="http://schemas.microsoft.com/office/drawing/2014/main" id="{275C4221-6C34-4059-8F06-D14252E3EC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19217"/>
              <a:ext cx="424123" cy="508375"/>
            </a:xfrm>
            <a:prstGeom prst="rect">
              <a:avLst/>
            </a:prstGeom>
          </p:spPr>
        </p:pic>
        <p:pic>
          <p:nvPicPr>
            <p:cNvPr id="7" name="Picture 25">
              <a:extLst>
                <a:ext uri="{FF2B5EF4-FFF2-40B4-BE49-F238E27FC236}">
                  <a16:creationId xmlns:a16="http://schemas.microsoft.com/office/drawing/2014/main" id="{33ECF624-AEBD-8B69-2F22-8B0C3BCA0D6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85458" y="187846"/>
              <a:ext cx="424123" cy="508375"/>
            </a:xfrm>
            <a:prstGeom prst="rect">
              <a:avLst/>
            </a:prstGeom>
          </p:spPr>
        </p:pic>
      </p:grpSp>
      <p:pic>
        <p:nvPicPr>
          <p:cNvPr id="3" name="Imagem 2">
            <a:extLst>
              <a:ext uri="{FF2B5EF4-FFF2-40B4-BE49-F238E27FC236}">
                <a16:creationId xmlns:a16="http://schemas.microsoft.com/office/drawing/2014/main" id="{06C3BB1E-DEFB-A08F-9584-5762E3B522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3138" y="3233196"/>
            <a:ext cx="4263135" cy="1997413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E098AF41-C997-7FE5-43F7-0862D65D91C0}"/>
              </a:ext>
            </a:extLst>
          </p:cNvPr>
          <p:cNvSpPr/>
          <p:nvPr/>
        </p:nvSpPr>
        <p:spPr>
          <a:xfrm>
            <a:off x="1142878" y="1027014"/>
            <a:ext cx="1100212" cy="1100212"/>
          </a:xfrm>
          <a:prstGeom prst="ellipse">
            <a:avLst/>
          </a:prstGeom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/>
          <a:lstStyle/>
          <a:p>
            <a:endParaRPr lang="pt-PT"/>
          </a:p>
        </p:txBody>
      </p:sp>
      <p:sp>
        <p:nvSpPr>
          <p:cNvPr id="11" name="Retângulo 10" descr="Map with pin">
            <a:extLst>
              <a:ext uri="{FF2B5EF4-FFF2-40B4-BE49-F238E27FC236}">
                <a16:creationId xmlns:a16="http://schemas.microsoft.com/office/drawing/2014/main" id="{F60A7BEE-88A0-7369-A1E8-162D6DD15E51}"/>
              </a:ext>
            </a:extLst>
          </p:cNvPr>
          <p:cNvSpPr/>
          <p:nvPr/>
        </p:nvSpPr>
        <p:spPr>
          <a:xfrm>
            <a:off x="1373923" y="1258059"/>
            <a:ext cx="638123" cy="638123"/>
          </a:xfrm>
          <a:prstGeom prst="rect">
            <a:avLst/>
          </a:prstGeom>
          <a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pt-PT"/>
          </a:p>
        </p:txBody>
      </p:sp>
      <p:sp>
        <p:nvSpPr>
          <p:cNvPr id="12" name="Forma livre: Forma 11">
            <a:extLst>
              <a:ext uri="{FF2B5EF4-FFF2-40B4-BE49-F238E27FC236}">
                <a16:creationId xmlns:a16="http://schemas.microsoft.com/office/drawing/2014/main" id="{FFB4DFB7-825E-9844-4466-F6C118537972}"/>
              </a:ext>
            </a:extLst>
          </p:cNvPr>
          <p:cNvSpPr/>
          <p:nvPr/>
        </p:nvSpPr>
        <p:spPr>
          <a:xfrm>
            <a:off x="2478850" y="1027014"/>
            <a:ext cx="1216881" cy="1100212"/>
          </a:xfrm>
          <a:custGeom>
            <a:avLst/>
            <a:gdLst>
              <a:gd name="connsiteX0" fmla="*/ 0 w 2593357"/>
              <a:gd name="connsiteY0" fmla="*/ 0 h 1100212"/>
              <a:gd name="connsiteX1" fmla="*/ 2593357 w 2593357"/>
              <a:gd name="connsiteY1" fmla="*/ 0 h 1100212"/>
              <a:gd name="connsiteX2" fmla="*/ 2593357 w 2593357"/>
              <a:gd name="connsiteY2" fmla="*/ 1100212 h 1100212"/>
              <a:gd name="connsiteX3" fmla="*/ 0 w 2593357"/>
              <a:gd name="connsiteY3" fmla="*/ 1100212 h 1100212"/>
              <a:gd name="connsiteX4" fmla="*/ 0 w 2593357"/>
              <a:gd name="connsiteY4" fmla="*/ 0 h 1100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3357" h="1100212">
                <a:moveTo>
                  <a:pt x="0" y="0"/>
                </a:moveTo>
                <a:lnTo>
                  <a:pt x="2593357" y="0"/>
                </a:lnTo>
                <a:lnTo>
                  <a:pt x="2593357" y="1100212"/>
                </a:lnTo>
                <a:lnTo>
                  <a:pt x="0" y="110021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marL="0" lvl="0" indent="0" algn="l" defTabSz="106680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pt-PT" sz="2400" kern="1200" dirty="0">
                <a:latin typeface="Arial" panose="020B0604020202020204" pitchFamily="34" charset="0"/>
                <a:cs typeface="Arial" panose="020B0604020202020204" pitchFamily="34" charset="0"/>
              </a:rPr>
              <a:t>Direções</a:t>
            </a:r>
            <a:endParaRPr lang="en-US" sz="2400" kern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6C27C6BC-52D0-2E8D-493A-37E1FC887C5B}"/>
              </a:ext>
            </a:extLst>
          </p:cNvPr>
          <p:cNvSpPr/>
          <p:nvPr/>
        </p:nvSpPr>
        <p:spPr>
          <a:xfrm>
            <a:off x="1002995" y="3233196"/>
            <a:ext cx="4506694" cy="1573507"/>
          </a:xfrm>
          <a:prstGeom prst="roundRect">
            <a:avLst/>
          </a:prstGeom>
          <a:solidFill>
            <a:srgbClr val="43AA34"/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5">
              <a:hueOff val="0"/>
              <a:satOff val="0"/>
              <a:lumOff val="0"/>
              <a:alphaOff val="0"/>
            </a:schemeClr>
          </a:fillRef>
          <a:effectRef idx="2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endParaRPr lang="pt-PT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32035D35-D672-9EE2-2D17-244BDB2C6D70}"/>
              </a:ext>
            </a:extLst>
          </p:cNvPr>
          <p:cNvSpPr txBox="1">
            <a:spLocks/>
          </p:cNvSpPr>
          <p:nvPr/>
        </p:nvSpPr>
        <p:spPr>
          <a:xfrm>
            <a:off x="1158270" y="3561224"/>
            <a:ext cx="4154477" cy="95410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r>
              <a:rPr lang="pt-PT" sz="2800" dirty="0"/>
              <a:t>Direções entre dois pontos (latitude e longitude)</a:t>
            </a:r>
          </a:p>
        </p:txBody>
      </p:sp>
    </p:spTree>
    <p:extLst>
      <p:ext uri="{BB962C8B-B14F-4D97-AF65-F5344CB8AC3E}">
        <p14:creationId xmlns:p14="http://schemas.microsoft.com/office/powerpoint/2010/main" val="3695962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ma do Office">
  <a:themeElements>
    <a:clrScheme name="Custom 1">
      <a:dk1>
        <a:srgbClr val="000000"/>
      </a:dk1>
      <a:lt1>
        <a:srgbClr val="FFFFFF"/>
      </a:lt1>
      <a:dk2>
        <a:srgbClr val="2F2F2F"/>
      </a:dk2>
      <a:lt2>
        <a:srgbClr val="E6E6E6"/>
      </a:lt2>
      <a:accent1>
        <a:srgbClr val="D83B01"/>
      </a:accent1>
      <a:accent2>
        <a:srgbClr val="2F2F2F"/>
      </a:accent2>
      <a:accent3>
        <a:srgbClr val="D2D2D2"/>
      </a:accent3>
      <a:accent4>
        <a:srgbClr val="E6E6E6"/>
      </a:accent4>
      <a:accent5>
        <a:srgbClr val="000000"/>
      </a:accent5>
      <a:accent6>
        <a:srgbClr val="D83B01"/>
      </a:accent6>
      <a:hlink>
        <a:srgbClr val="D83B01"/>
      </a:hlink>
      <a:folHlink>
        <a:srgbClr val="D83B01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0398997_TF16401884_Win32" id="{F203E590-3337-4602-9C7E-B6296CD8790C}" vid="{C689F0ED-7498-4A05-A408-8F1C69EC8220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AC98A6E-22EC-4DD4-9EEB-7896057C12A3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D3510E7F-70F5-4475-850F-7F9C0A821B3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BCEF3AB-10D4-49E3-B75C-776D60141D7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589</TotalTime>
  <Words>209</Words>
  <Application>Microsoft Office PowerPoint</Application>
  <PresentationFormat>Ecrã Panorâmico</PresentationFormat>
  <Paragraphs>102</Paragraphs>
  <Slides>14</Slides>
  <Notes>14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14</vt:i4>
      </vt:variant>
    </vt:vector>
  </HeadingPairs>
  <TitlesOfParts>
    <vt:vector size="20" baseType="lpstr">
      <vt:lpstr>Arial</vt:lpstr>
      <vt:lpstr>Arial Black</vt:lpstr>
      <vt:lpstr>Calibri</vt:lpstr>
      <vt:lpstr>Calibri Light</vt:lpstr>
      <vt:lpstr>Symbol</vt:lpstr>
      <vt:lpstr>Tema do Office</vt:lpstr>
      <vt:lpstr>Apresentação do PowerPoint</vt:lpstr>
      <vt:lpstr>Apresentação do PowerPoint</vt:lpstr>
      <vt:lpstr>Apresentação do PowerPoint</vt:lpstr>
      <vt:lpstr>Diapositivo 4</vt:lpstr>
      <vt:lpstr>Diapositivo 4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José Carreira</dc:creator>
  <cp:lastModifiedBy>Pedro Carvalho</cp:lastModifiedBy>
  <cp:revision>9</cp:revision>
  <dcterms:created xsi:type="dcterms:W3CDTF">2023-12-16T09:29:04Z</dcterms:created>
  <dcterms:modified xsi:type="dcterms:W3CDTF">2023-12-17T22:12:53Z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SIP_Label_df45a230-5f4b-4c61-aa6e-50add4777d92_Enabled">
    <vt:lpwstr>true</vt:lpwstr>
  </property>
  <property fmtid="{D5CDD505-2E9C-101B-9397-08002B2CF9AE}" pid="4" name="MSIP_Label_df45a230-5f4b-4c61-aa6e-50add4777d92_SetDate">
    <vt:lpwstr>2023-12-17T22:10:20Z</vt:lpwstr>
  </property>
  <property fmtid="{D5CDD505-2E9C-101B-9397-08002B2CF9AE}" pid="5" name="MSIP_Label_df45a230-5f4b-4c61-aa6e-50add4777d92_Method">
    <vt:lpwstr>Standard</vt:lpwstr>
  </property>
  <property fmtid="{D5CDD505-2E9C-101B-9397-08002B2CF9AE}" pid="6" name="MSIP_Label_df45a230-5f4b-4c61-aa6e-50add4777d92_Name">
    <vt:lpwstr>Internal</vt:lpwstr>
  </property>
  <property fmtid="{D5CDD505-2E9C-101B-9397-08002B2CF9AE}" pid="7" name="MSIP_Label_df45a230-5f4b-4c61-aa6e-50add4777d92_SiteId">
    <vt:lpwstr>e2d2ae1f-6e63-4922-9f52-df42a3bcc38a</vt:lpwstr>
  </property>
  <property fmtid="{D5CDD505-2E9C-101B-9397-08002B2CF9AE}" pid="8" name="MSIP_Label_df45a230-5f4b-4c61-aa6e-50add4777d92_ActionId">
    <vt:lpwstr>bda6d199-5c6c-4c1f-a752-480c72826042</vt:lpwstr>
  </property>
  <property fmtid="{D5CDD505-2E9C-101B-9397-08002B2CF9AE}" pid="9" name="MSIP_Label_df45a230-5f4b-4c61-aa6e-50add4777d92_ContentBits">
    <vt:lpwstr>1</vt:lpwstr>
  </property>
  <property fmtid="{D5CDD505-2E9C-101B-9397-08002B2CF9AE}" pid="10" name="ClassificationContentMarkingHeaderLocations">
    <vt:lpwstr>Tema do Office:4</vt:lpwstr>
  </property>
  <property fmtid="{D5CDD505-2E9C-101B-9397-08002B2CF9AE}" pid="11" name="ClassificationContentMarkingHeaderText">
    <vt:lpwstr>Internal</vt:lpwstr>
  </property>
</Properties>
</file>