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7"/>
  </p:notesMasterIdLst>
  <p:sldIdLst>
    <p:sldId id="256" r:id="rId2"/>
    <p:sldId id="270" r:id="rId3"/>
    <p:sldId id="271" r:id="rId4"/>
    <p:sldId id="28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3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0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BD1C2-C2B7-4271-833D-480B91B27C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66A1DB-954A-4077-8D61-9B5349EEDF0C}">
      <dgm:prSet/>
      <dgm:spPr/>
      <dgm:t>
        <a:bodyPr/>
        <a:lstStyle/>
        <a:p>
          <a:r>
            <a:rPr lang="en-US" dirty="0" err="1"/>
            <a:t>Autenticação</a:t>
          </a:r>
          <a:endParaRPr lang="en-US" dirty="0"/>
        </a:p>
      </dgm:t>
    </dgm:pt>
    <dgm:pt modelId="{B3AADE78-0EDA-47B6-AB19-6CB0E0D486F2}" type="parTrans" cxnId="{FA8B00E6-7646-4053-AE67-D3CAE5F9BC88}">
      <dgm:prSet/>
      <dgm:spPr/>
      <dgm:t>
        <a:bodyPr/>
        <a:lstStyle/>
        <a:p>
          <a:endParaRPr lang="en-US"/>
        </a:p>
      </dgm:t>
    </dgm:pt>
    <dgm:pt modelId="{D8DA12F8-E926-4AC7-BD8D-4461149C4079}" type="sibTrans" cxnId="{FA8B00E6-7646-4053-AE67-D3CAE5F9BC88}">
      <dgm:prSet/>
      <dgm:spPr/>
      <dgm:t>
        <a:bodyPr/>
        <a:lstStyle/>
        <a:p>
          <a:endParaRPr lang="en-US"/>
        </a:p>
      </dgm:t>
    </dgm:pt>
    <dgm:pt modelId="{755A44CE-5D9E-47A6-8E65-97ACA35B1688}">
      <dgm:prSet/>
      <dgm:spPr/>
      <dgm:t>
        <a:bodyPr/>
        <a:lstStyle/>
        <a:p>
          <a:r>
            <a:rPr lang="pt-PT"/>
            <a:t>Gateway</a:t>
          </a:r>
          <a:endParaRPr lang="en-US"/>
        </a:p>
      </dgm:t>
    </dgm:pt>
    <dgm:pt modelId="{45B74B95-1FC5-4EEC-A5E5-B314F32CE298}" type="parTrans" cxnId="{53E04D42-3F0E-4ABD-807E-49F984658C55}">
      <dgm:prSet/>
      <dgm:spPr/>
      <dgm:t>
        <a:bodyPr/>
        <a:lstStyle/>
        <a:p>
          <a:endParaRPr lang="en-US"/>
        </a:p>
      </dgm:t>
    </dgm:pt>
    <dgm:pt modelId="{F2DB48B2-80D9-461B-851A-D1107AEFC79C}" type="sibTrans" cxnId="{53E04D42-3F0E-4ABD-807E-49F984658C55}">
      <dgm:prSet/>
      <dgm:spPr/>
      <dgm:t>
        <a:bodyPr/>
        <a:lstStyle/>
        <a:p>
          <a:endParaRPr lang="en-US"/>
        </a:p>
      </dgm:t>
    </dgm:pt>
    <dgm:pt modelId="{93E35358-6C47-4B1D-AE42-91FD6EDBAD20}">
      <dgm:prSet/>
      <dgm:spPr/>
      <dgm:t>
        <a:bodyPr/>
        <a:lstStyle/>
        <a:p>
          <a:r>
            <a:rPr lang="en-US"/>
            <a:t>Jogos</a:t>
          </a:r>
        </a:p>
      </dgm:t>
    </dgm:pt>
    <dgm:pt modelId="{8D8B51BD-6196-4831-84B8-BBB4CB189CA1}" type="parTrans" cxnId="{D4759A15-70C0-4C25-8F5C-AE8EAA369823}">
      <dgm:prSet/>
      <dgm:spPr/>
      <dgm:t>
        <a:bodyPr/>
        <a:lstStyle/>
        <a:p>
          <a:endParaRPr lang="en-US"/>
        </a:p>
      </dgm:t>
    </dgm:pt>
    <dgm:pt modelId="{3CB018F0-8C62-4B18-BB5D-A2952BB2DF8D}" type="sibTrans" cxnId="{D4759A15-70C0-4C25-8F5C-AE8EAA369823}">
      <dgm:prSet/>
      <dgm:spPr/>
      <dgm:t>
        <a:bodyPr/>
        <a:lstStyle/>
        <a:p>
          <a:endParaRPr lang="en-US"/>
        </a:p>
      </dgm:t>
    </dgm:pt>
    <dgm:pt modelId="{424754A0-D971-450E-9DE4-AEC0712827B0}">
      <dgm:prSet/>
      <dgm:spPr/>
      <dgm:t>
        <a:bodyPr/>
        <a:lstStyle/>
        <a:p>
          <a:r>
            <a:rPr lang="en-US"/>
            <a:t>Estacionamento</a:t>
          </a:r>
        </a:p>
      </dgm:t>
    </dgm:pt>
    <dgm:pt modelId="{B395C384-F42C-4238-BCDF-BD97AEAEF9C0}" type="parTrans" cxnId="{37E2E43B-7422-4B26-BEFC-70446F9A7A51}">
      <dgm:prSet/>
      <dgm:spPr/>
      <dgm:t>
        <a:bodyPr/>
        <a:lstStyle/>
        <a:p>
          <a:endParaRPr lang="en-US"/>
        </a:p>
      </dgm:t>
    </dgm:pt>
    <dgm:pt modelId="{DC69479C-F2FC-42A4-B854-7EA6A4CC3377}" type="sibTrans" cxnId="{37E2E43B-7422-4B26-BEFC-70446F9A7A51}">
      <dgm:prSet/>
      <dgm:spPr/>
      <dgm:t>
        <a:bodyPr/>
        <a:lstStyle/>
        <a:p>
          <a:endParaRPr lang="en-US"/>
        </a:p>
      </dgm:t>
    </dgm:pt>
    <dgm:pt modelId="{6CA8FFEE-545C-4035-814F-600625089B6D}">
      <dgm:prSet/>
      <dgm:spPr/>
      <dgm:t>
        <a:bodyPr/>
        <a:lstStyle/>
        <a:p>
          <a:r>
            <a:rPr lang="pt-PT"/>
            <a:t>Lazer</a:t>
          </a:r>
          <a:endParaRPr lang="en-US"/>
        </a:p>
      </dgm:t>
    </dgm:pt>
    <dgm:pt modelId="{2AA51654-DA99-4F1A-BFAD-375DFB4222E6}" type="parTrans" cxnId="{E31BF583-ACCD-48A7-B409-BB6DE8CF47B2}">
      <dgm:prSet/>
      <dgm:spPr/>
      <dgm:t>
        <a:bodyPr/>
        <a:lstStyle/>
        <a:p>
          <a:endParaRPr lang="en-US"/>
        </a:p>
      </dgm:t>
    </dgm:pt>
    <dgm:pt modelId="{EDC3DDD7-BAE2-4BDE-8965-FC8FB40B457C}" type="sibTrans" cxnId="{E31BF583-ACCD-48A7-B409-BB6DE8CF47B2}">
      <dgm:prSet/>
      <dgm:spPr/>
      <dgm:t>
        <a:bodyPr/>
        <a:lstStyle/>
        <a:p>
          <a:endParaRPr lang="en-US"/>
        </a:p>
      </dgm:t>
    </dgm:pt>
    <dgm:pt modelId="{9E22BC00-DAFE-4B3E-8D38-AACA05E82F31}">
      <dgm:prSet/>
      <dgm:spPr/>
      <dgm:t>
        <a:bodyPr/>
        <a:lstStyle/>
        <a:p>
          <a:r>
            <a:rPr lang="pt-PT"/>
            <a:t>Direções</a:t>
          </a:r>
          <a:endParaRPr lang="en-US"/>
        </a:p>
      </dgm:t>
    </dgm:pt>
    <dgm:pt modelId="{726CD36F-8A59-416F-96EC-27A512D168AB}" type="parTrans" cxnId="{9CA318F7-4571-4C17-A001-16B6712C62E1}">
      <dgm:prSet/>
      <dgm:spPr/>
      <dgm:t>
        <a:bodyPr/>
        <a:lstStyle/>
        <a:p>
          <a:endParaRPr lang="en-US"/>
        </a:p>
      </dgm:t>
    </dgm:pt>
    <dgm:pt modelId="{E03234F5-8A08-483B-8C9D-66CC5F00232D}" type="sibTrans" cxnId="{9CA318F7-4571-4C17-A001-16B6712C62E1}">
      <dgm:prSet/>
      <dgm:spPr/>
      <dgm:t>
        <a:bodyPr/>
        <a:lstStyle/>
        <a:p>
          <a:endParaRPr lang="en-US"/>
        </a:p>
      </dgm:t>
    </dgm:pt>
    <dgm:pt modelId="{4F90D690-C570-4963-9187-9FE36037D70D}" type="pres">
      <dgm:prSet presAssocID="{FECBD1C2-C2B7-4271-833D-480B91B27C32}" presName="root" presStyleCnt="0">
        <dgm:presLayoutVars>
          <dgm:dir/>
          <dgm:resizeHandles val="exact"/>
        </dgm:presLayoutVars>
      </dgm:prSet>
      <dgm:spPr/>
    </dgm:pt>
    <dgm:pt modelId="{4DE97B5F-11DA-4F47-A51F-E39262D9E057}" type="pres">
      <dgm:prSet presAssocID="{0C66A1DB-954A-4077-8D61-9B5349EEDF0C}" presName="compNode" presStyleCnt="0"/>
      <dgm:spPr/>
    </dgm:pt>
    <dgm:pt modelId="{D3ACEF5D-1928-460A-AED4-92A993FA13D5}" type="pres">
      <dgm:prSet presAssocID="{0C66A1DB-954A-4077-8D61-9B5349EEDF0C}" presName="bgRect" presStyleLbl="bgShp" presStyleIdx="0" presStyleCnt="6"/>
      <dgm:spPr/>
    </dgm:pt>
    <dgm:pt modelId="{448C100A-99FD-44EA-95EB-2B2A5BEA1812}" type="pres">
      <dgm:prSet presAssocID="{0C66A1DB-954A-4077-8D61-9B5349EEDF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D5195A7-3382-4539-8B81-43F5FC0D0CF1}" type="pres">
      <dgm:prSet presAssocID="{0C66A1DB-954A-4077-8D61-9B5349EEDF0C}" presName="spaceRect" presStyleCnt="0"/>
      <dgm:spPr/>
    </dgm:pt>
    <dgm:pt modelId="{1242C27A-BB0E-4DB2-8376-2E8C2183F4C1}" type="pres">
      <dgm:prSet presAssocID="{0C66A1DB-954A-4077-8D61-9B5349EEDF0C}" presName="parTx" presStyleLbl="revTx" presStyleIdx="0" presStyleCnt="6">
        <dgm:presLayoutVars>
          <dgm:chMax val="0"/>
          <dgm:chPref val="0"/>
        </dgm:presLayoutVars>
      </dgm:prSet>
      <dgm:spPr/>
    </dgm:pt>
    <dgm:pt modelId="{9200B55D-2454-4493-B805-07C30F6B01F0}" type="pres">
      <dgm:prSet presAssocID="{D8DA12F8-E926-4AC7-BD8D-4461149C4079}" presName="sibTrans" presStyleCnt="0"/>
      <dgm:spPr/>
    </dgm:pt>
    <dgm:pt modelId="{643B4554-D031-4F63-AC34-AFD33F9CF36D}" type="pres">
      <dgm:prSet presAssocID="{755A44CE-5D9E-47A6-8E65-97ACA35B1688}" presName="compNode" presStyleCnt="0"/>
      <dgm:spPr/>
    </dgm:pt>
    <dgm:pt modelId="{5AB7B36E-C3C7-4FE0-88F4-DE157977A16F}" type="pres">
      <dgm:prSet presAssocID="{755A44CE-5D9E-47A6-8E65-97ACA35B1688}" presName="bgRect" presStyleLbl="bgShp" presStyleIdx="1" presStyleCnt="6"/>
      <dgm:spPr/>
    </dgm:pt>
    <dgm:pt modelId="{4FA77F65-0399-4BA9-8C5A-A4B801A1B906}" type="pres">
      <dgm:prSet presAssocID="{755A44CE-5D9E-47A6-8E65-97ACA35B16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B7E5693-5A94-44EE-9299-3AD3E41A2C04}" type="pres">
      <dgm:prSet presAssocID="{755A44CE-5D9E-47A6-8E65-97ACA35B1688}" presName="spaceRect" presStyleCnt="0"/>
      <dgm:spPr/>
    </dgm:pt>
    <dgm:pt modelId="{BC07B225-9AA4-4F32-9290-04C11486A8FA}" type="pres">
      <dgm:prSet presAssocID="{755A44CE-5D9E-47A6-8E65-97ACA35B1688}" presName="parTx" presStyleLbl="revTx" presStyleIdx="1" presStyleCnt="6">
        <dgm:presLayoutVars>
          <dgm:chMax val="0"/>
          <dgm:chPref val="0"/>
        </dgm:presLayoutVars>
      </dgm:prSet>
      <dgm:spPr/>
    </dgm:pt>
    <dgm:pt modelId="{33920B99-6CD0-41A6-AA23-27FD1034FBDD}" type="pres">
      <dgm:prSet presAssocID="{F2DB48B2-80D9-461B-851A-D1107AEFC79C}" presName="sibTrans" presStyleCnt="0"/>
      <dgm:spPr/>
    </dgm:pt>
    <dgm:pt modelId="{B12D7C21-66A0-4F7C-AF7E-C9DA9393B03B}" type="pres">
      <dgm:prSet presAssocID="{93E35358-6C47-4B1D-AE42-91FD6EDBAD20}" presName="compNode" presStyleCnt="0"/>
      <dgm:spPr/>
    </dgm:pt>
    <dgm:pt modelId="{FBC2478B-721F-484B-8B3F-614E52E7D811}" type="pres">
      <dgm:prSet presAssocID="{93E35358-6C47-4B1D-AE42-91FD6EDBAD20}" presName="bgRect" presStyleLbl="bgShp" presStyleIdx="2" presStyleCnt="6"/>
      <dgm:spPr/>
    </dgm:pt>
    <dgm:pt modelId="{644BA59C-4547-46DB-BD54-CDB3D75C7565}" type="pres">
      <dgm:prSet presAssocID="{93E35358-6C47-4B1D-AE42-91FD6EDBAD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9508187-2CE5-4672-83A8-57DF9B640D86}" type="pres">
      <dgm:prSet presAssocID="{93E35358-6C47-4B1D-AE42-91FD6EDBAD20}" presName="spaceRect" presStyleCnt="0"/>
      <dgm:spPr/>
    </dgm:pt>
    <dgm:pt modelId="{72E018F0-7661-4ECC-BF9C-AEF6397610BE}" type="pres">
      <dgm:prSet presAssocID="{93E35358-6C47-4B1D-AE42-91FD6EDBAD20}" presName="parTx" presStyleLbl="revTx" presStyleIdx="2" presStyleCnt="6">
        <dgm:presLayoutVars>
          <dgm:chMax val="0"/>
          <dgm:chPref val="0"/>
        </dgm:presLayoutVars>
      </dgm:prSet>
      <dgm:spPr/>
    </dgm:pt>
    <dgm:pt modelId="{B34F080F-EB3F-4071-A552-58C8B588107A}" type="pres">
      <dgm:prSet presAssocID="{3CB018F0-8C62-4B18-BB5D-A2952BB2DF8D}" presName="sibTrans" presStyleCnt="0"/>
      <dgm:spPr/>
    </dgm:pt>
    <dgm:pt modelId="{C2D418D0-2CEB-485E-901E-92EEC12A1999}" type="pres">
      <dgm:prSet presAssocID="{424754A0-D971-450E-9DE4-AEC0712827B0}" presName="compNode" presStyleCnt="0"/>
      <dgm:spPr/>
    </dgm:pt>
    <dgm:pt modelId="{B77437CE-A092-4373-AD25-B3C937E87FAE}" type="pres">
      <dgm:prSet presAssocID="{424754A0-D971-450E-9DE4-AEC0712827B0}" presName="bgRect" presStyleLbl="bgShp" presStyleIdx="3" presStyleCnt="6"/>
      <dgm:spPr/>
    </dgm:pt>
    <dgm:pt modelId="{4776AB3C-5330-441A-A06C-D08E4CCB753E}" type="pres">
      <dgm:prSet presAssocID="{424754A0-D971-450E-9DE4-AEC0712827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00ED3E1F-30FB-473F-B117-07510C7F68D2}" type="pres">
      <dgm:prSet presAssocID="{424754A0-D971-450E-9DE4-AEC0712827B0}" presName="spaceRect" presStyleCnt="0"/>
      <dgm:spPr/>
    </dgm:pt>
    <dgm:pt modelId="{95A126DF-DC5B-404F-A4D9-813702887BB7}" type="pres">
      <dgm:prSet presAssocID="{424754A0-D971-450E-9DE4-AEC0712827B0}" presName="parTx" presStyleLbl="revTx" presStyleIdx="3" presStyleCnt="6">
        <dgm:presLayoutVars>
          <dgm:chMax val="0"/>
          <dgm:chPref val="0"/>
        </dgm:presLayoutVars>
      </dgm:prSet>
      <dgm:spPr/>
    </dgm:pt>
    <dgm:pt modelId="{B04E722A-7126-4717-81BB-E58AF9ABEB80}" type="pres">
      <dgm:prSet presAssocID="{DC69479C-F2FC-42A4-B854-7EA6A4CC3377}" presName="sibTrans" presStyleCnt="0"/>
      <dgm:spPr/>
    </dgm:pt>
    <dgm:pt modelId="{AD249137-99B5-44D2-8359-1E622C0C864C}" type="pres">
      <dgm:prSet presAssocID="{6CA8FFEE-545C-4035-814F-600625089B6D}" presName="compNode" presStyleCnt="0"/>
      <dgm:spPr/>
    </dgm:pt>
    <dgm:pt modelId="{2FCF4A6B-BA6C-4020-9D72-A27212ADF60E}" type="pres">
      <dgm:prSet presAssocID="{6CA8FFEE-545C-4035-814F-600625089B6D}" presName="bgRect" presStyleLbl="bgShp" presStyleIdx="4" presStyleCnt="6"/>
      <dgm:spPr/>
    </dgm:pt>
    <dgm:pt modelId="{8CB384EF-C1CC-49F5-AF75-4CDB50BF0DAB}" type="pres">
      <dgm:prSet presAssocID="{6CA8FFEE-545C-4035-814F-600625089B6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D139C3AF-41DD-4728-B93C-404DC6F91174}" type="pres">
      <dgm:prSet presAssocID="{6CA8FFEE-545C-4035-814F-600625089B6D}" presName="spaceRect" presStyleCnt="0"/>
      <dgm:spPr/>
    </dgm:pt>
    <dgm:pt modelId="{AC280415-905C-4E77-A8AD-3BC8F7ECCA4F}" type="pres">
      <dgm:prSet presAssocID="{6CA8FFEE-545C-4035-814F-600625089B6D}" presName="parTx" presStyleLbl="revTx" presStyleIdx="4" presStyleCnt="6">
        <dgm:presLayoutVars>
          <dgm:chMax val="0"/>
          <dgm:chPref val="0"/>
        </dgm:presLayoutVars>
      </dgm:prSet>
      <dgm:spPr/>
    </dgm:pt>
    <dgm:pt modelId="{C7231A34-B59B-4EBA-8581-C9C8F9A14B61}" type="pres">
      <dgm:prSet presAssocID="{EDC3DDD7-BAE2-4BDE-8965-FC8FB40B457C}" presName="sibTrans" presStyleCnt="0"/>
      <dgm:spPr/>
    </dgm:pt>
    <dgm:pt modelId="{E0B90676-089A-4C2E-B83A-2E035C6ECCEA}" type="pres">
      <dgm:prSet presAssocID="{9E22BC00-DAFE-4B3E-8D38-AACA05E82F31}" presName="compNode" presStyleCnt="0"/>
      <dgm:spPr/>
    </dgm:pt>
    <dgm:pt modelId="{6E7582FD-79CB-4CF3-BFE4-CAC2D094EBD8}" type="pres">
      <dgm:prSet presAssocID="{9E22BC00-DAFE-4B3E-8D38-AACA05E82F31}" presName="bgRect" presStyleLbl="bgShp" presStyleIdx="5" presStyleCnt="6"/>
      <dgm:spPr/>
    </dgm:pt>
    <dgm:pt modelId="{9F6A7717-FDEA-4E89-9531-03F4684445F4}" type="pres">
      <dgm:prSet presAssocID="{9E22BC00-DAFE-4B3E-8D38-AACA05E82F3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60C00C3C-5987-4E5E-B8EF-150248D34E6C}" type="pres">
      <dgm:prSet presAssocID="{9E22BC00-DAFE-4B3E-8D38-AACA05E82F31}" presName="spaceRect" presStyleCnt="0"/>
      <dgm:spPr/>
    </dgm:pt>
    <dgm:pt modelId="{B4E38B54-04FD-402E-90E2-59E897A93A50}" type="pres">
      <dgm:prSet presAssocID="{9E22BC00-DAFE-4B3E-8D38-AACA05E82F3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235590D-702C-4319-BC47-5DA766219BCD}" type="presOf" srcId="{9E22BC00-DAFE-4B3E-8D38-AACA05E82F31}" destId="{B4E38B54-04FD-402E-90E2-59E897A93A50}" srcOrd="0" destOrd="0" presId="urn:microsoft.com/office/officeart/2018/2/layout/IconVerticalSolidList"/>
    <dgm:cxn modelId="{D4759A15-70C0-4C25-8F5C-AE8EAA369823}" srcId="{FECBD1C2-C2B7-4271-833D-480B91B27C32}" destId="{93E35358-6C47-4B1D-AE42-91FD6EDBAD20}" srcOrd="2" destOrd="0" parTransId="{8D8B51BD-6196-4831-84B8-BBB4CB189CA1}" sibTransId="{3CB018F0-8C62-4B18-BB5D-A2952BB2DF8D}"/>
    <dgm:cxn modelId="{F203A42C-4C3B-4C5C-A604-51FE33551B7F}" type="presOf" srcId="{755A44CE-5D9E-47A6-8E65-97ACA35B1688}" destId="{BC07B225-9AA4-4F32-9290-04C11486A8FA}" srcOrd="0" destOrd="0" presId="urn:microsoft.com/office/officeart/2018/2/layout/IconVerticalSolidList"/>
    <dgm:cxn modelId="{37E2E43B-7422-4B26-BEFC-70446F9A7A51}" srcId="{FECBD1C2-C2B7-4271-833D-480B91B27C32}" destId="{424754A0-D971-450E-9DE4-AEC0712827B0}" srcOrd="3" destOrd="0" parTransId="{B395C384-F42C-4238-BCDF-BD97AEAEF9C0}" sibTransId="{DC69479C-F2FC-42A4-B854-7EA6A4CC3377}"/>
    <dgm:cxn modelId="{D1A7983D-11F0-450A-9117-5DE7063158D0}" type="presOf" srcId="{0C66A1DB-954A-4077-8D61-9B5349EEDF0C}" destId="{1242C27A-BB0E-4DB2-8376-2E8C2183F4C1}" srcOrd="0" destOrd="0" presId="urn:microsoft.com/office/officeart/2018/2/layout/IconVerticalSolidList"/>
    <dgm:cxn modelId="{53E04D42-3F0E-4ABD-807E-49F984658C55}" srcId="{FECBD1C2-C2B7-4271-833D-480B91B27C32}" destId="{755A44CE-5D9E-47A6-8E65-97ACA35B1688}" srcOrd="1" destOrd="0" parTransId="{45B74B95-1FC5-4EEC-A5E5-B314F32CE298}" sibTransId="{F2DB48B2-80D9-461B-851A-D1107AEFC79C}"/>
    <dgm:cxn modelId="{9D245C7A-D9E7-4ACE-8E26-5B884C4E3C6C}" type="presOf" srcId="{424754A0-D971-450E-9DE4-AEC0712827B0}" destId="{95A126DF-DC5B-404F-A4D9-813702887BB7}" srcOrd="0" destOrd="0" presId="urn:microsoft.com/office/officeart/2018/2/layout/IconVerticalSolidList"/>
    <dgm:cxn modelId="{E31BF583-ACCD-48A7-B409-BB6DE8CF47B2}" srcId="{FECBD1C2-C2B7-4271-833D-480B91B27C32}" destId="{6CA8FFEE-545C-4035-814F-600625089B6D}" srcOrd="4" destOrd="0" parTransId="{2AA51654-DA99-4F1A-BFAD-375DFB4222E6}" sibTransId="{EDC3DDD7-BAE2-4BDE-8965-FC8FB40B457C}"/>
    <dgm:cxn modelId="{25875F88-48BB-4367-B2B7-2A76333C36F1}" type="presOf" srcId="{6CA8FFEE-545C-4035-814F-600625089B6D}" destId="{AC280415-905C-4E77-A8AD-3BC8F7ECCA4F}" srcOrd="0" destOrd="0" presId="urn:microsoft.com/office/officeart/2018/2/layout/IconVerticalSolidList"/>
    <dgm:cxn modelId="{908C63B1-D62B-4D15-9E63-FC6F75383B7B}" type="presOf" srcId="{93E35358-6C47-4B1D-AE42-91FD6EDBAD20}" destId="{72E018F0-7661-4ECC-BF9C-AEF6397610BE}" srcOrd="0" destOrd="0" presId="urn:microsoft.com/office/officeart/2018/2/layout/IconVerticalSolidList"/>
    <dgm:cxn modelId="{FA8B00E6-7646-4053-AE67-D3CAE5F9BC88}" srcId="{FECBD1C2-C2B7-4271-833D-480B91B27C32}" destId="{0C66A1DB-954A-4077-8D61-9B5349EEDF0C}" srcOrd="0" destOrd="0" parTransId="{B3AADE78-0EDA-47B6-AB19-6CB0E0D486F2}" sibTransId="{D8DA12F8-E926-4AC7-BD8D-4461149C4079}"/>
    <dgm:cxn modelId="{60831DEF-38E4-4386-8C94-E065087A0635}" type="presOf" srcId="{FECBD1C2-C2B7-4271-833D-480B91B27C32}" destId="{4F90D690-C570-4963-9187-9FE36037D70D}" srcOrd="0" destOrd="0" presId="urn:microsoft.com/office/officeart/2018/2/layout/IconVerticalSolidList"/>
    <dgm:cxn modelId="{9CA318F7-4571-4C17-A001-16B6712C62E1}" srcId="{FECBD1C2-C2B7-4271-833D-480B91B27C32}" destId="{9E22BC00-DAFE-4B3E-8D38-AACA05E82F31}" srcOrd="5" destOrd="0" parTransId="{726CD36F-8A59-416F-96EC-27A512D168AB}" sibTransId="{E03234F5-8A08-483B-8C9D-66CC5F00232D}"/>
    <dgm:cxn modelId="{21C2FC89-B038-4735-8284-C0A9FC954C24}" type="presParOf" srcId="{4F90D690-C570-4963-9187-9FE36037D70D}" destId="{4DE97B5F-11DA-4F47-A51F-E39262D9E057}" srcOrd="0" destOrd="0" presId="urn:microsoft.com/office/officeart/2018/2/layout/IconVerticalSolidList"/>
    <dgm:cxn modelId="{9B77C66F-8F6A-4A21-84B8-8141BF5168BA}" type="presParOf" srcId="{4DE97B5F-11DA-4F47-A51F-E39262D9E057}" destId="{D3ACEF5D-1928-460A-AED4-92A993FA13D5}" srcOrd="0" destOrd="0" presId="urn:microsoft.com/office/officeart/2018/2/layout/IconVerticalSolidList"/>
    <dgm:cxn modelId="{520C7E0C-6E9F-4EDA-9AEC-10875C411A26}" type="presParOf" srcId="{4DE97B5F-11DA-4F47-A51F-E39262D9E057}" destId="{448C100A-99FD-44EA-95EB-2B2A5BEA1812}" srcOrd="1" destOrd="0" presId="urn:microsoft.com/office/officeart/2018/2/layout/IconVerticalSolidList"/>
    <dgm:cxn modelId="{1F96B890-34DD-4BF4-9D8F-2F2687AC92CC}" type="presParOf" srcId="{4DE97B5F-11DA-4F47-A51F-E39262D9E057}" destId="{FD5195A7-3382-4539-8B81-43F5FC0D0CF1}" srcOrd="2" destOrd="0" presId="urn:microsoft.com/office/officeart/2018/2/layout/IconVerticalSolidList"/>
    <dgm:cxn modelId="{D8FEDBF4-9AD6-41CE-ABCF-09EEC9DF9472}" type="presParOf" srcId="{4DE97B5F-11DA-4F47-A51F-E39262D9E057}" destId="{1242C27A-BB0E-4DB2-8376-2E8C2183F4C1}" srcOrd="3" destOrd="0" presId="urn:microsoft.com/office/officeart/2018/2/layout/IconVerticalSolidList"/>
    <dgm:cxn modelId="{C85A3BD1-EA78-4288-A9F2-48BD107ADE17}" type="presParOf" srcId="{4F90D690-C570-4963-9187-9FE36037D70D}" destId="{9200B55D-2454-4493-B805-07C30F6B01F0}" srcOrd="1" destOrd="0" presId="urn:microsoft.com/office/officeart/2018/2/layout/IconVerticalSolidList"/>
    <dgm:cxn modelId="{36CDD52B-F340-4424-8AE1-60D29169D8D8}" type="presParOf" srcId="{4F90D690-C570-4963-9187-9FE36037D70D}" destId="{643B4554-D031-4F63-AC34-AFD33F9CF36D}" srcOrd="2" destOrd="0" presId="urn:microsoft.com/office/officeart/2018/2/layout/IconVerticalSolidList"/>
    <dgm:cxn modelId="{E0CA85BA-4EFC-46FE-B0A4-9EC74161940A}" type="presParOf" srcId="{643B4554-D031-4F63-AC34-AFD33F9CF36D}" destId="{5AB7B36E-C3C7-4FE0-88F4-DE157977A16F}" srcOrd="0" destOrd="0" presId="urn:microsoft.com/office/officeart/2018/2/layout/IconVerticalSolidList"/>
    <dgm:cxn modelId="{7F665128-533A-40F3-842B-C06169A173B3}" type="presParOf" srcId="{643B4554-D031-4F63-AC34-AFD33F9CF36D}" destId="{4FA77F65-0399-4BA9-8C5A-A4B801A1B906}" srcOrd="1" destOrd="0" presId="urn:microsoft.com/office/officeart/2018/2/layout/IconVerticalSolidList"/>
    <dgm:cxn modelId="{334095CF-35DF-4BBC-B723-8629FDBCB284}" type="presParOf" srcId="{643B4554-D031-4F63-AC34-AFD33F9CF36D}" destId="{1B7E5693-5A94-44EE-9299-3AD3E41A2C04}" srcOrd="2" destOrd="0" presId="urn:microsoft.com/office/officeart/2018/2/layout/IconVerticalSolidList"/>
    <dgm:cxn modelId="{88311BF2-DE44-4388-A8C3-9C70F5B8238D}" type="presParOf" srcId="{643B4554-D031-4F63-AC34-AFD33F9CF36D}" destId="{BC07B225-9AA4-4F32-9290-04C11486A8FA}" srcOrd="3" destOrd="0" presId="urn:microsoft.com/office/officeart/2018/2/layout/IconVerticalSolidList"/>
    <dgm:cxn modelId="{F265E654-C58C-4E06-8099-2E32656EE01F}" type="presParOf" srcId="{4F90D690-C570-4963-9187-9FE36037D70D}" destId="{33920B99-6CD0-41A6-AA23-27FD1034FBDD}" srcOrd="3" destOrd="0" presId="urn:microsoft.com/office/officeart/2018/2/layout/IconVerticalSolidList"/>
    <dgm:cxn modelId="{DC9A37FA-276E-44B1-8463-D48F00ECFB57}" type="presParOf" srcId="{4F90D690-C570-4963-9187-9FE36037D70D}" destId="{B12D7C21-66A0-4F7C-AF7E-C9DA9393B03B}" srcOrd="4" destOrd="0" presId="urn:microsoft.com/office/officeart/2018/2/layout/IconVerticalSolidList"/>
    <dgm:cxn modelId="{EAFC18D4-467D-4BDE-BC0B-633576337401}" type="presParOf" srcId="{B12D7C21-66A0-4F7C-AF7E-C9DA9393B03B}" destId="{FBC2478B-721F-484B-8B3F-614E52E7D811}" srcOrd="0" destOrd="0" presId="urn:microsoft.com/office/officeart/2018/2/layout/IconVerticalSolidList"/>
    <dgm:cxn modelId="{A1BA6E3D-C65C-4A19-B521-4DD42F507064}" type="presParOf" srcId="{B12D7C21-66A0-4F7C-AF7E-C9DA9393B03B}" destId="{644BA59C-4547-46DB-BD54-CDB3D75C7565}" srcOrd="1" destOrd="0" presId="urn:microsoft.com/office/officeart/2018/2/layout/IconVerticalSolidList"/>
    <dgm:cxn modelId="{52E8A293-DA49-4CEF-AE8C-93655868CF57}" type="presParOf" srcId="{B12D7C21-66A0-4F7C-AF7E-C9DA9393B03B}" destId="{39508187-2CE5-4672-83A8-57DF9B640D86}" srcOrd="2" destOrd="0" presId="urn:microsoft.com/office/officeart/2018/2/layout/IconVerticalSolidList"/>
    <dgm:cxn modelId="{9183D063-970F-4E9F-A401-9EA7154E535B}" type="presParOf" srcId="{B12D7C21-66A0-4F7C-AF7E-C9DA9393B03B}" destId="{72E018F0-7661-4ECC-BF9C-AEF6397610BE}" srcOrd="3" destOrd="0" presId="urn:microsoft.com/office/officeart/2018/2/layout/IconVerticalSolidList"/>
    <dgm:cxn modelId="{C1D7569F-8E1B-4FDC-8375-7F089127BA71}" type="presParOf" srcId="{4F90D690-C570-4963-9187-9FE36037D70D}" destId="{B34F080F-EB3F-4071-A552-58C8B588107A}" srcOrd="5" destOrd="0" presId="urn:microsoft.com/office/officeart/2018/2/layout/IconVerticalSolidList"/>
    <dgm:cxn modelId="{AE474884-90B6-4B35-A784-AA6F5F083920}" type="presParOf" srcId="{4F90D690-C570-4963-9187-9FE36037D70D}" destId="{C2D418D0-2CEB-485E-901E-92EEC12A1999}" srcOrd="6" destOrd="0" presId="urn:microsoft.com/office/officeart/2018/2/layout/IconVerticalSolidList"/>
    <dgm:cxn modelId="{105F8C62-D04B-4BC6-AE9B-34799105C691}" type="presParOf" srcId="{C2D418D0-2CEB-485E-901E-92EEC12A1999}" destId="{B77437CE-A092-4373-AD25-B3C937E87FAE}" srcOrd="0" destOrd="0" presId="urn:microsoft.com/office/officeart/2018/2/layout/IconVerticalSolidList"/>
    <dgm:cxn modelId="{9B78DC9D-3FD8-472A-A54A-C03B4493C192}" type="presParOf" srcId="{C2D418D0-2CEB-485E-901E-92EEC12A1999}" destId="{4776AB3C-5330-441A-A06C-D08E4CCB753E}" srcOrd="1" destOrd="0" presId="urn:microsoft.com/office/officeart/2018/2/layout/IconVerticalSolidList"/>
    <dgm:cxn modelId="{59059690-D45A-4F70-BF5E-674E4CB3FD4B}" type="presParOf" srcId="{C2D418D0-2CEB-485E-901E-92EEC12A1999}" destId="{00ED3E1F-30FB-473F-B117-07510C7F68D2}" srcOrd="2" destOrd="0" presId="urn:microsoft.com/office/officeart/2018/2/layout/IconVerticalSolidList"/>
    <dgm:cxn modelId="{E2DE50F9-29BB-494C-BB19-55CDC0486176}" type="presParOf" srcId="{C2D418D0-2CEB-485E-901E-92EEC12A1999}" destId="{95A126DF-DC5B-404F-A4D9-813702887BB7}" srcOrd="3" destOrd="0" presId="urn:microsoft.com/office/officeart/2018/2/layout/IconVerticalSolidList"/>
    <dgm:cxn modelId="{175A381C-CB54-4F0A-BA09-A50907A0B3E0}" type="presParOf" srcId="{4F90D690-C570-4963-9187-9FE36037D70D}" destId="{B04E722A-7126-4717-81BB-E58AF9ABEB80}" srcOrd="7" destOrd="0" presId="urn:microsoft.com/office/officeart/2018/2/layout/IconVerticalSolidList"/>
    <dgm:cxn modelId="{49C7AE98-D1BC-4501-8357-3501112EBB35}" type="presParOf" srcId="{4F90D690-C570-4963-9187-9FE36037D70D}" destId="{AD249137-99B5-44D2-8359-1E622C0C864C}" srcOrd="8" destOrd="0" presId="urn:microsoft.com/office/officeart/2018/2/layout/IconVerticalSolidList"/>
    <dgm:cxn modelId="{DD5117FC-7AC7-45FE-B0A1-01C491A89A4B}" type="presParOf" srcId="{AD249137-99B5-44D2-8359-1E622C0C864C}" destId="{2FCF4A6B-BA6C-4020-9D72-A27212ADF60E}" srcOrd="0" destOrd="0" presId="urn:microsoft.com/office/officeart/2018/2/layout/IconVerticalSolidList"/>
    <dgm:cxn modelId="{49339B36-6F8F-4FE9-AB35-EC0AAF1A9360}" type="presParOf" srcId="{AD249137-99B5-44D2-8359-1E622C0C864C}" destId="{8CB384EF-C1CC-49F5-AF75-4CDB50BF0DAB}" srcOrd="1" destOrd="0" presId="urn:microsoft.com/office/officeart/2018/2/layout/IconVerticalSolidList"/>
    <dgm:cxn modelId="{16389D3A-166C-478F-9408-A249752E98ED}" type="presParOf" srcId="{AD249137-99B5-44D2-8359-1E622C0C864C}" destId="{D139C3AF-41DD-4728-B93C-404DC6F91174}" srcOrd="2" destOrd="0" presId="urn:microsoft.com/office/officeart/2018/2/layout/IconVerticalSolidList"/>
    <dgm:cxn modelId="{47B2D8E0-21F1-484D-8F42-C915245576A9}" type="presParOf" srcId="{AD249137-99B5-44D2-8359-1E622C0C864C}" destId="{AC280415-905C-4E77-A8AD-3BC8F7ECCA4F}" srcOrd="3" destOrd="0" presId="urn:microsoft.com/office/officeart/2018/2/layout/IconVerticalSolidList"/>
    <dgm:cxn modelId="{966D3128-DBAB-4EB7-BB07-26CA515A673E}" type="presParOf" srcId="{4F90D690-C570-4963-9187-9FE36037D70D}" destId="{C7231A34-B59B-4EBA-8581-C9C8F9A14B61}" srcOrd="9" destOrd="0" presId="urn:microsoft.com/office/officeart/2018/2/layout/IconVerticalSolidList"/>
    <dgm:cxn modelId="{F643D626-7A6C-42AD-96B3-6FC447404D9F}" type="presParOf" srcId="{4F90D690-C570-4963-9187-9FE36037D70D}" destId="{E0B90676-089A-4C2E-B83A-2E035C6ECCEA}" srcOrd="10" destOrd="0" presId="urn:microsoft.com/office/officeart/2018/2/layout/IconVerticalSolidList"/>
    <dgm:cxn modelId="{95B4E79B-1023-4752-A7C2-DD47FB981639}" type="presParOf" srcId="{E0B90676-089A-4C2E-B83A-2E035C6ECCEA}" destId="{6E7582FD-79CB-4CF3-BFE4-CAC2D094EBD8}" srcOrd="0" destOrd="0" presId="urn:microsoft.com/office/officeart/2018/2/layout/IconVerticalSolidList"/>
    <dgm:cxn modelId="{E3C8E6A5-9A33-416F-BD40-7A795AC35745}" type="presParOf" srcId="{E0B90676-089A-4C2E-B83A-2E035C6ECCEA}" destId="{9F6A7717-FDEA-4E89-9531-03F4684445F4}" srcOrd="1" destOrd="0" presId="urn:microsoft.com/office/officeart/2018/2/layout/IconVerticalSolidList"/>
    <dgm:cxn modelId="{A439DEA7-A98A-46F9-9BCD-A1A501AC7284}" type="presParOf" srcId="{E0B90676-089A-4C2E-B83A-2E035C6ECCEA}" destId="{60C00C3C-5987-4E5E-B8EF-150248D34E6C}" srcOrd="2" destOrd="0" presId="urn:microsoft.com/office/officeart/2018/2/layout/IconVerticalSolidList"/>
    <dgm:cxn modelId="{10F8B947-530E-4CC4-BE3C-04F21B50E516}" type="presParOf" srcId="{E0B90676-089A-4C2E-B83A-2E035C6ECCEA}" destId="{B4E38B54-04FD-402E-90E2-59E897A93A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CEF5D-1928-460A-AED4-92A993FA13D5}">
      <dsp:nvSpPr>
        <dsp:cNvPr id="0" name=""/>
        <dsp:cNvSpPr/>
      </dsp:nvSpPr>
      <dsp:spPr>
        <a:xfrm>
          <a:off x="0" y="1610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100A-99FD-44EA-95EB-2B2A5BEA1812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2C27A-BB0E-4DB2-8376-2E8C2183F4C1}">
      <dsp:nvSpPr>
        <dsp:cNvPr id="0" name=""/>
        <dsp:cNvSpPr/>
      </dsp:nvSpPr>
      <dsp:spPr>
        <a:xfrm>
          <a:off x="792785" y="1610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Autenticação</a:t>
          </a:r>
          <a:endParaRPr lang="en-US" sz="1900" kern="1200" dirty="0"/>
        </a:p>
      </dsp:txBody>
      <dsp:txXfrm>
        <a:off x="792785" y="1610"/>
        <a:ext cx="5836018" cy="686394"/>
      </dsp:txXfrm>
    </dsp:sp>
    <dsp:sp modelId="{5AB7B36E-C3C7-4FE0-88F4-DE157977A16F}">
      <dsp:nvSpPr>
        <dsp:cNvPr id="0" name=""/>
        <dsp:cNvSpPr/>
      </dsp:nvSpPr>
      <dsp:spPr>
        <a:xfrm>
          <a:off x="0" y="859603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77F65-0399-4BA9-8C5A-A4B801A1B906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B225-9AA4-4F32-9290-04C11486A8FA}">
      <dsp:nvSpPr>
        <dsp:cNvPr id="0" name=""/>
        <dsp:cNvSpPr/>
      </dsp:nvSpPr>
      <dsp:spPr>
        <a:xfrm>
          <a:off x="792785" y="859603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Gateway</a:t>
          </a:r>
          <a:endParaRPr lang="en-US" sz="1900" kern="1200"/>
        </a:p>
      </dsp:txBody>
      <dsp:txXfrm>
        <a:off x="792785" y="859603"/>
        <a:ext cx="5836018" cy="686394"/>
      </dsp:txXfrm>
    </dsp:sp>
    <dsp:sp modelId="{FBC2478B-721F-484B-8B3F-614E52E7D811}">
      <dsp:nvSpPr>
        <dsp:cNvPr id="0" name=""/>
        <dsp:cNvSpPr/>
      </dsp:nvSpPr>
      <dsp:spPr>
        <a:xfrm>
          <a:off x="0" y="1717596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BA59C-4547-46DB-BD54-CDB3D75C7565}">
      <dsp:nvSpPr>
        <dsp:cNvPr id="0" name=""/>
        <dsp:cNvSpPr/>
      </dsp:nvSpPr>
      <dsp:spPr>
        <a:xfrm>
          <a:off x="207634" y="1872035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018F0-7661-4ECC-BF9C-AEF6397610BE}">
      <dsp:nvSpPr>
        <dsp:cNvPr id="0" name=""/>
        <dsp:cNvSpPr/>
      </dsp:nvSpPr>
      <dsp:spPr>
        <a:xfrm>
          <a:off x="792785" y="1717596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Jogos</a:t>
          </a:r>
        </a:p>
      </dsp:txBody>
      <dsp:txXfrm>
        <a:off x="792785" y="1717596"/>
        <a:ext cx="5836018" cy="686394"/>
      </dsp:txXfrm>
    </dsp:sp>
    <dsp:sp modelId="{B77437CE-A092-4373-AD25-B3C937E87FAE}">
      <dsp:nvSpPr>
        <dsp:cNvPr id="0" name=""/>
        <dsp:cNvSpPr/>
      </dsp:nvSpPr>
      <dsp:spPr>
        <a:xfrm>
          <a:off x="0" y="2575589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6AB3C-5330-441A-A06C-D08E4CCB753E}">
      <dsp:nvSpPr>
        <dsp:cNvPr id="0" name=""/>
        <dsp:cNvSpPr/>
      </dsp:nvSpPr>
      <dsp:spPr>
        <a:xfrm>
          <a:off x="207634" y="2730028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126DF-DC5B-404F-A4D9-813702887BB7}">
      <dsp:nvSpPr>
        <dsp:cNvPr id="0" name=""/>
        <dsp:cNvSpPr/>
      </dsp:nvSpPr>
      <dsp:spPr>
        <a:xfrm>
          <a:off x="792785" y="2575589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Estacionamento</a:t>
          </a:r>
        </a:p>
      </dsp:txBody>
      <dsp:txXfrm>
        <a:off x="792785" y="2575589"/>
        <a:ext cx="5836018" cy="686394"/>
      </dsp:txXfrm>
    </dsp:sp>
    <dsp:sp modelId="{2FCF4A6B-BA6C-4020-9D72-A27212ADF60E}">
      <dsp:nvSpPr>
        <dsp:cNvPr id="0" name=""/>
        <dsp:cNvSpPr/>
      </dsp:nvSpPr>
      <dsp:spPr>
        <a:xfrm>
          <a:off x="0" y="3433582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384EF-C1CC-49F5-AF75-4CDB50BF0DAB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80415-905C-4E77-A8AD-3BC8F7ECCA4F}">
      <dsp:nvSpPr>
        <dsp:cNvPr id="0" name=""/>
        <dsp:cNvSpPr/>
      </dsp:nvSpPr>
      <dsp:spPr>
        <a:xfrm>
          <a:off x="792785" y="3433582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Lazer</a:t>
          </a:r>
          <a:endParaRPr lang="en-US" sz="1900" kern="1200"/>
        </a:p>
      </dsp:txBody>
      <dsp:txXfrm>
        <a:off x="792785" y="3433582"/>
        <a:ext cx="5836018" cy="686394"/>
      </dsp:txXfrm>
    </dsp:sp>
    <dsp:sp modelId="{6E7582FD-79CB-4CF3-BFE4-CAC2D094EBD8}">
      <dsp:nvSpPr>
        <dsp:cNvPr id="0" name=""/>
        <dsp:cNvSpPr/>
      </dsp:nvSpPr>
      <dsp:spPr>
        <a:xfrm>
          <a:off x="0" y="4291575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A7717-FDEA-4E89-9531-03F4684445F4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38B54-04FD-402E-90E2-59E897A93A50}">
      <dsp:nvSpPr>
        <dsp:cNvPr id="0" name=""/>
        <dsp:cNvSpPr/>
      </dsp:nvSpPr>
      <dsp:spPr>
        <a:xfrm>
          <a:off x="792785" y="4291575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Direções</a:t>
          </a:r>
          <a:endParaRPr lang="en-US" sz="1900" kern="1200"/>
        </a:p>
      </dsp:txBody>
      <dsp:txXfrm>
        <a:off x="792785" y="4291575"/>
        <a:ext cx="5836018" cy="68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7C90-DB8F-4C96-BE2B-A51EDE6AAFE1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D5190-5B12-4FA1-9776-268764374F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809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5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81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6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76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65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4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3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6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8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FFC4C7-FF24-99C2-CC13-DCC59860760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PT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7585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9" name="Imagem 8" descr="Uma imagem com Tipo de letra, Gráficos, logótipo, símbolo&#10;&#10;Descrição gerada automaticamente">
            <a:extLst>
              <a:ext uri="{FF2B5EF4-FFF2-40B4-BE49-F238E27FC236}">
                <a16:creationId xmlns:a16="http://schemas.microsoft.com/office/drawing/2014/main" id="{7BD8916D-8B3B-90BA-8FAB-0FBD921A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1522932"/>
            <a:ext cx="6612561" cy="29436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16558B-F7AC-F2AD-200E-1E73C542AFE3}"/>
              </a:ext>
            </a:extLst>
          </p:cNvPr>
          <p:cNvSpPr txBox="1"/>
          <p:nvPr/>
        </p:nvSpPr>
        <p:spPr>
          <a:xfrm>
            <a:off x="7876871" y="2833077"/>
            <a:ext cx="31303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pt-PT" sz="3200" b="1" dirty="0"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SUA APP DE FUTEBOL</a:t>
            </a:r>
          </a:p>
        </p:txBody>
      </p:sp>
    </p:spTree>
    <p:extLst>
      <p:ext uri="{BB962C8B-B14F-4D97-AF65-F5344CB8AC3E}">
        <p14:creationId xmlns:p14="http://schemas.microsoft.com/office/powerpoint/2010/main" val="253614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003600" y="2876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MS DIREÇÕES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69BCBE-5506-FF7C-E1C6-C090306B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57" y="2604782"/>
            <a:ext cx="4204989" cy="1970169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5ECCCA5-77AA-01AB-6A2D-D48C0DF3A1B0}"/>
              </a:ext>
            </a:extLst>
          </p:cNvPr>
          <p:cNvSpPr/>
          <p:nvPr/>
        </p:nvSpPr>
        <p:spPr>
          <a:xfrm>
            <a:off x="590320" y="2604782"/>
            <a:ext cx="4881551" cy="1900426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DF498B-C200-42B4-1684-45DA13249765}"/>
              </a:ext>
            </a:extLst>
          </p:cNvPr>
          <p:cNvSpPr txBox="1">
            <a:spLocks/>
          </p:cNvSpPr>
          <p:nvPr/>
        </p:nvSpPr>
        <p:spPr>
          <a:xfrm>
            <a:off x="736314" y="2612182"/>
            <a:ext cx="4604261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Direções entre dois pontos, através 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Latitude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76452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71" name="Isosceles Triangle 6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205617" y="0"/>
            <a:ext cx="3512194" cy="82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MS LAZER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E5BEAE-A074-6B13-C741-4B3EEEB7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89" y="2463232"/>
            <a:ext cx="4498552" cy="21846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9526BEB-A5D8-A4C3-7763-8A3C62EA2DFA}"/>
              </a:ext>
            </a:extLst>
          </p:cNvPr>
          <p:cNvSpPr/>
          <p:nvPr/>
        </p:nvSpPr>
        <p:spPr>
          <a:xfrm>
            <a:off x="1064393" y="2463233"/>
            <a:ext cx="4498552" cy="2065329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BB1F06-AD75-AE39-D4C7-924536052D1B}"/>
              </a:ext>
            </a:extLst>
          </p:cNvPr>
          <p:cNvSpPr txBox="1">
            <a:spLocks/>
          </p:cNvSpPr>
          <p:nvPr/>
        </p:nvSpPr>
        <p:spPr>
          <a:xfrm>
            <a:off x="1324620" y="2803398"/>
            <a:ext cx="3991007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Pontos de interesse: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Bares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Restaurantes</a:t>
            </a:r>
          </a:p>
        </p:txBody>
      </p:sp>
    </p:spTree>
    <p:extLst>
      <p:ext uri="{BB962C8B-B14F-4D97-AF65-F5344CB8AC3E}">
        <p14:creationId xmlns:p14="http://schemas.microsoft.com/office/powerpoint/2010/main" val="2601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205617" y="0"/>
            <a:ext cx="4152446" cy="82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MS ESTACIONAMENTO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9526BEB-A5D8-A4C3-7763-8A3C62EA2DFA}"/>
              </a:ext>
            </a:extLst>
          </p:cNvPr>
          <p:cNvSpPr/>
          <p:nvPr/>
        </p:nvSpPr>
        <p:spPr>
          <a:xfrm>
            <a:off x="871880" y="2663706"/>
            <a:ext cx="4017361" cy="1955734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BB1F06-AD75-AE39-D4C7-924536052D1B}"/>
              </a:ext>
            </a:extLst>
          </p:cNvPr>
          <p:cNvSpPr txBox="1">
            <a:spLocks/>
          </p:cNvSpPr>
          <p:nvPr/>
        </p:nvSpPr>
        <p:spPr>
          <a:xfrm>
            <a:off x="871881" y="3258222"/>
            <a:ext cx="4017360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Lista de parques junto ao Estádio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FADAC3-9F5A-38C8-23E4-5D6282D2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16" y="2663706"/>
            <a:ext cx="4506694" cy="19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133638" y="0"/>
            <a:ext cx="4893733" cy="758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MS GATEWAY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374C2B5-6457-1D49-D16B-CEB51B47C5BF}"/>
              </a:ext>
            </a:extLst>
          </p:cNvPr>
          <p:cNvSpPr/>
          <p:nvPr/>
        </p:nvSpPr>
        <p:spPr>
          <a:xfrm>
            <a:off x="939729" y="1212872"/>
            <a:ext cx="2314907" cy="126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 err="1"/>
              <a:t>Pedido</a:t>
            </a:r>
            <a:r>
              <a:rPr lang="en-US" sz="1800" kern="1200" dirty="0"/>
              <a:t> do </a:t>
            </a:r>
            <a:r>
              <a:rPr lang="en-US" sz="1800" kern="1200" dirty="0" err="1"/>
              <a:t>cliente</a:t>
            </a:r>
            <a:endParaRPr lang="en-US" sz="18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POST</a:t>
            </a:r>
            <a:br>
              <a:rPr lang="en-US" sz="1800" kern="1200" dirty="0"/>
            </a:br>
            <a:r>
              <a:rPr lang="en-US" sz="1800" b="1" kern="1200" dirty="0"/>
              <a:t>/gateway/Register</a:t>
            </a:r>
          </a:p>
          <a:p>
            <a:pPr algn="ctr"/>
            <a:endParaRPr lang="pt-PT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2B1E92-4C6C-2755-7083-EDC8FF812306}"/>
              </a:ext>
            </a:extLst>
          </p:cNvPr>
          <p:cNvSpPr/>
          <p:nvPr/>
        </p:nvSpPr>
        <p:spPr>
          <a:xfrm>
            <a:off x="4213315" y="1212871"/>
            <a:ext cx="2314907" cy="126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Gateway</a:t>
            </a:r>
            <a:endParaRPr lang="en-US" sz="1800" b="1" kern="1200" dirty="0"/>
          </a:p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32FB23D-E73E-678B-3C7A-C8BCD5BC336B}"/>
              </a:ext>
            </a:extLst>
          </p:cNvPr>
          <p:cNvSpPr/>
          <p:nvPr/>
        </p:nvSpPr>
        <p:spPr>
          <a:xfrm>
            <a:off x="7486901" y="1212872"/>
            <a:ext cx="2938740" cy="126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/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/>
              <a:t>API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/>
              <a:t>localhost:44386/Register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b="1" kern="1200" dirty="0"/>
          </a:p>
          <a:p>
            <a:pPr algn="ctr"/>
            <a:endParaRPr lang="pt-PT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6B44479-5F20-BDB9-F4C9-4FE5AA4BD9A9}"/>
              </a:ext>
            </a:extLst>
          </p:cNvPr>
          <p:cNvSpPr/>
          <p:nvPr/>
        </p:nvSpPr>
        <p:spPr>
          <a:xfrm>
            <a:off x="3373191" y="1738365"/>
            <a:ext cx="693336" cy="341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283A76E-17CD-D054-1793-6D4663BAFD3F}"/>
              </a:ext>
            </a:extLst>
          </p:cNvPr>
          <p:cNvSpPr/>
          <p:nvPr/>
        </p:nvSpPr>
        <p:spPr>
          <a:xfrm>
            <a:off x="6693138" y="1738365"/>
            <a:ext cx="693336" cy="341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04EBFFBB-39E4-9FAD-FCA9-B0782BD3A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8" y="2833077"/>
            <a:ext cx="5033217" cy="2936344"/>
          </a:xfrm>
          <a:prstGeom prst="rect">
            <a:avLst/>
          </a:prstGeom>
        </p:spPr>
      </p:pic>
      <p:pic>
        <p:nvPicPr>
          <p:cNvPr id="18" name="Imagem 17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5C64AC9D-62B7-3A60-2444-3BF5DABE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23" y="2833077"/>
            <a:ext cx="4518698" cy="13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3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5" name="Straight Connector 3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7" name="Isosceles Triangle 3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1" name="Isosceles Triangle 3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2" name="Isosceles Triangle 4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2155224" y="218374"/>
            <a:ext cx="715914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USER INTERFACE/BUSINESS CLASS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endParaRPr lang="en-US" sz="3600" dirty="0"/>
          </a:p>
        </p:txBody>
      </p:sp>
      <p:pic>
        <p:nvPicPr>
          <p:cNvPr id="27" name="Picture 26" descr="Gráfico">
            <a:extLst>
              <a:ext uri="{FF2B5EF4-FFF2-40B4-BE49-F238E27FC236}">
                <a16:creationId xmlns:a16="http://schemas.microsoft.com/office/drawing/2014/main" id="{0309F6AA-CB1B-079F-7759-CB11B826E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9" r="40050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08693EB-DC66-F247-F918-39FD958E6331}"/>
              </a:ext>
            </a:extLst>
          </p:cNvPr>
          <p:cNvSpPr txBox="1"/>
          <p:nvPr/>
        </p:nvSpPr>
        <p:spPr>
          <a:xfrm>
            <a:off x="2849562" y="1152939"/>
            <a:ext cx="6424440" cy="488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Desenvolvimento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defRPr cap="all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defRPr cap="all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defRPr cap="all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defRPr cap="all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token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105F33-359F-0518-9BB5-3CDA81590F1F}"/>
              </a:ext>
            </a:extLst>
          </p:cNvPr>
          <p:cNvSpPr txBox="1"/>
          <p:nvPr/>
        </p:nvSpPr>
        <p:spPr>
          <a:xfrm>
            <a:off x="7324531" y="1639186"/>
            <a:ext cx="579168" cy="28702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41DF706-52A9-EE48-1164-F955AAE4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694" y="1632304"/>
            <a:ext cx="4460106" cy="144761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2C3576C-2FC5-DC61-B413-A6D8002ADE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30" b="13884"/>
          <a:stretch/>
        </p:blipFill>
        <p:spPr>
          <a:xfrm>
            <a:off x="4714002" y="4498351"/>
            <a:ext cx="3359305" cy="18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6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5" name="Straight Connector 3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7" name="Isosceles Triangle 3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1" name="Isosceles Triangle 3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2" name="Isosceles Triangle 4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2155224" y="218374"/>
            <a:ext cx="715914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/>
              <a:t>USER INTERFACE/BUSINESS CLASS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endParaRPr lang="en-US" sz="3600" dirty="0"/>
          </a:p>
        </p:txBody>
      </p:sp>
      <p:pic>
        <p:nvPicPr>
          <p:cNvPr id="27" name="Picture 26" descr="Gráfico">
            <a:extLst>
              <a:ext uri="{FF2B5EF4-FFF2-40B4-BE49-F238E27FC236}">
                <a16:creationId xmlns:a16="http://schemas.microsoft.com/office/drawing/2014/main" id="{0309F6AA-CB1B-079F-7759-CB11B826E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9" r="40050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08693EB-DC66-F247-F918-39FD958E6331}"/>
              </a:ext>
            </a:extLst>
          </p:cNvPr>
          <p:cNvSpPr txBox="1"/>
          <p:nvPr/>
        </p:nvSpPr>
        <p:spPr>
          <a:xfrm>
            <a:off x="2849562" y="1152939"/>
            <a:ext cx="6424440" cy="488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Estatísticas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cap="all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Estado dos Serviços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105F33-359F-0518-9BB5-3CDA81590F1F}"/>
              </a:ext>
            </a:extLst>
          </p:cNvPr>
          <p:cNvSpPr txBox="1"/>
          <p:nvPr/>
        </p:nvSpPr>
        <p:spPr>
          <a:xfrm>
            <a:off x="7324531" y="1639186"/>
            <a:ext cx="579168" cy="28702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E0AFAFF-6D51-FE5C-AFFA-5BA99392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71" y="1256887"/>
            <a:ext cx="3477886" cy="219817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5BB0478-E37D-FEA2-72C6-8AC32FE5C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304" y="4006178"/>
            <a:ext cx="666843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7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4" name="Isosceles Triangle 2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8" name="Isosceles Triangle 2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9" name="Isosceles Triangle 2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cxnSp>
        <p:nvCxnSpPr>
          <p:cNvPr id="60" name="Straight Connector 3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600" dirty="0"/>
              <a:t>A NOSSA IDEIA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B90541-25FA-54D4-3D90-E1777F3A4483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Planear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simplificar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ida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a 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jogo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futebol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, a app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disponibiliza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: 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 (corpo)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Informação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meteorológica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 (corpo)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Onde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estacionar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; 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 (corpo)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Onde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almoçar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jantar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beber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copo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;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 (corpo)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Como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chegar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lá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corpo)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rebuchet MS (corpo)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8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119862" y="0"/>
            <a:ext cx="10794873" cy="88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ARQUITETURA DO SISTEMA</a:t>
            </a: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2A74E5C-3A19-CECC-1869-981A50C3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751298"/>
            <a:ext cx="8164582" cy="6110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809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119862" y="0"/>
            <a:ext cx="10794873" cy="88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TECNOLOGIAS UTILIZADAS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2E86E83-94E7-8241-9F09-7EA4EFE9F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9" y="999870"/>
            <a:ext cx="1334089" cy="13210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4B9A91-4EB8-E18E-F1EF-A755257D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02" y="2876502"/>
            <a:ext cx="2933954" cy="11049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3749ABB-3150-E9FC-5742-9A278AD60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562" y="843928"/>
            <a:ext cx="2723100" cy="15128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2C32C9-23A6-AF1E-78C9-B00086370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97" y="4723841"/>
            <a:ext cx="4118742" cy="1502880"/>
          </a:xfrm>
          <a:prstGeom prst="rect">
            <a:avLst/>
          </a:prstGeom>
        </p:spPr>
      </p:pic>
      <p:pic>
        <p:nvPicPr>
          <p:cNvPr id="1028" name="Picture 4" descr="Docker full logo transparent PNG - StickPNG">
            <a:extLst>
              <a:ext uri="{FF2B5EF4-FFF2-40B4-BE49-F238E27FC236}">
                <a16:creationId xmlns:a16="http://schemas.microsoft.com/office/drawing/2014/main" id="{8B3F3B45-AFEC-E46E-20AA-81738C65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89" y="815487"/>
            <a:ext cx="1599113" cy="15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237F68A-1A12-6F7A-778E-003AC8182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647" y="966318"/>
            <a:ext cx="1287545" cy="1297449"/>
          </a:xfrm>
          <a:prstGeom prst="rect">
            <a:avLst/>
          </a:prstGeom>
        </p:spPr>
      </p:pic>
      <p:pic>
        <p:nvPicPr>
          <p:cNvPr id="1034" name="Picture 10" descr="SwaggerQL · GitHub">
            <a:extLst>
              <a:ext uri="{FF2B5EF4-FFF2-40B4-BE49-F238E27FC236}">
                <a16:creationId xmlns:a16="http://schemas.microsoft.com/office/drawing/2014/main" id="{05EAC930-3DA5-6E9F-28AE-2544ED5D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63" y="913010"/>
            <a:ext cx="1374670" cy="13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CryptNet - Overview | OutSystems">
            <a:extLst>
              <a:ext uri="{FF2B5EF4-FFF2-40B4-BE49-F238E27FC236}">
                <a16:creationId xmlns:a16="http://schemas.microsoft.com/office/drawing/2014/main" id="{A544149D-FFC4-BC82-1D97-9796037B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70" y="4779107"/>
            <a:ext cx="1392347" cy="139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API Gateway com Ocelot. Ocelot é um API Gateway para plataforma… | by  Thiago Loureiro | Medium">
            <a:extLst>
              <a:ext uri="{FF2B5EF4-FFF2-40B4-BE49-F238E27FC236}">
                <a16:creationId xmlns:a16="http://schemas.microsoft.com/office/drawing/2014/main" id="{8FCBED28-C261-9590-BF3E-6EC33E2967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35" y="2707010"/>
            <a:ext cx="1188891" cy="140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32E14D0-DF8E-0AA2-683D-20219A8FA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1774" y="4443401"/>
            <a:ext cx="1486989" cy="17567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9C36904-E791-FC8D-4ABC-38F8DF4B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4" y="2876913"/>
            <a:ext cx="2933954" cy="1104996"/>
          </a:xfrm>
          <a:prstGeom prst="rect">
            <a:avLst/>
          </a:prstGeom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A69C1DB7-4AE1-1872-7A5B-DB746EE0CAD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47" y="2707010"/>
            <a:ext cx="1946910" cy="1504950"/>
          </a:xfrm>
          <a:prstGeom prst="rect">
            <a:avLst/>
          </a:prstGeom>
        </p:spPr>
      </p:pic>
      <p:pic>
        <p:nvPicPr>
          <p:cNvPr id="22" name="Picture 16" descr="xUnit.net · GitHub">
            <a:extLst>
              <a:ext uri="{FF2B5EF4-FFF2-40B4-BE49-F238E27FC236}">
                <a16:creationId xmlns:a16="http://schemas.microsoft.com/office/drawing/2014/main" id="{0F4BE7C3-0DEC-3FFB-14D9-6D195B2C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11" y="2709634"/>
            <a:ext cx="1499703" cy="14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6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18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1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390886" y="13644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600" dirty="0"/>
              <a:t>API’s EXTERNAS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aphicFrame>
        <p:nvGraphicFramePr>
          <p:cNvPr id="6" name="Gráfico 5" descr="Estilo do Gráfico Circular">
            <a:extLst>
              <a:ext uri="{FF2B5EF4-FFF2-40B4-BE49-F238E27FC236}">
                <a16:creationId xmlns:a16="http://schemas.microsoft.com/office/drawing/2014/main" id="{80EF4187-40C5-8F97-1010-1E57E3B38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687626"/>
              </p:ext>
            </p:extLst>
          </p:nvPr>
        </p:nvGraphicFramePr>
        <p:xfrm>
          <a:off x="482560" y="1421921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831476A-E497-2201-E92E-0A762FB7837F}"/>
              </a:ext>
            </a:extLst>
          </p:cNvPr>
          <p:cNvSpPr txBox="1"/>
          <p:nvPr/>
        </p:nvSpPr>
        <p:spPr>
          <a:xfrm>
            <a:off x="1160836" y="1268218"/>
            <a:ext cx="2605349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pt-PT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Meteo</a:t>
            </a:r>
            <a:r>
              <a:rPr lang="pt-PT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718887-8563-4056-6DE2-B02AF8B2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52" y="2121873"/>
            <a:ext cx="2949598" cy="163616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7BC7B01-15EF-336C-1E4D-F8792434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00" y="2121873"/>
            <a:ext cx="2020168" cy="16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F8F979-696F-FAB3-999F-44EC4B0F73A0}"/>
              </a:ext>
            </a:extLst>
          </p:cNvPr>
          <p:cNvSpPr txBox="1"/>
          <p:nvPr/>
        </p:nvSpPr>
        <p:spPr>
          <a:xfrm>
            <a:off x="1281877" y="4022018"/>
            <a:ext cx="32131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Temperatura (Cº)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Código de Tempo (</a:t>
            </a:r>
            <a:r>
              <a:rPr lang="pt-PT" i="1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WMO</a:t>
            </a: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013107-6DEE-1972-ADA4-4FCB66CA075A}"/>
              </a:ext>
            </a:extLst>
          </p:cNvPr>
          <p:cNvSpPr txBox="1"/>
          <p:nvPr/>
        </p:nvSpPr>
        <p:spPr>
          <a:xfrm>
            <a:off x="5391800" y="4013200"/>
            <a:ext cx="32131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  <a:p>
            <a:pPr marL="342900" lvl="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Ligas</a:t>
            </a:r>
          </a:p>
          <a:p>
            <a:pPr marL="342900" lvl="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Estádios</a:t>
            </a:r>
          </a:p>
          <a:p>
            <a:pPr marL="342900" lvl="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Equipas</a:t>
            </a:r>
          </a:p>
          <a:p>
            <a:pPr marL="342900" lvl="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Jogadores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Principais estatísticas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9921BE-4CFF-F421-BB17-F437B5A41906}"/>
              </a:ext>
            </a:extLst>
          </p:cNvPr>
          <p:cNvSpPr txBox="1"/>
          <p:nvPr/>
        </p:nvSpPr>
        <p:spPr>
          <a:xfrm>
            <a:off x="9250720" y="4013200"/>
            <a:ext cx="205729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i="1" dirty="0" err="1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endParaRPr lang="pt-PT" i="1" dirty="0">
              <a:effectLst/>
              <a:latin typeface="Trebuchet MS (corpo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i="1" dirty="0" err="1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pt-PT" i="1" dirty="0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PT" i="1" dirty="0" err="1">
                <a:effectLst/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endParaRPr lang="pt-PT" dirty="0">
              <a:latin typeface="Trebuchet MS (corpo)"/>
            </a:endParaRPr>
          </a:p>
        </p:txBody>
      </p:sp>
      <p:pic>
        <p:nvPicPr>
          <p:cNvPr id="15" name="Picture 4" descr="Google Maps introduz funcionalidade há muito pedida pelos condutores">
            <a:extLst>
              <a:ext uri="{FF2B5EF4-FFF2-40B4-BE49-F238E27FC236}">
                <a16:creationId xmlns:a16="http://schemas.microsoft.com/office/drawing/2014/main" id="{C6B0FA11-E86F-7277-2E47-0251C909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889" y="2107456"/>
            <a:ext cx="3039331" cy="16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8CDE9F-12F2-B5D1-0F84-A2232D87DFBF}"/>
              </a:ext>
            </a:extLst>
          </p:cNvPr>
          <p:cNvSpPr txBox="1"/>
          <p:nvPr/>
        </p:nvSpPr>
        <p:spPr>
          <a:xfrm>
            <a:off x="5110749" y="1276512"/>
            <a:ext cx="2451100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API-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261132-5C57-3035-EDAD-60BEF2A3A985}"/>
              </a:ext>
            </a:extLst>
          </p:cNvPr>
          <p:cNvSpPr txBox="1"/>
          <p:nvPr/>
        </p:nvSpPr>
        <p:spPr>
          <a:xfrm>
            <a:off x="8291489" y="1276512"/>
            <a:ext cx="2605349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7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2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6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7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021549" y="4630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600" dirty="0"/>
              <a:t>BASES DE DADOS</a:t>
            </a:r>
          </a:p>
        </p:txBody>
      </p:sp>
      <p:sp>
        <p:nvSpPr>
          <p:cNvPr id="39" name="Isosceles Triangle 2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0" name="Isosceles Triangle 2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B90541-25FA-54D4-3D90-E1777F3A4483}"/>
              </a:ext>
            </a:extLst>
          </p:cNvPr>
          <p:cNvSpPr txBox="1"/>
          <p:nvPr/>
        </p:nvSpPr>
        <p:spPr>
          <a:xfrm>
            <a:off x="835833" y="2447925"/>
            <a:ext cx="4811309" cy="250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dirty="0"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Utilizadores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Jogos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Estatísticas</a:t>
            </a: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0773CB-A7B5-9B99-D89C-CB7220AE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63" y="787724"/>
            <a:ext cx="3173896" cy="17632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083278-5598-5A50-FBAD-BB25C021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60" y="804964"/>
            <a:ext cx="4826137" cy="1761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8F381B9-277F-359A-F331-004AEECB27F1}"/>
              </a:ext>
            </a:extLst>
          </p:cNvPr>
          <p:cNvSpPr txBox="1"/>
          <p:nvPr/>
        </p:nvSpPr>
        <p:spPr>
          <a:xfrm>
            <a:off x="5169232" y="2768223"/>
            <a:ext cx="4811309" cy="313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PT" dirty="0"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Categorização e registo de </a:t>
            </a:r>
            <a:r>
              <a:rPr lang="pt-PT" dirty="0" err="1"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pt-PT" dirty="0">
                <a:latin typeface="Trebuchet MS (corpo)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latin typeface="Trebuchet MS (corpo)"/>
              </a:rPr>
              <a:t> </a:t>
            </a:r>
          </a:p>
          <a:p>
            <a:pPr marL="742950" lvl="1" indent="-2857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Trebuchet MS (corpo)"/>
              </a:rPr>
              <a:t>Informação</a:t>
            </a:r>
            <a:endParaRPr lang="en-US" dirty="0">
              <a:latin typeface="Trebuchet MS (corpo)"/>
            </a:endParaRPr>
          </a:p>
          <a:p>
            <a:pPr marL="742950" lvl="1" indent="-2857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Trebuchet MS (corpo)"/>
            </a:endParaRPr>
          </a:p>
          <a:p>
            <a:pPr marL="742950" lvl="1" indent="-2857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Trebuchet MS (corpo)"/>
              </a:rPr>
              <a:t>Aviso</a:t>
            </a:r>
          </a:p>
          <a:p>
            <a:pPr marL="742950" lvl="1" indent="-2857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Trebuchet MS (corpo)"/>
            </a:endParaRPr>
          </a:p>
          <a:p>
            <a:pPr marL="742950" lvl="1" indent="-2857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Trebuchet MS (corpo)"/>
              </a:rPr>
              <a:t>Perigo</a:t>
            </a:r>
            <a:endParaRPr lang="en-US" dirty="0">
              <a:latin typeface="Trebuchet MS (corpo)"/>
            </a:endParaRPr>
          </a:p>
          <a:p>
            <a:pPr marL="742950" lvl="1" indent="-2857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742950" lvl="1" indent="-2857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Erro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1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76201" y="1382486"/>
            <a:ext cx="4123862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4200" dirty="0"/>
              <a:t>MICROSERVICES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1" name="Isosceles Triangle 4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65" name="Isosceles Triangle 5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66" name="Rectangle 5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aixaDeTexto 21">
            <a:extLst>
              <a:ext uri="{FF2B5EF4-FFF2-40B4-BE49-F238E27FC236}">
                <a16:creationId xmlns:a16="http://schemas.microsoft.com/office/drawing/2014/main" id="{74742548-B24D-3FF5-22C9-665EF4FD8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80062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46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007706" y="0"/>
            <a:ext cx="5697893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MS AUTENTICAÇÃO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720668-1601-BF7D-A7D0-4C4347664693}"/>
              </a:ext>
            </a:extLst>
          </p:cNvPr>
          <p:cNvSpPr txBox="1"/>
          <p:nvPr/>
        </p:nvSpPr>
        <p:spPr>
          <a:xfrm>
            <a:off x="766244" y="1809500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Tokens JWT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Bcrypt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Confirmação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email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unitários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C26CC9-C839-A211-98BD-E7CAE3C8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79" y="1109361"/>
            <a:ext cx="4602747" cy="45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D75AE-72E9-D00A-3565-C2FEC601429A}"/>
              </a:ext>
            </a:extLst>
          </p:cNvPr>
          <p:cNvSpPr txBox="1">
            <a:spLocks/>
          </p:cNvSpPr>
          <p:nvPr/>
        </p:nvSpPr>
        <p:spPr>
          <a:xfrm>
            <a:off x="1007706" y="0"/>
            <a:ext cx="5697893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3600" dirty="0"/>
              <a:t>MS JOGOS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720668-1601-BF7D-A7D0-4C4347664693}"/>
              </a:ext>
            </a:extLst>
          </p:cNvPr>
          <p:cNvSpPr txBox="1"/>
          <p:nvPr/>
        </p:nvSpPr>
        <p:spPr>
          <a:xfrm>
            <a:off x="766244" y="1809500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4C1939-77BF-37A4-20AC-E0EF2D4F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94" y="871180"/>
            <a:ext cx="4877481" cy="5115639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EEBD757D-2AF4-C92C-7582-9E1F8389A401}"/>
              </a:ext>
            </a:extLst>
          </p:cNvPr>
          <p:cNvSpPr/>
          <p:nvPr/>
        </p:nvSpPr>
        <p:spPr>
          <a:xfrm>
            <a:off x="3777022" y="2687389"/>
            <a:ext cx="659442" cy="48747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37B626-14DB-4DAC-E266-ACABCAFB7F8B}"/>
              </a:ext>
            </a:extLst>
          </p:cNvPr>
          <p:cNvGrpSpPr>
            <a:grpSpLocks noChangeAspect="1"/>
          </p:cNvGrpSpPr>
          <p:nvPr/>
        </p:nvGrpSpPr>
        <p:grpSpPr>
          <a:xfrm>
            <a:off x="503854" y="4656380"/>
            <a:ext cx="3121297" cy="752895"/>
            <a:chOff x="0" y="55194"/>
            <a:chExt cx="6692748" cy="752895"/>
          </a:xfrm>
          <a:solidFill>
            <a:srgbClr val="43AA34"/>
          </a:soli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01BCD5D5-7D18-F32C-75D4-C280092BE2E0}"/>
                </a:ext>
              </a:extLst>
            </p:cNvPr>
            <p:cNvSpPr/>
            <p:nvPr/>
          </p:nvSpPr>
          <p:spPr>
            <a:xfrm>
              <a:off x="0" y="5519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1" name="Retângulo: Cantos Arredondados 4">
              <a:extLst>
                <a:ext uri="{FF2B5EF4-FFF2-40B4-BE49-F238E27FC236}">
                  <a16:creationId xmlns:a16="http://schemas.microsoft.com/office/drawing/2014/main" id="{22A6BE7F-A17B-3C6A-1E26-E21CE9494185}"/>
                </a:ext>
              </a:extLst>
            </p:cNvPr>
            <p:cNvSpPr txBox="1"/>
            <p:nvPr/>
          </p:nvSpPr>
          <p:spPr>
            <a:xfrm>
              <a:off x="36753" y="9194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9C13030-C7F7-C92E-A912-C306568AF618}"/>
              </a:ext>
            </a:extLst>
          </p:cNvPr>
          <p:cNvSpPr txBox="1">
            <a:spLocks/>
          </p:cNvSpPr>
          <p:nvPr/>
        </p:nvSpPr>
        <p:spPr>
          <a:xfrm>
            <a:off x="488223" y="4771217"/>
            <a:ext cx="312129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Perfil Utilizador</a:t>
            </a: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B4EE5B01-B614-5F1A-6A4E-1ADD5BBA56FC}"/>
              </a:ext>
            </a:extLst>
          </p:cNvPr>
          <p:cNvSpPr/>
          <p:nvPr/>
        </p:nvSpPr>
        <p:spPr>
          <a:xfrm>
            <a:off x="3777022" y="4814956"/>
            <a:ext cx="659442" cy="48747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4BC4D24-BA2F-2428-D265-4FCA476A44D5}"/>
              </a:ext>
            </a:extLst>
          </p:cNvPr>
          <p:cNvGrpSpPr>
            <a:grpSpLocks noChangeAspect="1"/>
          </p:cNvGrpSpPr>
          <p:nvPr/>
        </p:nvGrpSpPr>
        <p:grpSpPr>
          <a:xfrm>
            <a:off x="519485" y="2536808"/>
            <a:ext cx="3121297" cy="752895"/>
            <a:chOff x="0" y="55194"/>
            <a:chExt cx="6692748" cy="752895"/>
          </a:xfrm>
          <a:solidFill>
            <a:srgbClr val="43AA34"/>
          </a:solidFill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484FA972-B6AA-74E8-769F-50A6A19456CE}"/>
                </a:ext>
              </a:extLst>
            </p:cNvPr>
            <p:cNvSpPr/>
            <p:nvPr/>
          </p:nvSpPr>
          <p:spPr>
            <a:xfrm>
              <a:off x="0" y="5519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5C702FB6-656C-00B4-1D24-8D0730488115}"/>
                </a:ext>
              </a:extLst>
            </p:cNvPr>
            <p:cNvSpPr txBox="1"/>
            <p:nvPr/>
          </p:nvSpPr>
          <p:spPr>
            <a:xfrm>
              <a:off x="36753" y="9194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77012C2-101F-AB08-00F3-2362272043FD}"/>
              </a:ext>
            </a:extLst>
          </p:cNvPr>
          <p:cNvSpPr txBox="1">
            <a:spLocks/>
          </p:cNvSpPr>
          <p:nvPr/>
        </p:nvSpPr>
        <p:spPr>
          <a:xfrm>
            <a:off x="503854" y="2651645"/>
            <a:ext cx="312129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Perfil </a:t>
            </a:r>
            <a:r>
              <a:rPr lang="pt-PT" sz="2800" dirty="0" err="1">
                <a:solidFill>
                  <a:schemeClr val="bg1"/>
                </a:solidFill>
              </a:rPr>
              <a:t>Admin</a:t>
            </a:r>
            <a:endParaRPr lang="pt-P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664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178</Words>
  <Application>Microsoft Office PowerPoint</Application>
  <PresentationFormat>Ecrã Panorâmico</PresentationFormat>
  <Paragraphs>98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Trebuchet MS</vt:lpstr>
      <vt:lpstr>Trebuchet MS (corpo)</vt:lpstr>
      <vt:lpstr>Wingdings</vt:lpstr>
      <vt:lpstr>Wingdings 3</vt:lpstr>
      <vt:lpstr>Faceta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computação cloud</dc:title>
  <dc:creator>Rodrigo Almeida Carvalho</dc:creator>
  <cp:lastModifiedBy>Pedro Carvalho</cp:lastModifiedBy>
  <cp:revision>4</cp:revision>
  <dcterms:created xsi:type="dcterms:W3CDTF">2023-12-13T14:04:54Z</dcterms:created>
  <dcterms:modified xsi:type="dcterms:W3CDTF">2023-12-19T17:38:54Z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45a230-5f4b-4c61-aa6e-50add4777d92_Enabled">
    <vt:lpwstr>true</vt:lpwstr>
  </property>
  <property fmtid="{D5CDD505-2E9C-101B-9397-08002B2CF9AE}" pid="3" name="MSIP_Label_df45a230-5f4b-4c61-aa6e-50add4777d92_SetDate">
    <vt:lpwstr>2023-12-13T17:57:49Z</vt:lpwstr>
  </property>
  <property fmtid="{D5CDD505-2E9C-101B-9397-08002B2CF9AE}" pid="4" name="MSIP_Label_df45a230-5f4b-4c61-aa6e-50add4777d92_Method">
    <vt:lpwstr>Standard</vt:lpwstr>
  </property>
  <property fmtid="{D5CDD505-2E9C-101B-9397-08002B2CF9AE}" pid="5" name="MSIP_Label_df45a230-5f4b-4c61-aa6e-50add4777d92_Name">
    <vt:lpwstr>Internal</vt:lpwstr>
  </property>
  <property fmtid="{D5CDD505-2E9C-101B-9397-08002B2CF9AE}" pid="6" name="MSIP_Label_df45a230-5f4b-4c61-aa6e-50add4777d92_SiteId">
    <vt:lpwstr>e2d2ae1f-6e63-4922-9f52-df42a3bcc38a</vt:lpwstr>
  </property>
  <property fmtid="{D5CDD505-2E9C-101B-9397-08002B2CF9AE}" pid="7" name="MSIP_Label_df45a230-5f4b-4c61-aa6e-50add4777d92_ActionId">
    <vt:lpwstr>7254de2b-1314-4a41-8298-59c42199cf6f</vt:lpwstr>
  </property>
  <property fmtid="{D5CDD505-2E9C-101B-9397-08002B2CF9AE}" pid="8" name="MSIP_Label_df45a230-5f4b-4c61-aa6e-50add4777d92_ContentBits">
    <vt:lpwstr>1</vt:lpwstr>
  </property>
  <property fmtid="{D5CDD505-2E9C-101B-9397-08002B2CF9AE}" pid="9" name="ClassificationContentMarkingHeaderLocations">
    <vt:lpwstr>Circuito:49</vt:lpwstr>
  </property>
  <property fmtid="{D5CDD505-2E9C-101B-9397-08002B2CF9AE}" pid="10" name="ClassificationContentMarkingHeaderText">
    <vt:lpwstr>Internal</vt:lpwstr>
  </property>
</Properties>
</file>