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4"/>
  </p:sldMasterIdLst>
  <p:notesMasterIdLst>
    <p:notesMasterId r:id="rId20"/>
  </p:notesMasterIdLst>
  <p:handoutMasterIdLst>
    <p:handoutMasterId r:id="rId21"/>
  </p:handoutMasterIdLst>
  <p:sldIdLst>
    <p:sldId id="270" r:id="rId5"/>
    <p:sldId id="756" r:id="rId6"/>
    <p:sldId id="742" r:id="rId7"/>
    <p:sldId id="725" r:id="rId8"/>
    <p:sldId id="748" r:id="rId9"/>
    <p:sldId id="744" r:id="rId10"/>
    <p:sldId id="745" r:id="rId11"/>
    <p:sldId id="749" r:id="rId12"/>
    <p:sldId id="751" r:id="rId13"/>
    <p:sldId id="750" r:id="rId14"/>
    <p:sldId id="752" r:id="rId15"/>
    <p:sldId id="753" r:id="rId16"/>
    <p:sldId id="755" r:id="rId17"/>
    <p:sldId id="757" r:id="rId18"/>
    <p:sldId id="75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36"/>
    <a:srgbClr val="43AA34"/>
    <a:srgbClr val="1C1E26"/>
    <a:srgbClr val="F7F7F7"/>
    <a:srgbClr val="E6E6E6"/>
    <a:srgbClr val="303342"/>
    <a:srgbClr val="485F74"/>
    <a:srgbClr val="354655"/>
    <a:srgbClr val="C80000"/>
    <a:srgbClr val="85B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39B922-3E0E-46E2-BE4A-B79629EC0344}" type="datetime1">
              <a:rPr lang="pt-PT" smtClean="0"/>
              <a:t>17/12/2023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DB89D3-056A-4F4C-8125-EA71262895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A81BE-52E6-4017-B18D-88ADFEB0DB75}" type="datetime1">
              <a:rPr lang="pt-PT" smtClean="0"/>
              <a:pPr/>
              <a:t>17/12/2023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220CB7-DCA5-4E5B-97F1-300CDD8D2AAB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6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44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669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5032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74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26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49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11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929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15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28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5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148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663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8241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186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1105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242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0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830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Imagem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pt-PT" noProof="0"/>
              <a:t>Arrastar e largar Imagem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219714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8332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658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647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42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77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2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531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11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091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upo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9" name="Retângulo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  <p:sp>
          <p:nvSpPr>
            <p:cNvPr id="30" name="Retângulo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noProof="0"/>
            </a:p>
          </p:txBody>
        </p:sp>
      </p:grpSp>
      <p:sp>
        <p:nvSpPr>
          <p:cNvPr id="31" name="Retângulo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2" name="Caixa de texto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/>
            <a:fld id="{260E2A6B-A809-4840-BF14-8648BC0BDF87}" type="slidenum">
              <a:rPr lang="pt-PT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 rtl="0"/>
              <a:t>‹#›</a:t>
            </a:fld>
            <a:endParaRPr lang="pt-PT" sz="8000" b="0" i="0" strike="noStrike" spc="0" noProof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33" name="Caixa de texto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t-PT" sz="1200" b="1" noProof="0">
                <a:solidFill>
                  <a:schemeClr val="accent1"/>
                </a:solidFill>
                <a:latin typeface="+mn-lt"/>
              </a:rPr>
              <a:t>A Sua Cafetaria</a:t>
            </a:r>
          </a:p>
        </p:txBody>
      </p:sp>
      <p:sp>
        <p:nvSpPr>
          <p:cNvPr id="34" name="CaixaDeTexto 3">
            <a:extLst>
              <a:ext uri="{FF2B5EF4-FFF2-40B4-BE49-F238E27FC236}">
                <a16:creationId xmlns:a16="http://schemas.microsoft.com/office/drawing/2014/main" id="{B3A3BB51-71C4-0C74-E566-44F5269840D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63500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PT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0804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781" r:id="rId19"/>
    <p:sldLayoutId id="2147483692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20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8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2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sv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sv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09174"/>
            <a:ext cx="12192000" cy="68580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2" name="Caixa de texto 21"/>
          <p:cNvSpPr txBox="1"/>
          <p:nvPr/>
        </p:nvSpPr>
        <p:spPr>
          <a:xfrm>
            <a:off x="3264752" y="4658381"/>
            <a:ext cx="5662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pt-PT" sz="3200" b="1" dirty="0"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 SUA APP DE FUTEBOL</a:t>
            </a:r>
          </a:p>
        </p:txBody>
      </p:sp>
      <p:pic>
        <p:nvPicPr>
          <p:cNvPr id="7" name="Imagem 6" descr="Uma imagem com Tipo de letra, Gráficos, logótipo, símbolo&#10;&#10;Descrição gerada automaticamente">
            <a:extLst>
              <a:ext uri="{FF2B5EF4-FFF2-40B4-BE49-F238E27FC236}">
                <a16:creationId xmlns:a16="http://schemas.microsoft.com/office/drawing/2014/main" id="{DD06D7A9-EB07-0CA6-267F-8056925D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6" y="1113357"/>
            <a:ext cx="7011378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Lazer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F51A44D-9DFE-0E25-24BB-9DABC1CCC8A7}"/>
              </a:ext>
            </a:extLst>
          </p:cNvPr>
          <p:cNvSpPr/>
          <p:nvPr/>
        </p:nvSpPr>
        <p:spPr>
          <a:xfrm>
            <a:off x="1642506" y="3054409"/>
            <a:ext cx="4453494" cy="1892059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D571A06-5395-17B0-2DD6-B7A876A7D229}"/>
              </a:ext>
            </a:extLst>
          </p:cNvPr>
          <p:cNvSpPr txBox="1">
            <a:spLocks/>
          </p:cNvSpPr>
          <p:nvPr/>
        </p:nvSpPr>
        <p:spPr>
          <a:xfrm>
            <a:off x="1902733" y="3054409"/>
            <a:ext cx="4154477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Lista de bares/restaurantes junto da morada do estádio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36A4BD-C91E-1A9A-8591-7B9C51F3CCF6}"/>
              </a:ext>
            </a:extLst>
          </p:cNvPr>
          <p:cNvSpPr/>
          <p:nvPr/>
        </p:nvSpPr>
        <p:spPr>
          <a:xfrm>
            <a:off x="1411461" y="102701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12" name="Retângulo 11" descr="Piza">
            <a:extLst>
              <a:ext uri="{FF2B5EF4-FFF2-40B4-BE49-F238E27FC236}">
                <a16:creationId xmlns:a16="http://schemas.microsoft.com/office/drawing/2014/main" id="{E3F2C0EA-E29D-53E3-4F4C-F79E9F4F13AF}"/>
              </a:ext>
            </a:extLst>
          </p:cNvPr>
          <p:cNvSpPr/>
          <p:nvPr/>
        </p:nvSpPr>
        <p:spPr>
          <a:xfrm>
            <a:off x="1642506" y="1258059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514432F-47B1-2BF2-2067-29C4FA493693}"/>
              </a:ext>
            </a:extLst>
          </p:cNvPr>
          <p:cNvSpPr/>
          <p:nvPr/>
        </p:nvSpPr>
        <p:spPr>
          <a:xfrm>
            <a:off x="2747433" y="1027014"/>
            <a:ext cx="826059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Lazer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A9F7752-5CE3-32CE-D922-90704770D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383" y="3206845"/>
            <a:ext cx="298174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Estacionamento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42472B7-0DD8-9B8A-FB7D-C4030CB97E2C}"/>
              </a:ext>
            </a:extLst>
          </p:cNvPr>
          <p:cNvSpPr/>
          <p:nvPr/>
        </p:nvSpPr>
        <p:spPr>
          <a:xfrm>
            <a:off x="1099746" y="1222801"/>
            <a:ext cx="1100212" cy="11002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9" name="Retângulo 8" descr="Carro">
            <a:extLst>
              <a:ext uri="{FF2B5EF4-FFF2-40B4-BE49-F238E27FC236}">
                <a16:creationId xmlns:a16="http://schemas.microsoft.com/office/drawing/2014/main" id="{94E9065E-C53A-4989-3729-1976CEF0354E}"/>
              </a:ext>
            </a:extLst>
          </p:cNvPr>
          <p:cNvSpPr/>
          <p:nvPr/>
        </p:nvSpPr>
        <p:spPr>
          <a:xfrm>
            <a:off x="1330791" y="1453846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BDA33F1-177F-F690-D6F3-35F93CCDF748}"/>
              </a:ext>
            </a:extLst>
          </p:cNvPr>
          <p:cNvSpPr/>
          <p:nvPr/>
        </p:nvSpPr>
        <p:spPr>
          <a:xfrm>
            <a:off x="2435718" y="1222801"/>
            <a:ext cx="2340687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Estacionamento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DD7C36-446E-89D5-D4C7-8F1832E14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427" y="3313495"/>
            <a:ext cx="4506694" cy="1955734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5CDF3E5-DFC5-CFE5-8C0C-2CDB62D762C9}"/>
              </a:ext>
            </a:extLst>
          </p:cNvPr>
          <p:cNvSpPr/>
          <p:nvPr/>
        </p:nvSpPr>
        <p:spPr>
          <a:xfrm>
            <a:off x="1642506" y="3269852"/>
            <a:ext cx="4506694" cy="1384995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2590C37-1CD8-343C-42CB-2FF2F4DF72ED}"/>
              </a:ext>
            </a:extLst>
          </p:cNvPr>
          <p:cNvSpPr txBox="1">
            <a:spLocks/>
          </p:cNvSpPr>
          <p:nvPr/>
        </p:nvSpPr>
        <p:spPr>
          <a:xfrm>
            <a:off x="1968914" y="3269852"/>
            <a:ext cx="3994214" cy="1384995"/>
          </a:xfrm>
          <a:prstGeom prst="rect">
            <a:avLst/>
          </a:prstGeom>
          <a:solidFill>
            <a:srgbClr val="43AA34"/>
          </a:solidFill>
        </p:spPr>
        <p:txBody>
          <a:bodyPr wrap="square" anchor="ctr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Lista de parques de estacionamento junto da morada do estádio</a:t>
            </a:r>
          </a:p>
        </p:txBody>
      </p:sp>
    </p:spTree>
    <p:extLst>
      <p:ext uri="{BB962C8B-B14F-4D97-AF65-F5344CB8AC3E}">
        <p14:creationId xmlns:p14="http://schemas.microsoft.com/office/powerpoint/2010/main" val="818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Gateway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FAC1DA8-0022-E687-77ED-FE273CB3D52A}"/>
              </a:ext>
            </a:extLst>
          </p:cNvPr>
          <p:cNvSpPr/>
          <p:nvPr/>
        </p:nvSpPr>
        <p:spPr>
          <a:xfrm>
            <a:off x="1427699" y="1149051"/>
            <a:ext cx="1100212" cy="1100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9" name="Retângulo 8" descr="Servidor">
            <a:extLst>
              <a:ext uri="{FF2B5EF4-FFF2-40B4-BE49-F238E27FC236}">
                <a16:creationId xmlns:a16="http://schemas.microsoft.com/office/drawing/2014/main" id="{F475DA21-E527-128A-9619-7250C831F0A1}"/>
              </a:ext>
            </a:extLst>
          </p:cNvPr>
          <p:cNvSpPr/>
          <p:nvPr/>
        </p:nvSpPr>
        <p:spPr>
          <a:xfrm>
            <a:off x="1658744" y="1380096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3823E2D-05EA-841B-ED0B-A6F3CADB96F2}"/>
              </a:ext>
            </a:extLst>
          </p:cNvPr>
          <p:cNvSpPr/>
          <p:nvPr/>
        </p:nvSpPr>
        <p:spPr>
          <a:xfrm>
            <a:off x="2763671" y="1149051"/>
            <a:ext cx="1597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4993F621-A0B0-9FA0-76B4-C2AD8ED41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300" y="3964424"/>
            <a:ext cx="4427855" cy="258318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050AF4-AE61-B38A-9449-C42CA12746DE}"/>
              </a:ext>
            </a:extLst>
          </p:cNvPr>
          <p:cNvGrpSpPr/>
          <p:nvPr/>
        </p:nvGrpSpPr>
        <p:grpSpPr>
          <a:xfrm>
            <a:off x="2632668" y="2276526"/>
            <a:ext cx="1707833" cy="1152474"/>
            <a:chOff x="85328" y="0"/>
            <a:chExt cx="1317357" cy="778758"/>
          </a:xfrm>
          <a:solidFill>
            <a:srgbClr val="43AA34"/>
          </a:solidFill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01212A40-DFE2-76B1-1EE2-8DC5F102A1D0}"/>
                </a:ext>
              </a:extLst>
            </p:cNvPr>
            <p:cNvSpPr/>
            <p:nvPr/>
          </p:nvSpPr>
          <p:spPr>
            <a:xfrm>
              <a:off x="85328" y="0"/>
              <a:ext cx="1317357" cy="778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 sz="2000"/>
            </a:p>
          </p:txBody>
        </p:sp>
        <p:sp>
          <p:nvSpPr>
            <p:cNvPr id="40" name="Retângulo: Cantos Arredondados 4">
              <a:extLst>
                <a:ext uri="{FF2B5EF4-FFF2-40B4-BE49-F238E27FC236}">
                  <a16:creationId xmlns:a16="http://schemas.microsoft.com/office/drawing/2014/main" id="{EAAE8E4D-1F93-2224-5278-32AF6BA37AC1}"/>
                </a:ext>
              </a:extLst>
            </p:cNvPr>
            <p:cNvSpPr txBox="1"/>
            <p:nvPr/>
          </p:nvSpPr>
          <p:spPr>
            <a:xfrm>
              <a:off x="108137" y="22809"/>
              <a:ext cx="1271739" cy="7331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 err="1"/>
                <a:t>Pedido</a:t>
              </a:r>
              <a:r>
                <a:rPr lang="en-US" sz="1400" kern="1200" dirty="0"/>
                <a:t> do </a:t>
              </a:r>
              <a:r>
                <a:rPr lang="en-US" sz="1400" kern="1200" dirty="0" err="1"/>
                <a:t>cliente</a:t>
              </a:r>
              <a:endParaRPr lang="en-US" sz="1400" kern="1200" dirty="0"/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POST</a:t>
              </a:r>
              <a:r>
                <a:rPr lang="en-US" sz="1400" kern="1200" dirty="0"/>
                <a:t/>
              </a:r>
              <a:br>
                <a:rPr lang="en-US" sz="1400" kern="1200" dirty="0"/>
              </a:br>
              <a:r>
                <a:rPr lang="en-US" sz="1400" b="1" kern="1200" dirty="0"/>
                <a:t>/gateway/Register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E438A60-BB28-5727-2C25-C52FEF0E56F3}"/>
              </a:ext>
            </a:extLst>
          </p:cNvPr>
          <p:cNvGrpSpPr/>
          <p:nvPr/>
        </p:nvGrpSpPr>
        <p:grpSpPr>
          <a:xfrm>
            <a:off x="4494577" y="2732790"/>
            <a:ext cx="249972" cy="321572"/>
            <a:chOff x="1535729" y="247627"/>
            <a:chExt cx="249972" cy="321572"/>
          </a:xfrm>
          <a:solidFill>
            <a:srgbClr val="008D36"/>
          </a:solidFill>
        </p:grpSpPr>
        <p:sp>
          <p:nvSpPr>
            <p:cNvPr id="36" name="Seta: Para a Direita 35">
              <a:extLst>
                <a:ext uri="{FF2B5EF4-FFF2-40B4-BE49-F238E27FC236}">
                  <a16:creationId xmlns:a16="http://schemas.microsoft.com/office/drawing/2014/main" id="{4B2B8226-4CDB-CD92-6579-524C5CCB578F}"/>
                </a:ext>
              </a:extLst>
            </p:cNvPr>
            <p:cNvSpPr/>
            <p:nvPr/>
          </p:nvSpPr>
          <p:spPr>
            <a:xfrm rot="21600000">
              <a:off x="1535729" y="247627"/>
              <a:ext cx="249972" cy="32157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8" name="Seta: Para a Direita 6">
              <a:extLst>
                <a:ext uri="{FF2B5EF4-FFF2-40B4-BE49-F238E27FC236}">
                  <a16:creationId xmlns:a16="http://schemas.microsoft.com/office/drawing/2014/main" id="{9119425A-AA34-DDCD-8F69-577F8DBDE9E1}"/>
                </a:ext>
              </a:extLst>
            </p:cNvPr>
            <p:cNvSpPr txBox="1"/>
            <p:nvPr/>
          </p:nvSpPr>
          <p:spPr>
            <a:xfrm>
              <a:off x="1535729" y="311941"/>
              <a:ext cx="174980" cy="1929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A36F33A-E52A-4AF2-794E-6B8E21148330}"/>
              </a:ext>
            </a:extLst>
          </p:cNvPr>
          <p:cNvGrpSpPr/>
          <p:nvPr/>
        </p:nvGrpSpPr>
        <p:grpSpPr>
          <a:xfrm>
            <a:off x="4862402" y="2290832"/>
            <a:ext cx="1598688" cy="1138168"/>
            <a:chOff x="1874126" y="0"/>
            <a:chExt cx="1296662" cy="883921"/>
          </a:xfrm>
          <a:solidFill>
            <a:srgbClr val="43AA34"/>
          </a:solidFill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EBC847D8-C169-A309-0F7B-058F9D50D220}"/>
                </a:ext>
              </a:extLst>
            </p:cNvPr>
            <p:cNvSpPr/>
            <p:nvPr/>
          </p:nvSpPr>
          <p:spPr>
            <a:xfrm>
              <a:off x="1874126" y="0"/>
              <a:ext cx="1296662" cy="88392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5" name="Retângulo: Cantos Arredondados 8">
              <a:extLst>
                <a:ext uri="{FF2B5EF4-FFF2-40B4-BE49-F238E27FC236}">
                  <a16:creationId xmlns:a16="http://schemas.microsoft.com/office/drawing/2014/main" id="{90E00333-9A6D-1925-262A-3CDB7F4A3597}"/>
                </a:ext>
              </a:extLst>
            </p:cNvPr>
            <p:cNvSpPr txBox="1"/>
            <p:nvPr/>
          </p:nvSpPr>
          <p:spPr>
            <a:xfrm>
              <a:off x="1900015" y="25889"/>
              <a:ext cx="1244884" cy="8321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Gateway</a:t>
              </a:r>
            </a:p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51119D2-DE82-E7BD-F1CE-FD720769A3F9}"/>
              </a:ext>
            </a:extLst>
          </p:cNvPr>
          <p:cNvGrpSpPr/>
          <p:nvPr/>
        </p:nvGrpSpPr>
        <p:grpSpPr>
          <a:xfrm>
            <a:off x="6724228" y="2756549"/>
            <a:ext cx="258763" cy="321572"/>
            <a:chOff x="3301587" y="262777"/>
            <a:chExt cx="258763" cy="321572"/>
          </a:xfrm>
          <a:solidFill>
            <a:srgbClr val="008D36"/>
          </a:solidFill>
        </p:grpSpPr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C3E9EC39-0146-B1D8-86F1-4D882C7CCACE}"/>
                </a:ext>
              </a:extLst>
            </p:cNvPr>
            <p:cNvSpPr/>
            <p:nvPr/>
          </p:nvSpPr>
          <p:spPr>
            <a:xfrm rot="21541550">
              <a:off x="3301587" y="262777"/>
              <a:ext cx="258763" cy="321572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1" name="Seta: Para a Direita 10">
              <a:extLst>
                <a:ext uri="{FF2B5EF4-FFF2-40B4-BE49-F238E27FC236}">
                  <a16:creationId xmlns:a16="http://schemas.microsoft.com/office/drawing/2014/main" id="{4A1108C6-3F71-C9CC-A4BA-C4736D9C11D4}"/>
                </a:ext>
              </a:extLst>
            </p:cNvPr>
            <p:cNvSpPr txBox="1"/>
            <p:nvPr/>
          </p:nvSpPr>
          <p:spPr>
            <a:xfrm rot="21541550">
              <a:off x="3301593" y="327751"/>
              <a:ext cx="181134" cy="1929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22A94DA-D495-BF92-D04B-2944417AAA95}"/>
              </a:ext>
            </a:extLst>
          </p:cNvPr>
          <p:cNvGrpSpPr/>
          <p:nvPr/>
        </p:nvGrpSpPr>
        <p:grpSpPr>
          <a:xfrm>
            <a:off x="7129455" y="2249262"/>
            <a:ext cx="2125077" cy="1179737"/>
            <a:chOff x="3659000" y="33472"/>
            <a:chExt cx="1827399" cy="778758"/>
          </a:xfrm>
          <a:solidFill>
            <a:srgbClr val="43AA34"/>
          </a:solidFill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D9B0AF8-3BD1-C12B-81D1-8B7279971F0B}"/>
                </a:ext>
              </a:extLst>
            </p:cNvPr>
            <p:cNvSpPr/>
            <p:nvPr/>
          </p:nvSpPr>
          <p:spPr>
            <a:xfrm>
              <a:off x="3659000" y="33472"/>
              <a:ext cx="1827399" cy="778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6" name="Retângulo: Cantos Arredondados 12">
              <a:extLst>
                <a:ext uri="{FF2B5EF4-FFF2-40B4-BE49-F238E27FC236}">
                  <a16:creationId xmlns:a16="http://schemas.microsoft.com/office/drawing/2014/main" id="{D9CA2766-21BC-BFF9-F5E8-B2D8C0732A0E}"/>
                </a:ext>
              </a:extLst>
            </p:cNvPr>
            <p:cNvSpPr txBox="1"/>
            <p:nvPr/>
          </p:nvSpPr>
          <p:spPr>
            <a:xfrm>
              <a:off x="3681809" y="56281"/>
              <a:ext cx="1781781" cy="7331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API</a:t>
              </a: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localhost:44386/Register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4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2800" b="1" dirty="0">
                  <a:solidFill>
                    <a:srgbClr val="1C1E26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</a:t>
              </a:r>
              <a:r>
                <a:rPr lang="pt-PT" sz="3600" b="1" dirty="0" err="1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User</a:t>
              </a: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 Interface</a:t>
              </a:r>
              <a:endParaRPr lang="pt-PT" sz="2800" b="1" dirty="0">
                <a:solidFill>
                  <a:srgbClr val="1C1E26"/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6CA3D1F-CF50-9D60-11AC-B7637E87C305}"/>
              </a:ext>
            </a:extLst>
          </p:cNvPr>
          <p:cNvGrpSpPr/>
          <p:nvPr/>
        </p:nvGrpSpPr>
        <p:grpSpPr>
          <a:xfrm>
            <a:off x="1186847" y="962684"/>
            <a:ext cx="1649387" cy="824693"/>
            <a:chOff x="4836" y="1159013"/>
            <a:chExt cx="1649387" cy="824693"/>
          </a:xfrm>
          <a:solidFill>
            <a:srgbClr val="00B0F0"/>
          </a:solidFill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BA01ED3F-F2F8-56BD-A86E-959D8498B8FC}"/>
                </a:ext>
              </a:extLst>
            </p:cNvPr>
            <p:cNvSpPr/>
            <p:nvPr/>
          </p:nvSpPr>
          <p:spPr>
            <a:xfrm>
              <a:off x="4836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Retângulo: Cantos Arredondados 4">
              <a:extLst>
                <a:ext uri="{FF2B5EF4-FFF2-40B4-BE49-F238E27FC236}">
                  <a16:creationId xmlns:a16="http://schemas.microsoft.com/office/drawing/2014/main" id="{831837A7-7926-648E-751D-3DD31EE62A4F}"/>
                </a:ext>
              </a:extLst>
            </p:cNvPr>
            <p:cNvSpPr txBox="1"/>
            <p:nvPr/>
          </p:nvSpPr>
          <p:spPr>
            <a:xfrm>
              <a:off x="28990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dirty="0"/>
                <a:t>Open API</a:t>
              </a:r>
              <a:endParaRPr lang="en-US" sz="2000" kern="1200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D3AC053-E98E-76EA-C211-50E406737CBA}"/>
              </a:ext>
            </a:extLst>
          </p:cNvPr>
          <p:cNvGrpSpPr/>
          <p:nvPr/>
        </p:nvGrpSpPr>
        <p:grpSpPr>
          <a:xfrm>
            <a:off x="1186846" y="4043663"/>
            <a:ext cx="1649387" cy="824693"/>
            <a:chOff x="2066571" y="1159013"/>
            <a:chExt cx="1649387" cy="8246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8867A40-63E5-1A16-A9BB-521694ABB861}"/>
                </a:ext>
              </a:extLst>
            </p:cNvPr>
            <p:cNvSpPr/>
            <p:nvPr/>
          </p:nvSpPr>
          <p:spPr>
            <a:xfrm>
              <a:off x="2066571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3" name="Retângulo: Cantos Arredondados 6">
              <a:extLst>
                <a:ext uri="{FF2B5EF4-FFF2-40B4-BE49-F238E27FC236}">
                  <a16:creationId xmlns:a16="http://schemas.microsoft.com/office/drawing/2014/main" id="{25C76AB6-9933-6C03-B94D-BE3CCDC6FE88}"/>
                </a:ext>
              </a:extLst>
            </p:cNvPr>
            <p:cNvSpPr txBox="1"/>
            <p:nvPr/>
          </p:nvSpPr>
          <p:spPr>
            <a:xfrm>
              <a:off x="2090725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dirty="0"/>
                <a:t>Informação do </a:t>
              </a:r>
              <a:r>
                <a:rPr lang="pt-PT" sz="2000" kern="1200" dirty="0" err="1"/>
                <a:t>Token</a:t>
              </a:r>
              <a:endParaRPr lang="en-US" sz="2000" kern="1200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4E84D0D-10D2-DA3D-5A65-28989B64B3B7}"/>
              </a:ext>
            </a:extLst>
          </p:cNvPr>
          <p:cNvGrpSpPr/>
          <p:nvPr/>
        </p:nvGrpSpPr>
        <p:grpSpPr>
          <a:xfrm>
            <a:off x="7526710" y="938530"/>
            <a:ext cx="1649387" cy="824693"/>
            <a:chOff x="4128306" y="1159013"/>
            <a:chExt cx="1649387" cy="824693"/>
          </a:xfrm>
          <a:solidFill>
            <a:srgbClr val="92D050"/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9E054340-062B-4F81-7FE8-E785E145B167}"/>
                </a:ext>
              </a:extLst>
            </p:cNvPr>
            <p:cNvSpPr/>
            <p:nvPr/>
          </p:nvSpPr>
          <p:spPr>
            <a:xfrm>
              <a:off x="4128306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9" name="Retângulo: Cantos Arredondados 8">
              <a:extLst>
                <a:ext uri="{FF2B5EF4-FFF2-40B4-BE49-F238E27FC236}">
                  <a16:creationId xmlns:a16="http://schemas.microsoft.com/office/drawing/2014/main" id="{1AEE1B23-D320-C97C-C5C0-21487C261521}"/>
                </a:ext>
              </a:extLst>
            </p:cNvPr>
            <p:cNvSpPr txBox="1"/>
            <p:nvPr/>
          </p:nvSpPr>
          <p:spPr>
            <a:xfrm>
              <a:off x="4152460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dirty="0"/>
                <a:t>Estatísticas</a:t>
              </a:r>
              <a:endParaRPr lang="en-US" sz="2000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B277E8A-8CC9-37FB-8364-CA37F28CFFA8}"/>
              </a:ext>
            </a:extLst>
          </p:cNvPr>
          <p:cNvGrpSpPr/>
          <p:nvPr/>
        </p:nvGrpSpPr>
        <p:grpSpPr>
          <a:xfrm>
            <a:off x="7687170" y="4043663"/>
            <a:ext cx="1649387" cy="824693"/>
            <a:chOff x="6190040" y="1159013"/>
            <a:chExt cx="1649387" cy="824693"/>
          </a:xfrm>
          <a:solidFill>
            <a:srgbClr val="FFC000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E1DC557-138C-145B-A380-6B2480F03BE2}"/>
                </a:ext>
              </a:extLst>
            </p:cNvPr>
            <p:cNvSpPr/>
            <p:nvPr/>
          </p:nvSpPr>
          <p:spPr>
            <a:xfrm>
              <a:off x="6190040" y="1159013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Retângulo: Cantos Arredondados 10">
              <a:extLst>
                <a:ext uri="{FF2B5EF4-FFF2-40B4-BE49-F238E27FC236}">
                  <a16:creationId xmlns:a16="http://schemas.microsoft.com/office/drawing/2014/main" id="{BD84659E-8506-05D9-5CC2-CD86E9439A0E}"/>
                </a:ext>
              </a:extLst>
            </p:cNvPr>
            <p:cNvSpPr txBox="1"/>
            <p:nvPr/>
          </p:nvSpPr>
          <p:spPr>
            <a:xfrm>
              <a:off x="6214194" y="1183167"/>
              <a:ext cx="1601079" cy="7763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kern="1200" dirty="0"/>
                <a:t>Estado </a:t>
              </a:r>
              <a:r>
                <a:rPr lang="en-US" sz="2000" kern="1200" dirty="0" err="1"/>
                <a:t>serviços</a:t>
              </a:r>
              <a:endParaRPr lang="en-US" sz="2000" kern="1200" dirty="0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DA19B114-A808-CD6C-61D6-14FEA87D8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45" y="2148506"/>
            <a:ext cx="3388752" cy="10998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41D2AFF-9D99-2EBB-9379-2AE759F37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86" y="5310469"/>
            <a:ext cx="3658111" cy="153373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11429DF-38C3-088B-EE14-AE38CFB36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318" y="1866744"/>
            <a:ext cx="3280473" cy="207339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86064BC-B8BE-A298-995A-2CEBFFD37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969" y="5106387"/>
            <a:ext cx="666843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186442"/>
            <a:ext cx="9257582" cy="3942807"/>
          </a:xfrm>
          <a:prstGeom prst="rect">
            <a:avLst/>
          </a:prstGeom>
        </p:spPr>
      </p:pic>
      <p:grpSp>
        <p:nvGrpSpPr>
          <p:cNvPr id="5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6736"/>
            <a:ext cx="12109581" cy="635452"/>
            <a:chOff x="0" y="187846"/>
            <a:chExt cx="12109581" cy="635452"/>
          </a:xfrm>
        </p:grpSpPr>
        <p:sp>
          <p:nvSpPr>
            <p:cNvPr id="6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2800" b="1" dirty="0">
                  <a:solidFill>
                    <a:srgbClr val="1C1E26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</a:t>
              </a:r>
              <a:r>
                <a:rPr lang="pt-PT" sz="3600" b="1" dirty="0" err="1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User</a:t>
              </a: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 Interface</a:t>
              </a:r>
              <a:endParaRPr lang="pt-PT" sz="2800" b="1" dirty="0">
                <a:solidFill>
                  <a:srgbClr val="1C1E26"/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8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grpSp>
        <p:nvGrpSpPr>
          <p:cNvPr id="9" name="Agrupar 2">
            <a:extLst>
              <a:ext uri="{FF2B5EF4-FFF2-40B4-BE49-F238E27FC236}">
                <a16:creationId xmlns:a16="http://schemas.microsoft.com/office/drawing/2014/main" id="{1D3AC053-E98E-76EA-C211-50E406737CBA}"/>
              </a:ext>
            </a:extLst>
          </p:cNvPr>
          <p:cNvGrpSpPr/>
          <p:nvPr/>
        </p:nvGrpSpPr>
        <p:grpSpPr>
          <a:xfrm>
            <a:off x="1463040" y="1091968"/>
            <a:ext cx="1649387" cy="824693"/>
            <a:chOff x="2042417" y="1485374"/>
            <a:chExt cx="1649387" cy="82469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" name="Retângulo: Cantos Arredondados 21">
              <a:extLst>
                <a:ext uri="{FF2B5EF4-FFF2-40B4-BE49-F238E27FC236}">
                  <a16:creationId xmlns:a16="http://schemas.microsoft.com/office/drawing/2014/main" id="{08867A40-63E5-1A16-A9BB-521694ABB861}"/>
                </a:ext>
              </a:extLst>
            </p:cNvPr>
            <p:cNvSpPr/>
            <p:nvPr/>
          </p:nvSpPr>
          <p:spPr>
            <a:xfrm>
              <a:off x="2042417" y="1485374"/>
              <a:ext cx="1649387" cy="8246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1" name="Retângulo: Cantos Arredondados 6">
              <a:extLst>
                <a:ext uri="{FF2B5EF4-FFF2-40B4-BE49-F238E27FC236}">
                  <a16:creationId xmlns:a16="http://schemas.microsoft.com/office/drawing/2014/main" id="{25C76AB6-9933-6C03-B94D-BE3CCDC6FE88}"/>
                </a:ext>
              </a:extLst>
            </p:cNvPr>
            <p:cNvSpPr txBox="1"/>
            <p:nvPr/>
          </p:nvSpPr>
          <p:spPr>
            <a:xfrm>
              <a:off x="2066571" y="1586480"/>
              <a:ext cx="1625233" cy="6994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dirty="0" smtClean="0"/>
                <a:t>Processo de negócio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4D2D48-6706-385C-4C9C-6A983A17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173428"/>
          </a:xfrm>
          <a:prstGeom prst="rect">
            <a:avLst/>
          </a:prstGeom>
        </p:spPr>
      </p:pic>
      <p:sp>
        <p:nvSpPr>
          <p:cNvPr id="2" name="Caixa de texto 10">
            <a:extLst>
              <a:ext uri="{FF2B5EF4-FFF2-40B4-BE49-F238E27FC236}">
                <a16:creationId xmlns:a16="http://schemas.microsoft.com/office/drawing/2014/main" id="{81C518EC-E119-438E-9ACB-4682E977CE40}"/>
              </a:ext>
            </a:extLst>
          </p:cNvPr>
          <p:cNvSpPr txBox="1"/>
          <p:nvPr/>
        </p:nvSpPr>
        <p:spPr>
          <a:xfrm>
            <a:off x="192160" y="655411"/>
            <a:ext cx="4601372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pt-PT" sz="3200" dirty="0">
                <a:solidFill>
                  <a:schemeClr val="bg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OBRIGADO!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F236403-D522-9167-5C1F-509671BE273E}"/>
              </a:ext>
            </a:extLst>
          </p:cNvPr>
          <p:cNvSpPr/>
          <p:nvPr/>
        </p:nvSpPr>
        <p:spPr>
          <a:xfrm>
            <a:off x="295741" y="1151316"/>
            <a:ext cx="2829569" cy="160659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Trabalho realizado por:</a:t>
            </a:r>
          </a:p>
          <a:p>
            <a:pPr>
              <a:lnSpc>
                <a:spcPct val="120000"/>
              </a:lnSpc>
            </a:pPr>
            <a:endParaRPr lang="pt-PT" sz="1400" b="1" dirty="0" smtClean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José Carreira</a:t>
            </a:r>
            <a:endParaRPr lang="pt-PT" sz="14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rtl="0">
              <a:lnSpc>
                <a:spcPct val="120000"/>
              </a:lnSpc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José Pedro </a:t>
            </a: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Gomes</a:t>
            </a:r>
            <a:endParaRPr lang="pt-PT" sz="14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Pedro Carvalho</a:t>
            </a:r>
          </a:p>
          <a:p>
            <a:pPr rtl="0">
              <a:lnSpc>
                <a:spcPct val="120000"/>
              </a:lnSpc>
            </a:pPr>
            <a:endParaRPr lang="pt-PT" sz="1200" b="1" dirty="0">
              <a:latin typeface="Calibri" panose="020F0502020204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/>
          <p:cNvSpPr txBox="1"/>
          <p:nvPr/>
        </p:nvSpPr>
        <p:spPr>
          <a:xfrm>
            <a:off x="772889" y="1096329"/>
            <a:ext cx="362347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pt-PT" sz="3600" b="1" dirty="0"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rPr>
              <a:t>A NOSSA IDEIA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58703" y="2130165"/>
            <a:ext cx="4863403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Planear e simplificar a ida a um jogo de futebol, a app disponibiliza:  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Informação meteorológica;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Onde estacionar;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Onde almoçar/jantar/beber um copo;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Como chegar lá.</a:t>
            </a:r>
            <a:endParaRPr lang="pt-PT" sz="1400" b="1" dirty="0">
              <a:solidFill>
                <a:schemeClr val="accent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0692A12C-2098-7597-D722-AA9DAAF57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12" y="1631860"/>
            <a:ext cx="4575974" cy="40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347B6EF5-A111-2012-847F-D32DD711D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15" y="1038142"/>
            <a:ext cx="8003177" cy="56031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9" name="Agrupar 11">
            <a:extLst>
              <a:ext uri="{FF2B5EF4-FFF2-40B4-BE49-F238E27FC236}">
                <a16:creationId xmlns:a16="http://schemas.microsoft.com/office/drawing/2014/main" id="{E7908082-A3E3-7CCA-3781-ABF31C32820C}"/>
              </a:ext>
            </a:extLst>
          </p:cNvPr>
          <p:cNvGrpSpPr/>
          <p:nvPr/>
        </p:nvGrpSpPr>
        <p:grpSpPr>
          <a:xfrm>
            <a:off x="0" y="187846"/>
            <a:ext cx="12109581" cy="598271"/>
            <a:chOff x="0" y="187846"/>
            <a:chExt cx="12109581" cy="598271"/>
          </a:xfrm>
        </p:grpSpPr>
        <p:sp>
          <p:nvSpPr>
            <p:cNvPr id="10" name="Caixa de texto 1133"/>
            <p:cNvSpPr txBox="1"/>
            <p:nvPr/>
          </p:nvSpPr>
          <p:spPr>
            <a:xfrm>
              <a:off x="552231" y="250586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Arquitetura da solução</a:t>
              </a:r>
              <a:endParaRPr lang="pt-PT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25">
              <a:extLst>
                <a:ext uri="{FF2B5EF4-FFF2-40B4-BE49-F238E27FC236}">
                  <a16:creationId xmlns:a16="http://schemas.microsoft.com/office/drawing/2014/main" id="{A9ED15DC-937D-E1F6-8C2F-6B9F8BD63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12" name="Picture 25">
              <a:extLst>
                <a:ext uri="{FF2B5EF4-FFF2-40B4-BE49-F238E27FC236}">
                  <a16:creationId xmlns:a16="http://schemas.microsoft.com/office/drawing/2014/main" id="{03232D70-B0ED-F4AC-3DCC-0456C1F2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510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ráfico 44" descr="Estilo do Gráfico Circular"/>
          <p:cNvGraphicFramePr/>
          <p:nvPr>
            <p:extLst>
              <p:ext uri="{D42A27DB-BD31-4B8C-83A1-F6EECF244321}">
                <p14:modId xmlns:p14="http://schemas.microsoft.com/office/powerpoint/2010/main" val="340231154"/>
              </p:ext>
            </p:extLst>
          </p:nvPr>
        </p:nvGraphicFramePr>
        <p:xfrm>
          <a:off x="381000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ítulo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Diapositivo 4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7908082-A3E3-7CCA-3781-ABF31C32820C}"/>
              </a:ext>
            </a:extLst>
          </p:cNvPr>
          <p:cNvGrpSpPr/>
          <p:nvPr/>
        </p:nvGrpSpPr>
        <p:grpSpPr>
          <a:xfrm>
            <a:off x="0" y="187846"/>
            <a:ext cx="12109581" cy="598271"/>
            <a:chOff x="0" y="187846"/>
            <a:chExt cx="12109581" cy="598271"/>
          </a:xfrm>
        </p:grpSpPr>
        <p:sp>
          <p:nvSpPr>
            <p:cNvPr id="1134" name="Caixa de texto 1133"/>
            <p:cNvSpPr txBox="1"/>
            <p:nvPr/>
          </p:nvSpPr>
          <p:spPr>
            <a:xfrm>
              <a:off x="552231" y="250586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API’s</a:t>
              </a:r>
              <a:r>
                <a:rPr lang="pt-PT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 Externas</a:t>
              </a:r>
            </a:p>
          </p:txBody>
        </p:sp>
        <p:pic>
          <p:nvPicPr>
            <p:cNvPr id="10" name="Picture 25">
              <a:extLst>
                <a:ext uri="{FF2B5EF4-FFF2-40B4-BE49-F238E27FC236}">
                  <a16:creationId xmlns:a16="http://schemas.microsoft.com/office/drawing/2014/main" id="{A9ED15DC-937D-E1F6-8C2F-6B9F8BD63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11" name="Picture 25">
              <a:extLst>
                <a:ext uri="{FF2B5EF4-FFF2-40B4-BE49-F238E27FC236}">
                  <a16:creationId xmlns:a16="http://schemas.microsoft.com/office/drawing/2014/main" id="{03232D70-B0ED-F4AC-3DCC-0456C1F2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D4D9A1-1AA8-7076-39E6-A40000522438}"/>
              </a:ext>
            </a:extLst>
          </p:cNvPr>
          <p:cNvSpPr txBox="1"/>
          <p:nvPr/>
        </p:nvSpPr>
        <p:spPr>
          <a:xfrm>
            <a:off x="968746" y="1276512"/>
            <a:ext cx="2605349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pt-PT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Meteo</a:t>
            </a:r>
            <a:r>
              <a:rPr lang="pt-PT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9CA108-867B-88E7-FB50-68058B426301}"/>
              </a:ext>
            </a:extLst>
          </p:cNvPr>
          <p:cNvSpPr txBox="1"/>
          <p:nvPr/>
        </p:nvSpPr>
        <p:spPr>
          <a:xfrm>
            <a:off x="5110749" y="1276512"/>
            <a:ext cx="2451100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API-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AD5786-9C7D-6412-63D8-08EB0A196CAC}"/>
              </a:ext>
            </a:extLst>
          </p:cNvPr>
          <p:cNvSpPr txBox="1"/>
          <p:nvPr/>
        </p:nvSpPr>
        <p:spPr>
          <a:xfrm>
            <a:off x="8291489" y="1276512"/>
            <a:ext cx="2605349" cy="577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423999F-EE31-B015-F6E1-299CE63B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92" y="2076632"/>
            <a:ext cx="2949598" cy="16361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04D5251-60B0-E7B2-E7EA-03B140AED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40" y="2076632"/>
            <a:ext cx="2020168" cy="168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Maps introduz funcionalidade há muito pedida pelos condutores">
            <a:extLst>
              <a:ext uri="{FF2B5EF4-FFF2-40B4-BE49-F238E27FC236}">
                <a16:creationId xmlns:a16="http://schemas.microsoft.com/office/drawing/2014/main" id="{4F4721DE-8763-0B3F-EACA-473D0E3C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489" y="2109525"/>
            <a:ext cx="3039331" cy="16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247ACB04-1578-B62E-3E28-EA5E3CC2AEFF}"/>
              </a:ext>
            </a:extLst>
          </p:cNvPr>
          <p:cNvSpPr txBox="1"/>
          <p:nvPr/>
        </p:nvSpPr>
        <p:spPr>
          <a:xfrm>
            <a:off x="1180317" y="3976777"/>
            <a:ext cx="32131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Temperatura (Cº)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 de Tempo (</a:t>
            </a:r>
            <a:r>
              <a:rPr lang="pt-PT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WMO</a:t>
            </a: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64E30C-F29D-5585-C100-95DADCEBEE75}"/>
              </a:ext>
            </a:extLst>
          </p:cNvPr>
          <p:cNvSpPr txBox="1"/>
          <p:nvPr/>
        </p:nvSpPr>
        <p:spPr>
          <a:xfrm>
            <a:off x="5290240" y="3967959"/>
            <a:ext cx="32131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Ligas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Estádios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Equipas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Jogadores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Principais estatísticas 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4AF4F03-9705-BBE1-C75A-CCB7E8CB5994}"/>
              </a:ext>
            </a:extLst>
          </p:cNvPr>
          <p:cNvSpPr txBox="1"/>
          <p:nvPr/>
        </p:nvSpPr>
        <p:spPr>
          <a:xfrm>
            <a:off x="9149160" y="3967959"/>
            <a:ext cx="2057296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endParaRPr lang="pt-PT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r>
              <a:rPr lang="pt-PT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034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  <p:bldP spid="14" grpId="0"/>
      <p:bldP spid="16" grpId="0"/>
      <p:bldP spid="18" grpId="0"/>
      <p:bldP spid="25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Gráfico 44" descr="Estilo do Gráfico Circular"/>
          <p:cNvGraphicFramePr/>
          <p:nvPr/>
        </p:nvGraphicFramePr>
        <p:xfrm>
          <a:off x="381000" y="137668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ítulo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Diapositivo 4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7908082-A3E3-7CCA-3781-ABF31C32820C}"/>
              </a:ext>
            </a:extLst>
          </p:cNvPr>
          <p:cNvGrpSpPr/>
          <p:nvPr/>
        </p:nvGrpSpPr>
        <p:grpSpPr>
          <a:xfrm>
            <a:off x="0" y="187846"/>
            <a:ext cx="12109581" cy="598271"/>
            <a:chOff x="0" y="187846"/>
            <a:chExt cx="12109581" cy="598271"/>
          </a:xfrm>
        </p:grpSpPr>
        <p:sp>
          <p:nvSpPr>
            <p:cNvPr id="1134" name="Caixa de texto 1133"/>
            <p:cNvSpPr txBox="1"/>
            <p:nvPr/>
          </p:nvSpPr>
          <p:spPr>
            <a:xfrm>
              <a:off x="552232" y="250586"/>
              <a:ext cx="350730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Base dados</a:t>
              </a:r>
            </a:p>
          </p:txBody>
        </p:sp>
        <p:pic>
          <p:nvPicPr>
            <p:cNvPr id="10" name="Picture 25">
              <a:extLst>
                <a:ext uri="{FF2B5EF4-FFF2-40B4-BE49-F238E27FC236}">
                  <a16:creationId xmlns:a16="http://schemas.microsoft.com/office/drawing/2014/main" id="{A9ED15DC-937D-E1F6-8C2F-6B9F8BD63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11" name="Picture 25">
              <a:extLst>
                <a:ext uri="{FF2B5EF4-FFF2-40B4-BE49-F238E27FC236}">
                  <a16:creationId xmlns:a16="http://schemas.microsoft.com/office/drawing/2014/main" id="{03232D70-B0ED-F4AC-3DCC-0456C1F2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4D5AAD-9BD3-AE08-21AD-0F4F6B989280}"/>
              </a:ext>
            </a:extLst>
          </p:cNvPr>
          <p:cNvSpPr txBox="1"/>
          <p:nvPr/>
        </p:nvSpPr>
        <p:spPr>
          <a:xfrm>
            <a:off x="1343611" y="1374955"/>
            <a:ext cx="2583307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Atlas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D5A5FB-6182-5A47-9CA8-5A395A07BA2B}"/>
              </a:ext>
            </a:extLst>
          </p:cNvPr>
          <p:cNvSpPr txBox="1"/>
          <p:nvPr/>
        </p:nvSpPr>
        <p:spPr>
          <a:xfrm>
            <a:off x="7557817" y="1262247"/>
            <a:ext cx="3081607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pt-PT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ELK </a:t>
            </a:r>
            <a:r>
              <a:rPr lang="pt-PT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pt-PT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C6E032-AE92-EA31-4317-D181400BC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313" y="1961008"/>
            <a:ext cx="4826137" cy="1761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8FFD78D-03E9-C7E2-2FD8-23ACC2232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489" y="1963524"/>
            <a:ext cx="3173896" cy="176327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C71AB0-EFD2-F91D-6659-CA06CABA6C6E}"/>
              </a:ext>
            </a:extLst>
          </p:cNvPr>
          <p:cNvSpPr txBox="1"/>
          <p:nvPr/>
        </p:nvSpPr>
        <p:spPr>
          <a:xfrm>
            <a:off x="6404658" y="3885181"/>
            <a:ext cx="499344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Categorização e r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egisto de </a:t>
            </a:r>
            <a:r>
              <a:rPr lang="pt-PT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logs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Informação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Aviso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Perigo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</a:t>
            </a:r>
            <a:endParaRPr lang="pt-PT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A869A17-9282-B08D-5CD4-4BCF7976CB53}"/>
              </a:ext>
            </a:extLst>
          </p:cNvPr>
          <p:cNvSpPr txBox="1"/>
          <p:nvPr/>
        </p:nvSpPr>
        <p:spPr>
          <a:xfrm>
            <a:off x="1841811" y="3934098"/>
            <a:ext cx="2911864" cy="24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Utilizadores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Estatísticas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8368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  <p:bldP spid="3" grpId="0"/>
      <p:bldP spid="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3B83FA4-6A15-7535-D744-B91FF0637762}"/>
              </a:ext>
            </a:extLst>
          </p:cNvPr>
          <p:cNvGrpSpPr/>
          <p:nvPr/>
        </p:nvGrpSpPr>
        <p:grpSpPr>
          <a:xfrm>
            <a:off x="0" y="187846"/>
            <a:ext cx="12109581" cy="539746"/>
            <a:chOff x="0" y="187846"/>
            <a:chExt cx="12109581" cy="539746"/>
          </a:xfrm>
        </p:grpSpPr>
        <p:pic>
          <p:nvPicPr>
            <p:cNvPr id="4" name="Picture 25">
              <a:extLst>
                <a:ext uri="{FF2B5EF4-FFF2-40B4-BE49-F238E27FC236}">
                  <a16:creationId xmlns:a16="http://schemas.microsoft.com/office/drawing/2014/main" id="{F120929D-728E-E40D-857C-28E4B470A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5" name="Picture 25">
              <a:extLst>
                <a:ext uri="{FF2B5EF4-FFF2-40B4-BE49-F238E27FC236}">
                  <a16:creationId xmlns:a16="http://schemas.microsoft.com/office/drawing/2014/main" id="{5FC0C788-8078-2554-9475-2B601E574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9" name="Caixa de texto 1133">
            <a:extLst>
              <a:ext uri="{FF2B5EF4-FFF2-40B4-BE49-F238E27FC236}">
                <a16:creationId xmlns:a16="http://schemas.microsoft.com/office/drawing/2014/main" id="{D27DDABE-8387-8BAD-1FD8-9FF224B02426}"/>
              </a:ext>
            </a:extLst>
          </p:cNvPr>
          <p:cNvSpPr txBox="1"/>
          <p:nvPr/>
        </p:nvSpPr>
        <p:spPr>
          <a:xfrm>
            <a:off x="621242" y="316438"/>
            <a:ext cx="394071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PT" sz="36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Microservices</a:t>
            </a:r>
            <a:endParaRPr lang="pt-PT" sz="3600" b="1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DACD64-9F52-13D0-DB91-D782B89BA9E4}"/>
              </a:ext>
            </a:extLst>
          </p:cNvPr>
          <p:cNvSpPr/>
          <p:nvPr/>
        </p:nvSpPr>
        <p:spPr>
          <a:xfrm>
            <a:off x="2067069" y="1177272"/>
            <a:ext cx="1100212" cy="1100212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21" name="Retângulo 20" descr="Chave">
            <a:extLst>
              <a:ext uri="{FF2B5EF4-FFF2-40B4-BE49-F238E27FC236}">
                <a16:creationId xmlns:a16="http://schemas.microsoft.com/office/drawing/2014/main" id="{4A453B71-C22B-86A6-84DB-01203EB00FC1}"/>
              </a:ext>
            </a:extLst>
          </p:cNvPr>
          <p:cNvSpPr/>
          <p:nvPr/>
        </p:nvSpPr>
        <p:spPr>
          <a:xfrm>
            <a:off x="2298114" y="1408317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9EF23541-1A1A-45E5-DE66-2D88193386E1}"/>
              </a:ext>
            </a:extLst>
          </p:cNvPr>
          <p:cNvSpPr/>
          <p:nvPr/>
        </p:nvSpPr>
        <p:spPr>
          <a:xfrm>
            <a:off x="3326842" y="1174930"/>
            <a:ext cx="186428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18BCF8-0FCA-A06D-E997-4D3403537832}"/>
              </a:ext>
            </a:extLst>
          </p:cNvPr>
          <p:cNvSpPr/>
          <p:nvPr/>
        </p:nvSpPr>
        <p:spPr>
          <a:xfrm>
            <a:off x="6448272" y="513296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24" name="Retângulo 23" descr="Map with pin">
            <a:extLst>
              <a:ext uri="{FF2B5EF4-FFF2-40B4-BE49-F238E27FC236}">
                <a16:creationId xmlns:a16="http://schemas.microsoft.com/office/drawing/2014/main" id="{8D4E47FD-F794-32BF-75ED-A840CADA3853}"/>
              </a:ext>
            </a:extLst>
          </p:cNvPr>
          <p:cNvSpPr/>
          <p:nvPr/>
        </p:nvSpPr>
        <p:spPr>
          <a:xfrm>
            <a:off x="6679317" y="5364009"/>
            <a:ext cx="638123" cy="63812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F4A5EAC-F75A-53CE-C286-2554A18A26AE}"/>
              </a:ext>
            </a:extLst>
          </p:cNvPr>
          <p:cNvSpPr/>
          <p:nvPr/>
        </p:nvSpPr>
        <p:spPr>
          <a:xfrm>
            <a:off x="7784244" y="5132964"/>
            <a:ext cx="1216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Direções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29B42E-26F9-8D30-3F86-198E48B645EF}"/>
              </a:ext>
            </a:extLst>
          </p:cNvPr>
          <p:cNvSpPr/>
          <p:nvPr/>
        </p:nvSpPr>
        <p:spPr>
          <a:xfrm>
            <a:off x="2067069" y="3155118"/>
            <a:ext cx="1100212" cy="110021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27" name="Retângulo 26" descr="Bola de futebol">
            <a:extLst>
              <a:ext uri="{FF2B5EF4-FFF2-40B4-BE49-F238E27FC236}">
                <a16:creationId xmlns:a16="http://schemas.microsoft.com/office/drawing/2014/main" id="{B62E407D-6202-8834-6759-5C1D5200E505}"/>
              </a:ext>
            </a:extLst>
          </p:cNvPr>
          <p:cNvSpPr/>
          <p:nvPr/>
        </p:nvSpPr>
        <p:spPr>
          <a:xfrm>
            <a:off x="2298114" y="3386163"/>
            <a:ext cx="638123" cy="63812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5A8FEC83-739A-BE23-7294-E1DFF5416BB3}"/>
              </a:ext>
            </a:extLst>
          </p:cNvPr>
          <p:cNvSpPr/>
          <p:nvPr/>
        </p:nvSpPr>
        <p:spPr>
          <a:xfrm>
            <a:off x="3403042" y="3155118"/>
            <a:ext cx="100703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Jogos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74EF28-2D91-2FF0-0F86-222EFBE9DBA5}"/>
              </a:ext>
            </a:extLst>
          </p:cNvPr>
          <p:cNvSpPr/>
          <p:nvPr/>
        </p:nvSpPr>
        <p:spPr>
          <a:xfrm>
            <a:off x="6448272" y="3155118"/>
            <a:ext cx="1100212" cy="1100212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 29" descr="Carro">
            <a:extLst>
              <a:ext uri="{FF2B5EF4-FFF2-40B4-BE49-F238E27FC236}">
                <a16:creationId xmlns:a16="http://schemas.microsoft.com/office/drawing/2014/main" id="{0DD6E1A5-0B97-2A6D-0229-8127D87D5C33}"/>
              </a:ext>
            </a:extLst>
          </p:cNvPr>
          <p:cNvSpPr/>
          <p:nvPr/>
        </p:nvSpPr>
        <p:spPr>
          <a:xfrm>
            <a:off x="6679317" y="3386163"/>
            <a:ext cx="638123" cy="63812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638C2CA-90B5-4E5F-5D6E-9B0CF6BB910A}"/>
              </a:ext>
            </a:extLst>
          </p:cNvPr>
          <p:cNvSpPr/>
          <p:nvPr/>
        </p:nvSpPr>
        <p:spPr>
          <a:xfrm>
            <a:off x="7784244" y="3155118"/>
            <a:ext cx="2340687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Estacionamento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CE6727-C6F9-9E82-89B0-366C118E6D4C}"/>
              </a:ext>
            </a:extLst>
          </p:cNvPr>
          <p:cNvSpPr/>
          <p:nvPr/>
        </p:nvSpPr>
        <p:spPr>
          <a:xfrm>
            <a:off x="2067069" y="513296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33" name="Retângulo 32" descr="Piza">
            <a:extLst>
              <a:ext uri="{FF2B5EF4-FFF2-40B4-BE49-F238E27FC236}">
                <a16:creationId xmlns:a16="http://schemas.microsoft.com/office/drawing/2014/main" id="{1C1636FA-AFAF-94FF-C697-B97DFE430442}"/>
              </a:ext>
            </a:extLst>
          </p:cNvPr>
          <p:cNvSpPr/>
          <p:nvPr/>
        </p:nvSpPr>
        <p:spPr>
          <a:xfrm>
            <a:off x="2298114" y="5364009"/>
            <a:ext cx="638123" cy="638123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F7C7892D-8592-9550-DC6B-F9E2E3C4A009}"/>
              </a:ext>
            </a:extLst>
          </p:cNvPr>
          <p:cNvSpPr/>
          <p:nvPr/>
        </p:nvSpPr>
        <p:spPr>
          <a:xfrm>
            <a:off x="3403041" y="5132964"/>
            <a:ext cx="826059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Lazer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D5E548-D24F-F470-C1AB-06FDA28433E6}"/>
              </a:ext>
            </a:extLst>
          </p:cNvPr>
          <p:cNvSpPr/>
          <p:nvPr/>
        </p:nvSpPr>
        <p:spPr>
          <a:xfrm>
            <a:off x="6448272" y="1174930"/>
            <a:ext cx="1100212" cy="1100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36" name="Retângulo 35" descr="Servidor">
            <a:extLst>
              <a:ext uri="{FF2B5EF4-FFF2-40B4-BE49-F238E27FC236}">
                <a16:creationId xmlns:a16="http://schemas.microsoft.com/office/drawing/2014/main" id="{C451C63B-99D3-6E11-E17C-C88241F4FB82}"/>
              </a:ext>
            </a:extLst>
          </p:cNvPr>
          <p:cNvSpPr/>
          <p:nvPr/>
        </p:nvSpPr>
        <p:spPr>
          <a:xfrm>
            <a:off x="6679317" y="1405975"/>
            <a:ext cx="638123" cy="638123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CA812E24-8976-392A-92A7-9F138948A225}"/>
              </a:ext>
            </a:extLst>
          </p:cNvPr>
          <p:cNvSpPr/>
          <p:nvPr/>
        </p:nvSpPr>
        <p:spPr>
          <a:xfrm>
            <a:off x="7784244" y="1174930"/>
            <a:ext cx="1597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1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rtl="0">
                <a:defRPr lang="pt-pt"/>
              </a:defPPr>
              <a:lvl1pPr>
                <a:lnSpc>
                  <a:spcPct val="80000"/>
                </a:lnSpc>
                <a:defRPr sz="3600" b="1" ker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defRPr>
              </a:lvl1pPr>
            </a:lstStyle>
            <a:p>
              <a:r>
                <a:rPr lang="pt-PT" dirty="0"/>
                <a:t>MS Autenticação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27C0A1C-1062-188E-CE8B-851F2C22CEEF}"/>
              </a:ext>
            </a:extLst>
          </p:cNvPr>
          <p:cNvSpPr/>
          <p:nvPr/>
        </p:nvSpPr>
        <p:spPr>
          <a:xfrm>
            <a:off x="842118" y="986185"/>
            <a:ext cx="1100212" cy="1100212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9" name="Retângulo 8" descr="Chave">
            <a:extLst>
              <a:ext uri="{FF2B5EF4-FFF2-40B4-BE49-F238E27FC236}">
                <a16:creationId xmlns:a16="http://schemas.microsoft.com/office/drawing/2014/main" id="{6BC33E34-8D1C-538C-588A-5842295ADB68}"/>
              </a:ext>
            </a:extLst>
          </p:cNvPr>
          <p:cNvSpPr/>
          <p:nvPr/>
        </p:nvSpPr>
        <p:spPr>
          <a:xfrm>
            <a:off x="1073163" y="1217230"/>
            <a:ext cx="638123" cy="63812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CEBA0C9-CAC9-E0F7-2B71-C2D4EE1D4B1C}"/>
              </a:ext>
            </a:extLst>
          </p:cNvPr>
          <p:cNvSpPr/>
          <p:nvPr/>
        </p:nvSpPr>
        <p:spPr>
          <a:xfrm>
            <a:off x="2101891" y="983843"/>
            <a:ext cx="186428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Autenticação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9437080-B2C9-72C0-CE40-8379929B03AD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2606077"/>
            <a:ext cx="4213616" cy="752895"/>
            <a:chOff x="0" y="55194"/>
            <a:chExt cx="6692748" cy="752895"/>
          </a:xfrm>
          <a:solidFill>
            <a:srgbClr val="43AA34"/>
          </a:solidFill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1F51A44D-9DFE-0E25-24BB-9DABC1CCC8A7}"/>
                </a:ext>
              </a:extLst>
            </p:cNvPr>
            <p:cNvSpPr/>
            <p:nvPr/>
          </p:nvSpPr>
          <p:spPr>
            <a:xfrm>
              <a:off x="0" y="5519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3" name="Retângulo: Cantos Arredondados 4">
              <a:extLst>
                <a:ext uri="{FF2B5EF4-FFF2-40B4-BE49-F238E27FC236}">
                  <a16:creationId xmlns:a16="http://schemas.microsoft.com/office/drawing/2014/main" id="{C9FB4188-2D05-6F72-BED0-F016FBFA4BAD}"/>
                </a:ext>
              </a:extLst>
            </p:cNvPr>
            <p:cNvSpPr txBox="1"/>
            <p:nvPr/>
          </p:nvSpPr>
          <p:spPr>
            <a:xfrm>
              <a:off x="36753" y="9194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2855E1C-FA7E-DD79-8239-F65031A28547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3521052"/>
            <a:ext cx="4213616" cy="752895"/>
            <a:chOff x="0" y="903129"/>
            <a:chExt cx="6692748" cy="752895"/>
          </a:xfrm>
          <a:solidFill>
            <a:srgbClr val="43AA34"/>
          </a:solidFill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30294B90-B82B-7774-E623-41577AABF813}"/>
                </a:ext>
              </a:extLst>
            </p:cNvPr>
            <p:cNvSpPr/>
            <p:nvPr/>
          </p:nvSpPr>
          <p:spPr>
            <a:xfrm>
              <a:off x="0" y="903129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827139"/>
                <a:satOff val="-4443"/>
                <a:lumOff val="1519"/>
                <a:alphaOff val="0"/>
              </a:schemeClr>
            </a:fillRef>
            <a:effectRef idx="2">
              <a:schemeClr val="accent5">
                <a:hueOff val="-827139"/>
                <a:satOff val="-4443"/>
                <a:lumOff val="1519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1" name="Retângulo: Cantos Arredondados 6">
              <a:extLst>
                <a:ext uri="{FF2B5EF4-FFF2-40B4-BE49-F238E27FC236}">
                  <a16:creationId xmlns:a16="http://schemas.microsoft.com/office/drawing/2014/main" id="{CF03FACB-7139-115B-3698-E4864BCD05BA}"/>
                </a:ext>
              </a:extLst>
            </p:cNvPr>
            <p:cNvSpPr txBox="1"/>
            <p:nvPr/>
          </p:nvSpPr>
          <p:spPr>
            <a:xfrm>
              <a:off x="36753" y="939882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0071486-66BA-3D07-CC83-DD517FCB8FAD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4456426"/>
            <a:ext cx="4213616" cy="752895"/>
            <a:chOff x="0" y="1751064"/>
            <a:chExt cx="6692748" cy="752895"/>
          </a:xfrm>
          <a:solidFill>
            <a:srgbClr val="43AA34"/>
          </a:solidFill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851C8D17-20C2-BD49-30A3-5766C0EB271B}"/>
                </a:ext>
              </a:extLst>
            </p:cNvPr>
            <p:cNvSpPr/>
            <p:nvPr/>
          </p:nvSpPr>
          <p:spPr>
            <a:xfrm>
              <a:off x="0" y="175106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654278"/>
                <a:satOff val="-8885"/>
                <a:lumOff val="3039"/>
                <a:alphaOff val="0"/>
              </a:schemeClr>
            </a:fillRef>
            <a:effectRef idx="2">
              <a:schemeClr val="accent5">
                <a:hueOff val="-1654278"/>
                <a:satOff val="-8885"/>
                <a:lumOff val="3039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29" name="Retângulo: Cantos Arredondados 8">
              <a:extLst>
                <a:ext uri="{FF2B5EF4-FFF2-40B4-BE49-F238E27FC236}">
                  <a16:creationId xmlns:a16="http://schemas.microsoft.com/office/drawing/2014/main" id="{07E31509-00EC-53C3-75D9-4B4AC1BB26B7}"/>
                </a:ext>
              </a:extLst>
            </p:cNvPr>
            <p:cNvSpPr txBox="1"/>
            <p:nvPr/>
          </p:nvSpPr>
          <p:spPr>
            <a:xfrm>
              <a:off x="36753" y="178781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B31B299-A32E-FAE2-4B49-DE7FEDAAC3F3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5352683"/>
            <a:ext cx="4213616" cy="752895"/>
            <a:chOff x="0" y="2598999"/>
            <a:chExt cx="6692748" cy="752895"/>
          </a:xfrm>
          <a:solidFill>
            <a:srgbClr val="43AA34"/>
          </a:solidFill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E25ACE19-E7E5-7CC1-4AFC-CAD83A44F928}"/>
                </a:ext>
              </a:extLst>
            </p:cNvPr>
            <p:cNvSpPr/>
            <p:nvPr/>
          </p:nvSpPr>
          <p:spPr>
            <a:xfrm>
              <a:off x="0" y="2598999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481417"/>
                <a:satOff val="-13328"/>
                <a:lumOff val="4558"/>
                <a:alphaOff val="0"/>
              </a:schemeClr>
            </a:fillRef>
            <a:effectRef idx="2">
              <a:schemeClr val="accent5">
                <a:hueOff val="-2481417"/>
                <a:satOff val="-13328"/>
                <a:lumOff val="4558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27" name="Retângulo: Cantos Arredondados 10">
              <a:extLst>
                <a:ext uri="{FF2B5EF4-FFF2-40B4-BE49-F238E27FC236}">
                  <a16:creationId xmlns:a16="http://schemas.microsoft.com/office/drawing/2014/main" id="{3557A3BA-CC4D-E419-CC09-27E8F295DDE4}"/>
                </a:ext>
              </a:extLst>
            </p:cNvPr>
            <p:cNvSpPr txBox="1"/>
            <p:nvPr/>
          </p:nvSpPr>
          <p:spPr>
            <a:xfrm>
              <a:off x="36753" y="2635752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1C7520F-B831-3817-4F79-B9BD3219A07C}"/>
              </a:ext>
            </a:extLst>
          </p:cNvPr>
          <p:cNvSpPr txBox="1">
            <a:spLocks/>
          </p:cNvSpPr>
          <p:nvPr/>
        </p:nvSpPr>
        <p:spPr>
          <a:xfrm>
            <a:off x="2203343" y="3571964"/>
            <a:ext cx="2063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</a:rPr>
              <a:t>Bcrypt</a:t>
            </a:r>
            <a:endParaRPr lang="pt-PT" sz="2800" dirty="0">
              <a:solidFill>
                <a:schemeClr val="bg1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D571A06-5395-17B0-2DD6-B7A876A7D229}"/>
              </a:ext>
            </a:extLst>
          </p:cNvPr>
          <p:cNvSpPr txBox="1">
            <a:spLocks/>
          </p:cNvSpPr>
          <p:nvPr/>
        </p:nvSpPr>
        <p:spPr>
          <a:xfrm>
            <a:off x="1803234" y="2701294"/>
            <a:ext cx="206328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 err="1">
                <a:solidFill>
                  <a:schemeClr val="bg1"/>
                </a:solidFill>
              </a:rPr>
              <a:t>Tokens</a:t>
            </a:r>
            <a:r>
              <a:rPr lang="pt-PT" sz="2800" dirty="0">
                <a:solidFill>
                  <a:schemeClr val="bg1"/>
                </a:solidFill>
              </a:rPr>
              <a:t> JWT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D32E3FC-986F-9A0C-C7C3-A24018E83D35}"/>
              </a:ext>
            </a:extLst>
          </p:cNvPr>
          <p:cNvSpPr txBox="1">
            <a:spLocks/>
          </p:cNvSpPr>
          <p:nvPr/>
        </p:nvSpPr>
        <p:spPr>
          <a:xfrm>
            <a:off x="1277492" y="4586230"/>
            <a:ext cx="3513081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Confirmação email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AC33466-8796-F69A-D02B-6B38B513E87E}"/>
              </a:ext>
            </a:extLst>
          </p:cNvPr>
          <p:cNvSpPr txBox="1">
            <a:spLocks/>
          </p:cNvSpPr>
          <p:nvPr/>
        </p:nvSpPr>
        <p:spPr>
          <a:xfrm>
            <a:off x="1286554" y="5389436"/>
            <a:ext cx="309664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Testes unitários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17ECB5E3-4A5B-9E05-3CD9-789FF7D55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001" y="983843"/>
            <a:ext cx="542048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48968"/>
            <a:chOff x="0" y="187846"/>
            <a:chExt cx="12109581" cy="648968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301283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Jogos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9437080-B2C9-72C0-CE40-8379929B03AD}"/>
              </a:ext>
            </a:extLst>
          </p:cNvPr>
          <p:cNvGrpSpPr>
            <a:grpSpLocks noChangeAspect="1"/>
          </p:cNvGrpSpPr>
          <p:nvPr/>
        </p:nvGrpSpPr>
        <p:grpSpPr>
          <a:xfrm>
            <a:off x="391279" y="2550650"/>
            <a:ext cx="4213616" cy="752895"/>
            <a:chOff x="0" y="55194"/>
            <a:chExt cx="6692748" cy="752895"/>
          </a:xfrm>
          <a:solidFill>
            <a:srgbClr val="43AA34"/>
          </a:solidFill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1F51A44D-9DFE-0E25-24BB-9DABC1CCC8A7}"/>
                </a:ext>
              </a:extLst>
            </p:cNvPr>
            <p:cNvSpPr/>
            <p:nvPr/>
          </p:nvSpPr>
          <p:spPr>
            <a:xfrm>
              <a:off x="0" y="55194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3" name="Retângulo: Cantos Arredondados 4">
              <a:extLst>
                <a:ext uri="{FF2B5EF4-FFF2-40B4-BE49-F238E27FC236}">
                  <a16:creationId xmlns:a16="http://schemas.microsoft.com/office/drawing/2014/main" id="{C9FB4188-2D05-6F72-BED0-F016FBFA4BAD}"/>
                </a:ext>
              </a:extLst>
            </p:cNvPr>
            <p:cNvSpPr txBox="1"/>
            <p:nvPr/>
          </p:nvSpPr>
          <p:spPr>
            <a:xfrm>
              <a:off x="36753" y="91947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2855E1C-FA7E-DD79-8239-F65031A28547}"/>
              </a:ext>
            </a:extLst>
          </p:cNvPr>
          <p:cNvGrpSpPr>
            <a:grpSpLocks noChangeAspect="1"/>
          </p:cNvGrpSpPr>
          <p:nvPr/>
        </p:nvGrpSpPr>
        <p:grpSpPr>
          <a:xfrm>
            <a:off x="424123" y="4962551"/>
            <a:ext cx="4213616" cy="752895"/>
            <a:chOff x="0" y="903129"/>
            <a:chExt cx="6692748" cy="752895"/>
          </a:xfrm>
          <a:solidFill>
            <a:srgbClr val="43AA34"/>
          </a:solidFill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30294B90-B82B-7774-E623-41577AABF813}"/>
                </a:ext>
              </a:extLst>
            </p:cNvPr>
            <p:cNvSpPr/>
            <p:nvPr/>
          </p:nvSpPr>
          <p:spPr>
            <a:xfrm>
              <a:off x="0" y="903129"/>
              <a:ext cx="6692748" cy="752895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827139"/>
                <a:satOff val="-4443"/>
                <a:lumOff val="1519"/>
                <a:alphaOff val="0"/>
              </a:schemeClr>
            </a:fillRef>
            <a:effectRef idx="2">
              <a:schemeClr val="accent5">
                <a:hueOff val="-827139"/>
                <a:satOff val="-4443"/>
                <a:lumOff val="1519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pt-PT"/>
            </a:p>
          </p:txBody>
        </p:sp>
        <p:sp>
          <p:nvSpPr>
            <p:cNvPr id="31" name="Retângulo: Cantos Arredondados 6">
              <a:extLst>
                <a:ext uri="{FF2B5EF4-FFF2-40B4-BE49-F238E27FC236}">
                  <a16:creationId xmlns:a16="http://schemas.microsoft.com/office/drawing/2014/main" id="{CF03FACB-7139-115B-3698-E4864BCD05BA}"/>
                </a:ext>
              </a:extLst>
            </p:cNvPr>
            <p:cNvSpPr txBox="1"/>
            <p:nvPr/>
          </p:nvSpPr>
          <p:spPr>
            <a:xfrm>
              <a:off x="36753" y="939882"/>
              <a:ext cx="6619242" cy="6793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3300" kern="1200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1C7520F-B831-3817-4F79-B9BD3219A07C}"/>
              </a:ext>
            </a:extLst>
          </p:cNvPr>
          <p:cNvSpPr txBox="1">
            <a:spLocks/>
          </p:cNvSpPr>
          <p:nvPr/>
        </p:nvSpPr>
        <p:spPr>
          <a:xfrm>
            <a:off x="460123" y="5049714"/>
            <a:ext cx="3863625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Perfil Utilizador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EE459-9B7E-B872-A1A1-D377E70A8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519" y="977962"/>
            <a:ext cx="4877481" cy="5115639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FB7D35E-A45B-C168-2AB0-0296F17F1C39}"/>
              </a:ext>
            </a:extLst>
          </p:cNvPr>
          <p:cNvSpPr/>
          <p:nvPr/>
        </p:nvSpPr>
        <p:spPr>
          <a:xfrm>
            <a:off x="1628919" y="953470"/>
            <a:ext cx="1100212" cy="1100212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15" name="Retângulo 14" descr="Bola de futebol">
            <a:extLst>
              <a:ext uri="{FF2B5EF4-FFF2-40B4-BE49-F238E27FC236}">
                <a16:creationId xmlns:a16="http://schemas.microsoft.com/office/drawing/2014/main" id="{48FF1A03-B56E-E14B-EA9E-9DBD993C9B10}"/>
              </a:ext>
            </a:extLst>
          </p:cNvPr>
          <p:cNvSpPr/>
          <p:nvPr/>
        </p:nvSpPr>
        <p:spPr>
          <a:xfrm>
            <a:off x="1859964" y="1184515"/>
            <a:ext cx="638123" cy="63812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34DD9CA8-1755-1517-ABB2-740D1BA1126F}"/>
              </a:ext>
            </a:extLst>
          </p:cNvPr>
          <p:cNvSpPr/>
          <p:nvPr/>
        </p:nvSpPr>
        <p:spPr>
          <a:xfrm>
            <a:off x="2964892" y="953470"/>
            <a:ext cx="1007034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Jogos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8D4D59-08B7-A9E0-36EE-AC8BB9F6CD96}"/>
              </a:ext>
            </a:extLst>
          </p:cNvPr>
          <p:cNvSpPr txBox="1">
            <a:spLocks/>
          </p:cNvSpPr>
          <p:nvPr/>
        </p:nvSpPr>
        <p:spPr>
          <a:xfrm>
            <a:off x="434800" y="2651646"/>
            <a:ext cx="4027554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Perfil </a:t>
            </a:r>
            <a:r>
              <a:rPr lang="pt-PT" sz="2800" dirty="0" err="1">
                <a:solidFill>
                  <a:schemeClr val="bg1"/>
                </a:solidFill>
              </a:rPr>
              <a:t>Admin</a:t>
            </a:r>
            <a:endParaRPr lang="pt-PT" sz="2800" dirty="0">
              <a:solidFill>
                <a:schemeClr val="bg1"/>
              </a:solidFill>
            </a:endParaRP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73460234-4D54-25FF-4A4B-97C69139C618}"/>
              </a:ext>
            </a:extLst>
          </p:cNvPr>
          <p:cNvSpPr/>
          <p:nvPr/>
        </p:nvSpPr>
        <p:spPr>
          <a:xfrm>
            <a:off x="4866960" y="2609805"/>
            <a:ext cx="1465494" cy="48747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AB83623-3287-1303-67FB-4AC5C9C1D52D}"/>
              </a:ext>
            </a:extLst>
          </p:cNvPr>
          <p:cNvSpPr/>
          <p:nvPr/>
        </p:nvSpPr>
        <p:spPr>
          <a:xfrm>
            <a:off x="4883382" y="5067586"/>
            <a:ext cx="1465494" cy="48747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5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FD80A-886F-CE14-1631-FF7A2970F215}"/>
              </a:ext>
            </a:extLst>
          </p:cNvPr>
          <p:cNvGrpSpPr/>
          <p:nvPr/>
        </p:nvGrpSpPr>
        <p:grpSpPr>
          <a:xfrm>
            <a:off x="0" y="187846"/>
            <a:ext cx="12109581" cy="635452"/>
            <a:chOff x="0" y="187846"/>
            <a:chExt cx="12109581" cy="635452"/>
          </a:xfrm>
        </p:grpSpPr>
        <p:sp>
          <p:nvSpPr>
            <p:cNvPr id="5" name="Caixa de texto 1133">
              <a:extLst>
                <a:ext uri="{FF2B5EF4-FFF2-40B4-BE49-F238E27FC236}">
                  <a16:creationId xmlns:a16="http://schemas.microsoft.com/office/drawing/2014/main" id="{5EC9520A-5152-C35A-8324-C0FB412AEFAF}"/>
                </a:ext>
              </a:extLst>
            </p:cNvPr>
            <p:cNvSpPr txBox="1"/>
            <p:nvPr/>
          </p:nvSpPr>
          <p:spPr>
            <a:xfrm>
              <a:off x="569202" y="287767"/>
              <a:ext cx="625496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pt-PT" sz="3600" b="1" dirty="0">
                  <a:solidFill>
                    <a:srgbClr val="1C1E26"/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MS Direções</a:t>
              </a:r>
            </a:p>
          </p:txBody>
        </p:sp>
        <p:pic>
          <p:nvPicPr>
            <p:cNvPr id="6" name="Picture 25">
              <a:extLst>
                <a:ext uri="{FF2B5EF4-FFF2-40B4-BE49-F238E27FC236}">
                  <a16:creationId xmlns:a16="http://schemas.microsoft.com/office/drawing/2014/main" id="{275C4221-6C34-4059-8F06-D14252E3E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9217"/>
              <a:ext cx="424123" cy="508375"/>
            </a:xfrm>
            <a:prstGeom prst="rect">
              <a:avLst/>
            </a:prstGeom>
          </p:spPr>
        </p:pic>
        <p:pic>
          <p:nvPicPr>
            <p:cNvPr id="7" name="Picture 25">
              <a:extLst>
                <a:ext uri="{FF2B5EF4-FFF2-40B4-BE49-F238E27FC236}">
                  <a16:creationId xmlns:a16="http://schemas.microsoft.com/office/drawing/2014/main" id="{33ECF624-AEBD-8B69-2F22-8B0C3BCA0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5458" y="187846"/>
              <a:ext cx="424123" cy="508375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6C3BB1E-DEFB-A08F-9584-5762E3B52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138" y="3233196"/>
            <a:ext cx="4263135" cy="199741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098AF41-C997-7FE5-43F7-0862D65D91C0}"/>
              </a:ext>
            </a:extLst>
          </p:cNvPr>
          <p:cNvSpPr/>
          <p:nvPr/>
        </p:nvSpPr>
        <p:spPr>
          <a:xfrm>
            <a:off x="1142878" y="1027014"/>
            <a:ext cx="1100212" cy="110021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PT"/>
          </a:p>
        </p:txBody>
      </p:sp>
      <p:sp>
        <p:nvSpPr>
          <p:cNvPr id="11" name="Retângulo 10" descr="Map with pin">
            <a:extLst>
              <a:ext uri="{FF2B5EF4-FFF2-40B4-BE49-F238E27FC236}">
                <a16:creationId xmlns:a16="http://schemas.microsoft.com/office/drawing/2014/main" id="{F60A7BEE-88A0-7369-A1E8-162D6DD15E51}"/>
              </a:ext>
            </a:extLst>
          </p:cNvPr>
          <p:cNvSpPr/>
          <p:nvPr/>
        </p:nvSpPr>
        <p:spPr>
          <a:xfrm>
            <a:off x="1373923" y="1258059"/>
            <a:ext cx="638123" cy="638123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FB4DFB7-825E-9844-4466-F6C118537972}"/>
              </a:ext>
            </a:extLst>
          </p:cNvPr>
          <p:cNvSpPr/>
          <p:nvPr/>
        </p:nvSpPr>
        <p:spPr>
          <a:xfrm>
            <a:off x="2478850" y="1027014"/>
            <a:ext cx="1216881" cy="1100212"/>
          </a:xfrm>
          <a:custGeom>
            <a:avLst/>
            <a:gdLst>
              <a:gd name="connsiteX0" fmla="*/ 0 w 2593357"/>
              <a:gd name="connsiteY0" fmla="*/ 0 h 1100212"/>
              <a:gd name="connsiteX1" fmla="*/ 2593357 w 2593357"/>
              <a:gd name="connsiteY1" fmla="*/ 0 h 1100212"/>
              <a:gd name="connsiteX2" fmla="*/ 2593357 w 2593357"/>
              <a:gd name="connsiteY2" fmla="*/ 1100212 h 1100212"/>
              <a:gd name="connsiteX3" fmla="*/ 0 w 2593357"/>
              <a:gd name="connsiteY3" fmla="*/ 1100212 h 1100212"/>
              <a:gd name="connsiteX4" fmla="*/ 0 w 2593357"/>
              <a:gd name="connsiteY4" fmla="*/ 0 h 11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357" h="1100212">
                <a:moveTo>
                  <a:pt x="0" y="0"/>
                </a:moveTo>
                <a:lnTo>
                  <a:pt x="2593357" y="0"/>
                </a:lnTo>
                <a:lnTo>
                  <a:pt x="2593357" y="1100212"/>
                </a:lnTo>
                <a:lnTo>
                  <a:pt x="0" y="1100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Direções</a:t>
            </a:r>
            <a:endParaRPr lang="en-US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C27C6BC-52D0-2E8D-493A-37E1FC887C5B}"/>
              </a:ext>
            </a:extLst>
          </p:cNvPr>
          <p:cNvSpPr/>
          <p:nvPr/>
        </p:nvSpPr>
        <p:spPr>
          <a:xfrm>
            <a:off x="1002995" y="3233196"/>
            <a:ext cx="4506694" cy="1573507"/>
          </a:xfrm>
          <a:prstGeom prst="roundRect">
            <a:avLst/>
          </a:prstGeom>
          <a:solidFill>
            <a:srgbClr val="43AA3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035D35-D672-9EE2-2D17-244BDB2C6D70}"/>
              </a:ext>
            </a:extLst>
          </p:cNvPr>
          <p:cNvSpPr txBox="1">
            <a:spLocks/>
          </p:cNvSpPr>
          <p:nvPr/>
        </p:nvSpPr>
        <p:spPr>
          <a:xfrm>
            <a:off x="1158270" y="3345780"/>
            <a:ext cx="4154477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Direções entre dois pontos (latitude e longitude)</a:t>
            </a:r>
          </a:p>
        </p:txBody>
      </p:sp>
    </p:spTree>
    <p:extLst>
      <p:ext uri="{BB962C8B-B14F-4D97-AF65-F5344CB8AC3E}">
        <p14:creationId xmlns:p14="http://schemas.microsoft.com/office/powerpoint/2010/main" val="36959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C98A6E-22EC-4DD4-9EEB-7896057C12A3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211</Words>
  <Application>Microsoft Office PowerPoint</Application>
  <PresentationFormat>Widescreen</PresentationFormat>
  <Paragraphs>102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Calibri</vt:lpstr>
      <vt:lpstr>Lato</vt:lpstr>
      <vt:lpstr>Lato Black</vt:lpstr>
      <vt:lpstr>Roboto Condensed Light</vt:lpstr>
      <vt:lpstr>Segoe UI Light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Diapositivo 4</vt:lpstr>
      <vt:lpstr>Diapositivo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Carreira</dc:creator>
  <cp:lastModifiedBy>JosePedro Gomes</cp:lastModifiedBy>
  <cp:revision>12</cp:revision>
  <dcterms:created xsi:type="dcterms:W3CDTF">2023-12-16T09:29:04Z</dcterms:created>
  <dcterms:modified xsi:type="dcterms:W3CDTF">2023-12-17T23:22:45Z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f45a230-5f4b-4c61-aa6e-50add4777d92_Enabled">
    <vt:lpwstr>true</vt:lpwstr>
  </property>
  <property fmtid="{D5CDD505-2E9C-101B-9397-08002B2CF9AE}" pid="4" name="MSIP_Label_df45a230-5f4b-4c61-aa6e-50add4777d92_SetDate">
    <vt:lpwstr>2023-12-17T22:10:20Z</vt:lpwstr>
  </property>
  <property fmtid="{D5CDD505-2E9C-101B-9397-08002B2CF9AE}" pid="5" name="MSIP_Label_df45a230-5f4b-4c61-aa6e-50add4777d92_Method">
    <vt:lpwstr>Standard</vt:lpwstr>
  </property>
  <property fmtid="{D5CDD505-2E9C-101B-9397-08002B2CF9AE}" pid="6" name="MSIP_Label_df45a230-5f4b-4c61-aa6e-50add4777d92_Name">
    <vt:lpwstr>Internal</vt:lpwstr>
  </property>
  <property fmtid="{D5CDD505-2E9C-101B-9397-08002B2CF9AE}" pid="7" name="MSIP_Label_df45a230-5f4b-4c61-aa6e-50add4777d92_SiteId">
    <vt:lpwstr>e2d2ae1f-6e63-4922-9f52-df42a3bcc38a</vt:lpwstr>
  </property>
  <property fmtid="{D5CDD505-2E9C-101B-9397-08002B2CF9AE}" pid="8" name="MSIP_Label_df45a230-5f4b-4c61-aa6e-50add4777d92_ActionId">
    <vt:lpwstr>bda6d199-5c6c-4c1f-a752-480c72826042</vt:lpwstr>
  </property>
  <property fmtid="{D5CDD505-2E9C-101B-9397-08002B2CF9AE}" pid="9" name="MSIP_Label_df45a230-5f4b-4c61-aa6e-50add4777d92_ContentBits">
    <vt:lpwstr>1</vt:lpwstr>
  </property>
  <property fmtid="{D5CDD505-2E9C-101B-9397-08002B2CF9AE}" pid="10" name="ClassificationContentMarkingHeaderLocations">
    <vt:lpwstr>Tema do Office:4</vt:lpwstr>
  </property>
  <property fmtid="{D5CDD505-2E9C-101B-9397-08002B2CF9AE}" pid="11" name="ClassificationContentMarkingHeaderText">
    <vt:lpwstr>Internal</vt:lpwstr>
  </property>
</Properties>
</file>