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D-D91C-41DF-B004-41A135FB1331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D97C-F1DD-44DD-BCBA-6E4ABA781E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2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D-D91C-41DF-B004-41A135FB1331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D97C-F1DD-44DD-BCBA-6E4ABA781E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7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D-D91C-41DF-B004-41A135FB1331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D97C-F1DD-44DD-BCBA-6E4ABA781E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9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D-D91C-41DF-B004-41A135FB1331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D97C-F1DD-44DD-BCBA-6E4ABA781E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3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D-D91C-41DF-B004-41A135FB1331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D97C-F1DD-44DD-BCBA-6E4ABA781E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7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D-D91C-41DF-B004-41A135FB1331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D97C-F1DD-44DD-BCBA-6E4ABA781E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4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D-D91C-41DF-B004-41A135FB1331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D97C-F1DD-44DD-BCBA-6E4ABA781E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D-D91C-41DF-B004-41A135FB1331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D97C-F1DD-44DD-BCBA-6E4ABA781E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4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D-D91C-41DF-B004-41A135FB1331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D97C-F1DD-44DD-BCBA-6E4ABA781E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3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D-D91C-41DF-B004-41A135FB1331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D97C-F1DD-44DD-BCBA-6E4ABA781E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3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D-D91C-41DF-B004-41A135FB1331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D97C-F1DD-44DD-BCBA-6E4ABA781E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1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F5DD-D91C-41DF-B004-41A135FB1331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8D97C-F1DD-44DD-BCBA-6E4ABA781E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32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76293" y="2719402"/>
            <a:ext cx="1568872" cy="1367146"/>
            <a:chOff x="3686151" y="1537367"/>
            <a:chExt cx="1776047" cy="1415562"/>
          </a:xfrm>
        </p:grpSpPr>
        <p:sp>
          <p:nvSpPr>
            <p:cNvPr id="4" name="Oval 3"/>
            <p:cNvSpPr/>
            <p:nvPr/>
          </p:nvSpPr>
          <p:spPr>
            <a:xfrm>
              <a:off x="3686151" y="1537367"/>
              <a:ext cx="1776047" cy="14155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42152" y="1955017"/>
              <a:ext cx="1420046" cy="64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/>
                <a:t>Serviço Login</a:t>
              </a:r>
              <a:endParaRPr lang="en-US" sz="16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68364" y="4050581"/>
            <a:ext cx="1544373" cy="1205327"/>
            <a:chOff x="3600190" y="1528483"/>
            <a:chExt cx="1776047" cy="1415562"/>
          </a:xfrm>
        </p:grpSpPr>
        <p:sp>
          <p:nvSpPr>
            <p:cNvPr id="8" name="Oval 7"/>
            <p:cNvSpPr/>
            <p:nvPr/>
          </p:nvSpPr>
          <p:spPr>
            <a:xfrm>
              <a:off x="3600190" y="1528483"/>
              <a:ext cx="1776047" cy="14155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10904" y="1960468"/>
              <a:ext cx="1342726" cy="551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/>
                <a:t>Serviço Subscrição</a:t>
              </a:r>
              <a:endParaRPr lang="en-US" sz="16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60632" y="1969038"/>
            <a:ext cx="1776047" cy="1500727"/>
            <a:chOff x="3600190" y="1528483"/>
            <a:chExt cx="1776047" cy="1415562"/>
          </a:xfrm>
        </p:grpSpPr>
        <p:sp>
          <p:nvSpPr>
            <p:cNvPr id="11" name="Oval 10"/>
            <p:cNvSpPr/>
            <p:nvPr/>
          </p:nvSpPr>
          <p:spPr>
            <a:xfrm>
              <a:off x="3600190" y="1528483"/>
              <a:ext cx="1776047" cy="14155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20940" y="1799146"/>
              <a:ext cx="1342726" cy="958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/>
                <a:t>Serviços </a:t>
              </a:r>
              <a:r>
                <a:rPr lang="pt-PT" sz="1600" dirty="0"/>
                <a:t>Ocorrências</a:t>
              </a:r>
              <a:br>
                <a:rPr lang="pt-PT" sz="1600" dirty="0"/>
              </a:br>
              <a:r>
                <a:rPr lang="pt-PT" sz="1600" dirty="0"/>
                <a:t>c</a:t>
              </a:r>
              <a:r>
                <a:rPr lang="pt-PT" sz="1200" dirty="0"/>
                <a:t>riar/consultar</a:t>
              </a:r>
            </a:p>
            <a:p>
              <a:r>
                <a:rPr lang="pt-PT" sz="1200" dirty="0"/>
                <a:t>ocorrências</a:t>
              </a:r>
              <a:endParaRPr lang="en-US" sz="1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020171" y="1742616"/>
            <a:ext cx="1550687" cy="1271690"/>
            <a:chOff x="3600190" y="1528483"/>
            <a:chExt cx="1776047" cy="1415562"/>
          </a:xfrm>
        </p:grpSpPr>
        <p:sp>
          <p:nvSpPr>
            <p:cNvPr id="14" name="Oval 13"/>
            <p:cNvSpPr/>
            <p:nvPr/>
          </p:nvSpPr>
          <p:spPr>
            <a:xfrm>
              <a:off x="3600190" y="1528483"/>
              <a:ext cx="1776047" cy="14155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10904" y="1960468"/>
              <a:ext cx="1342725" cy="551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/>
                <a:t>Serviço</a:t>
              </a:r>
            </a:p>
            <a:p>
              <a:r>
                <a:rPr lang="pt-PT" sz="1600" dirty="0" err="1" smtClean="0"/>
                <a:t>SMSs</a:t>
              </a:r>
              <a:endParaRPr lang="en-US" sz="16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98061" y="155904"/>
            <a:ext cx="2348362" cy="1500727"/>
            <a:chOff x="3569555" y="1528483"/>
            <a:chExt cx="1806682" cy="1415562"/>
          </a:xfrm>
        </p:grpSpPr>
        <p:sp>
          <p:nvSpPr>
            <p:cNvPr id="17" name="Oval 16"/>
            <p:cNvSpPr/>
            <p:nvPr/>
          </p:nvSpPr>
          <p:spPr>
            <a:xfrm>
              <a:off x="3600190" y="1528483"/>
              <a:ext cx="1776047" cy="14155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69555" y="1787726"/>
              <a:ext cx="1806682" cy="783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/>
                <a:t>Serviço</a:t>
              </a:r>
            </a:p>
            <a:p>
              <a:pPr algn="ctr"/>
              <a:r>
                <a:rPr lang="pt-PT" sz="1600" dirty="0" smtClean="0"/>
                <a:t>Localização/Meteorologia </a:t>
              </a:r>
              <a:r>
                <a:rPr lang="pt-PT" sz="1600" dirty="0"/>
                <a:t>(API externa)</a:t>
              </a:r>
              <a:endParaRPr lang="en-US" sz="1600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6085081" y="2149475"/>
            <a:ext cx="1465250" cy="122074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Message Bus Ocorrências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4" idx="2"/>
            <a:endCxn id="19" idx="3"/>
          </p:cNvCxnSpPr>
          <p:nvPr/>
        </p:nvCxnSpPr>
        <p:spPr>
          <a:xfrm flipH="1">
            <a:off x="7550331" y="2378461"/>
            <a:ext cx="469840" cy="38138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1" idx="0"/>
            <a:endCxn id="17" idx="2"/>
          </p:cNvCxnSpPr>
          <p:nvPr/>
        </p:nvCxnSpPr>
        <p:spPr>
          <a:xfrm rot="5400000" flipH="1" flipV="1">
            <a:off x="4461883" y="893041"/>
            <a:ext cx="1062770" cy="108922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Smiley Face 42"/>
          <p:cNvSpPr/>
          <p:nvPr/>
        </p:nvSpPr>
        <p:spPr>
          <a:xfrm>
            <a:off x="3899899" y="4667136"/>
            <a:ext cx="1045029" cy="93054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User</a:t>
            </a:r>
            <a:endParaRPr lang="en-US" dirty="0"/>
          </a:p>
        </p:txBody>
      </p:sp>
      <p:cxnSp>
        <p:nvCxnSpPr>
          <p:cNvPr id="78" name="Elbow Connector 77"/>
          <p:cNvCxnSpPr>
            <a:stCxn id="43" idx="0"/>
            <a:endCxn id="11" idx="4"/>
          </p:cNvCxnSpPr>
          <p:nvPr/>
        </p:nvCxnSpPr>
        <p:spPr>
          <a:xfrm rot="5400000" flipH="1" flipV="1">
            <a:off x="3836850" y="4055330"/>
            <a:ext cx="1197371" cy="2624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 rot="10800000">
            <a:off x="1693072" y="4089193"/>
            <a:ext cx="2239170" cy="104586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5" name="Smiley Face 84"/>
          <p:cNvSpPr/>
          <p:nvPr/>
        </p:nvSpPr>
        <p:spPr>
          <a:xfrm>
            <a:off x="468007" y="458707"/>
            <a:ext cx="1937428" cy="1381014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Autoridade</a:t>
            </a:r>
            <a:endParaRPr lang="en-US" dirty="0"/>
          </a:p>
        </p:txBody>
      </p:sp>
      <p:cxnSp>
        <p:nvCxnSpPr>
          <p:cNvPr id="88" name="Elbow Connector 87"/>
          <p:cNvCxnSpPr>
            <a:stCxn id="4" idx="0"/>
            <a:endCxn id="85" idx="4"/>
          </p:cNvCxnSpPr>
          <p:nvPr/>
        </p:nvCxnSpPr>
        <p:spPr>
          <a:xfrm rot="16200000" flipV="1">
            <a:off x="1108885" y="2167558"/>
            <a:ext cx="879681" cy="224008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11" idx="2"/>
            <a:endCxn id="85" idx="6"/>
          </p:cNvCxnSpPr>
          <p:nvPr/>
        </p:nvCxnSpPr>
        <p:spPr>
          <a:xfrm rot="10800000">
            <a:off x="2405436" y="1149214"/>
            <a:ext cx="1155197" cy="1570188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19" idx="1"/>
            <a:endCxn id="11" idx="6"/>
          </p:cNvCxnSpPr>
          <p:nvPr/>
        </p:nvCxnSpPr>
        <p:spPr>
          <a:xfrm rot="10800000">
            <a:off x="5336679" y="2719402"/>
            <a:ext cx="748402" cy="4044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4" idx="4"/>
            <a:endCxn id="8" idx="0"/>
          </p:cNvCxnSpPr>
          <p:nvPr/>
        </p:nvCxnSpPr>
        <p:spPr>
          <a:xfrm flipH="1">
            <a:off x="8040551" y="3014306"/>
            <a:ext cx="754964" cy="103627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285552" y="4001197"/>
            <a:ext cx="1181452" cy="823435"/>
            <a:chOff x="4818754" y="3598588"/>
            <a:chExt cx="1181452" cy="823435"/>
          </a:xfrm>
        </p:grpSpPr>
        <p:pic>
          <p:nvPicPr>
            <p:cNvPr id="1026" name="Picture 2" descr="Símbolo de banco de dados em branco - ícones de comércio gráti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3863" y="3598588"/>
              <a:ext cx="565631" cy="565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TextBox 105"/>
            <p:cNvSpPr txBox="1"/>
            <p:nvPr/>
          </p:nvSpPr>
          <p:spPr>
            <a:xfrm>
              <a:off x="4818754" y="4160413"/>
              <a:ext cx="11814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100" dirty="0"/>
                <a:t>BD </a:t>
              </a:r>
              <a:r>
                <a:rPr lang="pt-PT" sz="1100" dirty="0" err="1"/>
                <a:t>Users</a:t>
              </a:r>
              <a:r>
                <a:rPr lang="pt-PT" sz="1100" dirty="0"/>
                <a:t>/Login</a:t>
              </a:r>
              <a:endParaRPr lang="en-US" sz="1100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745954" y="3460577"/>
            <a:ext cx="1181452" cy="823435"/>
            <a:chOff x="4818754" y="3598588"/>
            <a:chExt cx="1181452" cy="823435"/>
          </a:xfrm>
        </p:grpSpPr>
        <p:pic>
          <p:nvPicPr>
            <p:cNvPr id="110" name="Picture 2" descr="Símbolo de banco de dados em branco - ícones de comércio gráti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3863" y="3598588"/>
              <a:ext cx="565631" cy="565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TextBox 110"/>
            <p:cNvSpPr txBox="1"/>
            <p:nvPr/>
          </p:nvSpPr>
          <p:spPr>
            <a:xfrm>
              <a:off x="4818754" y="4160413"/>
              <a:ext cx="11814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100" dirty="0"/>
                <a:t>BD Ocorrências</a:t>
              </a:r>
              <a:endParaRPr lang="en-US" sz="11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904600" y="5195544"/>
            <a:ext cx="1181452" cy="804277"/>
            <a:chOff x="4664955" y="3893974"/>
            <a:chExt cx="1181452" cy="804277"/>
          </a:xfrm>
        </p:grpSpPr>
        <p:pic>
          <p:nvPicPr>
            <p:cNvPr id="113" name="Picture 2" descr="Símbolo de banco de dados em branco - ícones de comércio gráti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3386" y="3893974"/>
              <a:ext cx="565631" cy="565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4" name="TextBox 113"/>
            <p:cNvSpPr txBox="1"/>
            <p:nvPr/>
          </p:nvSpPr>
          <p:spPr>
            <a:xfrm>
              <a:off x="4664955" y="4436641"/>
              <a:ext cx="11814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100" dirty="0"/>
                <a:t>BD Subscrições</a:t>
              </a:r>
              <a:endParaRPr lang="en-US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406694" y="1203406"/>
            <a:ext cx="1181452" cy="842875"/>
            <a:chOff x="5028768" y="3598588"/>
            <a:chExt cx="1181452" cy="842875"/>
          </a:xfrm>
        </p:grpSpPr>
        <p:pic>
          <p:nvPicPr>
            <p:cNvPr id="116" name="Picture 2" descr="Símbolo de banco de dados em branco - ícones de comércio gráti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3863" y="3598588"/>
              <a:ext cx="565631" cy="565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" name="TextBox 116"/>
            <p:cNvSpPr txBox="1"/>
            <p:nvPr/>
          </p:nvSpPr>
          <p:spPr>
            <a:xfrm>
              <a:off x="5028768" y="4179853"/>
              <a:ext cx="11814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100" dirty="0"/>
                <a:t>BD </a:t>
              </a:r>
              <a:r>
                <a:rPr lang="pt-PT" sz="1100" dirty="0" err="1"/>
                <a:t>SMSs</a:t>
              </a:r>
              <a:endParaRPr lang="en-US" sz="1100" dirty="0"/>
            </a:p>
          </p:txBody>
        </p:sp>
      </p:grpSp>
      <p:cxnSp>
        <p:nvCxnSpPr>
          <p:cNvPr id="118" name="Elbow Connector 117"/>
          <p:cNvCxnSpPr>
            <a:stCxn id="8" idx="2"/>
            <a:endCxn id="43" idx="6"/>
          </p:cNvCxnSpPr>
          <p:nvPr/>
        </p:nvCxnSpPr>
        <p:spPr>
          <a:xfrm rot="10800000" flipV="1">
            <a:off x="4944928" y="4653244"/>
            <a:ext cx="2323436" cy="47916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9629761" y="2902403"/>
            <a:ext cx="1550687" cy="1271690"/>
            <a:chOff x="3600190" y="1528483"/>
            <a:chExt cx="1776047" cy="1415562"/>
          </a:xfrm>
        </p:grpSpPr>
        <p:sp>
          <p:nvSpPr>
            <p:cNvPr id="122" name="Oval 121"/>
            <p:cNvSpPr/>
            <p:nvPr/>
          </p:nvSpPr>
          <p:spPr>
            <a:xfrm>
              <a:off x="3600190" y="1528483"/>
              <a:ext cx="1776047" cy="14155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910904" y="1960468"/>
              <a:ext cx="1342725" cy="650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/>
                <a:t>Serviço</a:t>
              </a:r>
            </a:p>
            <a:p>
              <a:r>
                <a:rPr lang="pt-PT" sz="1600" dirty="0" err="1"/>
                <a:t>Reporting</a:t>
              </a:r>
              <a:endParaRPr lang="en-US" sz="1600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9389640" y="4612124"/>
            <a:ext cx="1465250" cy="122074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Message Bus Subscrições</a:t>
            </a:r>
            <a:endParaRPr lang="en-US" dirty="0"/>
          </a:p>
        </p:txBody>
      </p:sp>
      <p:cxnSp>
        <p:nvCxnSpPr>
          <p:cNvPr id="125" name="Elbow Connector 124"/>
          <p:cNvCxnSpPr>
            <a:stCxn id="124" idx="1"/>
            <a:endCxn id="8" idx="6"/>
          </p:cNvCxnSpPr>
          <p:nvPr/>
        </p:nvCxnSpPr>
        <p:spPr>
          <a:xfrm rot="10800000">
            <a:off x="8812738" y="4653245"/>
            <a:ext cx="576903" cy="56925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4" name="Straight Arrow Connector 1023"/>
          <p:cNvCxnSpPr>
            <a:stCxn id="122" idx="2"/>
            <a:endCxn id="19" idx="3"/>
          </p:cNvCxnSpPr>
          <p:nvPr/>
        </p:nvCxnSpPr>
        <p:spPr>
          <a:xfrm flipH="1" flipV="1">
            <a:off x="7550331" y="2759846"/>
            <a:ext cx="2079430" cy="778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2" idx="4"/>
            <a:endCxn id="124" idx="0"/>
          </p:cNvCxnSpPr>
          <p:nvPr/>
        </p:nvCxnSpPr>
        <p:spPr>
          <a:xfrm flipH="1">
            <a:off x="10122265" y="4174093"/>
            <a:ext cx="282840" cy="438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11147965" y="2600224"/>
            <a:ext cx="1181452" cy="842875"/>
            <a:chOff x="5028768" y="3598588"/>
            <a:chExt cx="1181452" cy="842875"/>
          </a:xfrm>
        </p:grpSpPr>
        <p:pic>
          <p:nvPicPr>
            <p:cNvPr id="138" name="Picture 2" descr="Símbolo de banco de dados em branco - ícones de comércio gráti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3863" y="3598588"/>
              <a:ext cx="565631" cy="565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9" name="TextBox 138"/>
            <p:cNvSpPr txBox="1"/>
            <p:nvPr/>
          </p:nvSpPr>
          <p:spPr>
            <a:xfrm>
              <a:off x="5028768" y="4179853"/>
              <a:ext cx="11814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100" dirty="0"/>
                <a:t>BD </a:t>
              </a:r>
              <a:r>
                <a:rPr lang="pt-PT" sz="1100" dirty="0" err="1"/>
                <a:t>Reporting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16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37</Words>
  <Application>Microsoft Office PowerPoint</Application>
  <PresentationFormat>Ecrã Panorâmico</PresentationFormat>
  <Paragraphs>19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JosePedro Gomes</dc:creator>
  <cp:lastModifiedBy>Pedro Carvalho</cp:lastModifiedBy>
  <cp:revision>8</cp:revision>
  <dcterms:created xsi:type="dcterms:W3CDTF">2023-10-21T14:47:53Z</dcterms:created>
  <dcterms:modified xsi:type="dcterms:W3CDTF">2023-10-21T21:55:07Z</dcterms:modified>
</cp:coreProperties>
</file>