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B"/>
    <a:srgbClr val="B7DEFB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2CE0A1-A69C-421B-B233-EE4B587E2A4E}" type="doc">
      <dgm:prSet loTypeId="urn:microsoft.com/office/officeart/2005/8/layout/process5" loCatId="process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pt-PT"/>
        </a:p>
      </dgm:t>
    </dgm:pt>
    <dgm:pt modelId="{90A48D52-C911-4905-83C4-FA08BF51FCFF}">
      <dgm:prSet phldrT="[Texto]"/>
      <dgm:spPr/>
      <dgm:t>
        <a:bodyPr/>
        <a:lstStyle/>
        <a:p>
          <a:r>
            <a:rPr lang="pt-PT" dirty="0"/>
            <a:t>O telemóvel recebe uma notificação</a:t>
          </a:r>
        </a:p>
      </dgm:t>
    </dgm:pt>
    <dgm:pt modelId="{9C839382-FF76-4394-8CD8-00BEA54BC9F2}" type="parTrans" cxnId="{32DD1856-1B4C-4989-9CEC-89AA1C7B140E}">
      <dgm:prSet/>
      <dgm:spPr/>
      <dgm:t>
        <a:bodyPr/>
        <a:lstStyle/>
        <a:p>
          <a:endParaRPr lang="pt-PT"/>
        </a:p>
      </dgm:t>
    </dgm:pt>
    <dgm:pt modelId="{D807764C-6519-419A-AB1A-B82F0A959781}" type="sibTrans" cxnId="{32DD1856-1B4C-4989-9CEC-89AA1C7B140E}">
      <dgm:prSet/>
      <dgm:spPr/>
      <dgm:t>
        <a:bodyPr/>
        <a:lstStyle/>
        <a:p>
          <a:endParaRPr lang="pt-PT"/>
        </a:p>
      </dgm:t>
    </dgm:pt>
    <dgm:pt modelId="{2AAA3E12-932D-4A94-A154-026BC1675870}">
      <dgm:prSet phldrT="[Texto]"/>
      <dgm:spPr/>
      <dgm:t>
        <a:bodyPr/>
        <a:lstStyle/>
        <a:p>
          <a:r>
            <a:rPr lang="pt-PT" dirty="0"/>
            <a:t>Clica no alerta, a aplicação </a:t>
          </a:r>
          <a:br>
            <a:rPr lang="pt-PT" dirty="0"/>
          </a:br>
          <a:r>
            <a:rPr lang="pt-PT" dirty="0"/>
            <a:t>(pré-instalada) abre!</a:t>
          </a:r>
        </a:p>
      </dgm:t>
    </dgm:pt>
    <dgm:pt modelId="{B778475A-C898-4EBC-8FB8-1B937512A059}" type="parTrans" cxnId="{1FF8EEAE-FB07-46DE-AF29-E2D2AEB9A836}">
      <dgm:prSet/>
      <dgm:spPr/>
      <dgm:t>
        <a:bodyPr/>
        <a:lstStyle/>
        <a:p>
          <a:endParaRPr lang="pt-PT"/>
        </a:p>
      </dgm:t>
    </dgm:pt>
    <dgm:pt modelId="{92DE12BB-1AAE-49B2-A6BD-CA1D12F33BA3}" type="sibTrans" cxnId="{1FF8EEAE-FB07-46DE-AF29-E2D2AEB9A836}">
      <dgm:prSet/>
      <dgm:spPr/>
      <dgm:t>
        <a:bodyPr/>
        <a:lstStyle/>
        <a:p>
          <a:endParaRPr lang="pt-PT"/>
        </a:p>
      </dgm:t>
    </dgm:pt>
    <dgm:pt modelId="{CB5F0518-9537-4983-84E4-1CC8B54F218D}">
      <dgm:prSet phldrT="[Texto]"/>
      <dgm:spPr/>
      <dgm:t>
        <a:bodyPr/>
        <a:lstStyle/>
        <a:p>
          <a:r>
            <a:rPr lang="pt-PT" dirty="0"/>
            <a:t>A aplicação exibe a lista de jogos para o alerta predefinido</a:t>
          </a:r>
        </a:p>
      </dgm:t>
    </dgm:pt>
    <dgm:pt modelId="{9D6BEBEF-C005-4934-8CF1-610DDC9EAA1A}" type="parTrans" cxnId="{4D643C52-7ADA-4A2A-80D5-4BECE92C5D08}">
      <dgm:prSet/>
      <dgm:spPr/>
      <dgm:t>
        <a:bodyPr/>
        <a:lstStyle/>
        <a:p>
          <a:endParaRPr lang="pt-PT"/>
        </a:p>
      </dgm:t>
    </dgm:pt>
    <dgm:pt modelId="{320BDADC-107D-4D46-B080-3DC959E16B57}" type="sibTrans" cxnId="{4D643C52-7ADA-4A2A-80D5-4BECE92C5D08}">
      <dgm:prSet/>
      <dgm:spPr/>
      <dgm:t>
        <a:bodyPr/>
        <a:lstStyle/>
        <a:p>
          <a:endParaRPr lang="pt-PT"/>
        </a:p>
      </dgm:t>
    </dgm:pt>
    <dgm:pt modelId="{3192125B-597A-4910-8A4D-DAE5A0996668}" type="pres">
      <dgm:prSet presAssocID="{6A2CE0A1-A69C-421B-B233-EE4B587E2A4E}" presName="diagram" presStyleCnt="0">
        <dgm:presLayoutVars>
          <dgm:dir/>
          <dgm:resizeHandles val="exact"/>
        </dgm:presLayoutVars>
      </dgm:prSet>
      <dgm:spPr/>
    </dgm:pt>
    <dgm:pt modelId="{6AFC4DAE-19F6-490B-9F5A-A625A9FAA79E}" type="pres">
      <dgm:prSet presAssocID="{90A48D52-C911-4905-83C4-FA08BF51FCFF}" presName="node" presStyleLbl="node1" presStyleIdx="0" presStyleCnt="3">
        <dgm:presLayoutVars>
          <dgm:bulletEnabled val="1"/>
        </dgm:presLayoutVars>
      </dgm:prSet>
      <dgm:spPr/>
    </dgm:pt>
    <dgm:pt modelId="{1CBAAFBD-153C-49C2-B9A4-AD0C8ADA8BAC}" type="pres">
      <dgm:prSet presAssocID="{D807764C-6519-419A-AB1A-B82F0A959781}" presName="sibTrans" presStyleLbl="sibTrans2D1" presStyleIdx="0" presStyleCnt="2"/>
      <dgm:spPr/>
    </dgm:pt>
    <dgm:pt modelId="{3400D2C7-4DF2-4AD3-97FF-11CD9A44233D}" type="pres">
      <dgm:prSet presAssocID="{D807764C-6519-419A-AB1A-B82F0A959781}" presName="connectorText" presStyleLbl="sibTrans2D1" presStyleIdx="0" presStyleCnt="2"/>
      <dgm:spPr/>
    </dgm:pt>
    <dgm:pt modelId="{74A61419-776F-4126-B479-B7C266950FC8}" type="pres">
      <dgm:prSet presAssocID="{2AAA3E12-932D-4A94-A154-026BC1675870}" presName="node" presStyleLbl="node1" presStyleIdx="1" presStyleCnt="3">
        <dgm:presLayoutVars>
          <dgm:bulletEnabled val="1"/>
        </dgm:presLayoutVars>
      </dgm:prSet>
      <dgm:spPr/>
    </dgm:pt>
    <dgm:pt modelId="{4C6B5252-7A03-4B01-8607-2ED2CFA7AF35}" type="pres">
      <dgm:prSet presAssocID="{92DE12BB-1AAE-49B2-A6BD-CA1D12F33BA3}" presName="sibTrans" presStyleLbl="sibTrans2D1" presStyleIdx="1" presStyleCnt="2"/>
      <dgm:spPr/>
    </dgm:pt>
    <dgm:pt modelId="{DF69E279-86F3-49B0-9CA0-4BFAC3927E4A}" type="pres">
      <dgm:prSet presAssocID="{92DE12BB-1AAE-49B2-A6BD-CA1D12F33BA3}" presName="connectorText" presStyleLbl="sibTrans2D1" presStyleIdx="1" presStyleCnt="2"/>
      <dgm:spPr/>
    </dgm:pt>
    <dgm:pt modelId="{3A7C3EB3-2DEE-49D1-85AE-C3A950202D72}" type="pres">
      <dgm:prSet presAssocID="{CB5F0518-9537-4983-84E4-1CC8B54F218D}" presName="node" presStyleLbl="node1" presStyleIdx="2" presStyleCnt="3">
        <dgm:presLayoutVars>
          <dgm:bulletEnabled val="1"/>
        </dgm:presLayoutVars>
      </dgm:prSet>
      <dgm:spPr/>
    </dgm:pt>
  </dgm:ptLst>
  <dgm:cxnLst>
    <dgm:cxn modelId="{5818CD5E-D370-41FC-91B8-3D0D6A5F8387}" type="presOf" srcId="{90A48D52-C911-4905-83C4-FA08BF51FCFF}" destId="{6AFC4DAE-19F6-490B-9F5A-A625A9FAA79E}" srcOrd="0" destOrd="0" presId="urn:microsoft.com/office/officeart/2005/8/layout/process5"/>
    <dgm:cxn modelId="{198CCF64-FBDA-46DB-BF53-A105BCDF19D4}" type="presOf" srcId="{CB5F0518-9537-4983-84E4-1CC8B54F218D}" destId="{3A7C3EB3-2DEE-49D1-85AE-C3A950202D72}" srcOrd="0" destOrd="0" presId="urn:microsoft.com/office/officeart/2005/8/layout/process5"/>
    <dgm:cxn modelId="{F0544365-47B5-4A78-B0DB-6B5616476C94}" type="presOf" srcId="{D807764C-6519-419A-AB1A-B82F0A959781}" destId="{3400D2C7-4DF2-4AD3-97FF-11CD9A44233D}" srcOrd="1" destOrd="0" presId="urn:microsoft.com/office/officeart/2005/8/layout/process5"/>
    <dgm:cxn modelId="{95944E67-C626-4B84-86F9-1E2FC24C9A6B}" type="presOf" srcId="{92DE12BB-1AAE-49B2-A6BD-CA1D12F33BA3}" destId="{DF69E279-86F3-49B0-9CA0-4BFAC3927E4A}" srcOrd="1" destOrd="0" presId="urn:microsoft.com/office/officeart/2005/8/layout/process5"/>
    <dgm:cxn modelId="{C8A02A68-7616-455B-BC32-8F899C91C3CE}" type="presOf" srcId="{92DE12BB-1AAE-49B2-A6BD-CA1D12F33BA3}" destId="{4C6B5252-7A03-4B01-8607-2ED2CFA7AF35}" srcOrd="0" destOrd="0" presId="urn:microsoft.com/office/officeart/2005/8/layout/process5"/>
    <dgm:cxn modelId="{4D643C52-7ADA-4A2A-80D5-4BECE92C5D08}" srcId="{6A2CE0A1-A69C-421B-B233-EE4B587E2A4E}" destId="{CB5F0518-9537-4983-84E4-1CC8B54F218D}" srcOrd="2" destOrd="0" parTransId="{9D6BEBEF-C005-4934-8CF1-610DDC9EAA1A}" sibTransId="{320BDADC-107D-4D46-B080-3DC959E16B57}"/>
    <dgm:cxn modelId="{8DE37972-35DD-4522-8E48-7F111ABBA38C}" type="presOf" srcId="{D807764C-6519-419A-AB1A-B82F0A959781}" destId="{1CBAAFBD-153C-49C2-B9A4-AD0C8ADA8BAC}" srcOrd="0" destOrd="0" presId="urn:microsoft.com/office/officeart/2005/8/layout/process5"/>
    <dgm:cxn modelId="{32DD1856-1B4C-4989-9CEC-89AA1C7B140E}" srcId="{6A2CE0A1-A69C-421B-B233-EE4B587E2A4E}" destId="{90A48D52-C911-4905-83C4-FA08BF51FCFF}" srcOrd="0" destOrd="0" parTransId="{9C839382-FF76-4394-8CD8-00BEA54BC9F2}" sibTransId="{D807764C-6519-419A-AB1A-B82F0A959781}"/>
    <dgm:cxn modelId="{1FF8EEAE-FB07-46DE-AF29-E2D2AEB9A836}" srcId="{6A2CE0A1-A69C-421B-B233-EE4B587E2A4E}" destId="{2AAA3E12-932D-4A94-A154-026BC1675870}" srcOrd="1" destOrd="0" parTransId="{B778475A-C898-4EBC-8FB8-1B937512A059}" sibTransId="{92DE12BB-1AAE-49B2-A6BD-CA1D12F33BA3}"/>
    <dgm:cxn modelId="{6917DEB2-7204-4647-9514-F215B068CCFA}" type="presOf" srcId="{6A2CE0A1-A69C-421B-B233-EE4B587E2A4E}" destId="{3192125B-597A-4910-8A4D-DAE5A0996668}" srcOrd="0" destOrd="0" presId="urn:microsoft.com/office/officeart/2005/8/layout/process5"/>
    <dgm:cxn modelId="{D08CECF3-68E7-46F2-9768-DB15E3B43961}" type="presOf" srcId="{2AAA3E12-932D-4A94-A154-026BC1675870}" destId="{74A61419-776F-4126-B479-B7C266950FC8}" srcOrd="0" destOrd="0" presId="urn:microsoft.com/office/officeart/2005/8/layout/process5"/>
    <dgm:cxn modelId="{12740E87-4E6A-4822-AAAC-DE475674F526}" type="presParOf" srcId="{3192125B-597A-4910-8A4D-DAE5A0996668}" destId="{6AFC4DAE-19F6-490B-9F5A-A625A9FAA79E}" srcOrd="0" destOrd="0" presId="urn:microsoft.com/office/officeart/2005/8/layout/process5"/>
    <dgm:cxn modelId="{F8264CD7-D895-41D4-BA25-11D94405D75D}" type="presParOf" srcId="{3192125B-597A-4910-8A4D-DAE5A0996668}" destId="{1CBAAFBD-153C-49C2-B9A4-AD0C8ADA8BAC}" srcOrd="1" destOrd="0" presId="urn:microsoft.com/office/officeart/2005/8/layout/process5"/>
    <dgm:cxn modelId="{672427DD-7D39-4263-A166-9D078167A4D7}" type="presParOf" srcId="{1CBAAFBD-153C-49C2-B9A4-AD0C8ADA8BAC}" destId="{3400D2C7-4DF2-4AD3-97FF-11CD9A44233D}" srcOrd="0" destOrd="0" presId="urn:microsoft.com/office/officeart/2005/8/layout/process5"/>
    <dgm:cxn modelId="{00B30D05-4567-434C-A872-55564529DDA1}" type="presParOf" srcId="{3192125B-597A-4910-8A4D-DAE5A0996668}" destId="{74A61419-776F-4126-B479-B7C266950FC8}" srcOrd="2" destOrd="0" presId="urn:microsoft.com/office/officeart/2005/8/layout/process5"/>
    <dgm:cxn modelId="{43949BE9-888C-41F2-B2C7-90AF282F89EB}" type="presParOf" srcId="{3192125B-597A-4910-8A4D-DAE5A0996668}" destId="{4C6B5252-7A03-4B01-8607-2ED2CFA7AF35}" srcOrd="3" destOrd="0" presId="urn:microsoft.com/office/officeart/2005/8/layout/process5"/>
    <dgm:cxn modelId="{826595FF-6450-47C7-98DF-F8D4D0D992F7}" type="presParOf" srcId="{4C6B5252-7A03-4B01-8607-2ED2CFA7AF35}" destId="{DF69E279-86F3-49B0-9CA0-4BFAC3927E4A}" srcOrd="0" destOrd="0" presId="urn:microsoft.com/office/officeart/2005/8/layout/process5"/>
    <dgm:cxn modelId="{720A9D3C-784F-4DC7-86BD-7BA17E122A1E}" type="presParOf" srcId="{3192125B-597A-4910-8A4D-DAE5A0996668}" destId="{3A7C3EB3-2DEE-49D1-85AE-C3A950202D72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2AC2F8-D57F-4DB7-ACD5-85B3B216F3B4}" type="doc">
      <dgm:prSet loTypeId="urn:microsoft.com/office/officeart/2005/8/layout/process5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pt-PT"/>
        </a:p>
      </dgm:t>
    </dgm:pt>
    <dgm:pt modelId="{B87ADACB-1EE1-41DE-BE21-38DDD1A3F34D}">
      <dgm:prSet phldrT="[Texto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Ao chegar próximo do estádio onde se vai realizar o jogo</a:t>
          </a:r>
        </a:p>
      </dgm:t>
    </dgm:pt>
    <dgm:pt modelId="{4F2BF500-498A-4188-8DE4-DA407DD9A983}" type="parTrans" cxnId="{05526B1D-01DB-47FB-9489-CE0E74C7EA4D}">
      <dgm:prSet/>
      <dgm:spPr/>
      <dgm:t>
        <a:bodyPr/>
        <a:lstStyle/>
        <a:p>
          <a:endParaRPr lang="pt-PT"/>
        </a:p>
      </dgm:t>
    </dgm:pt>
    <dgm:pt modelId="{D196840D-7320-4C07-9988-0B2D0C33D128}" type="sibTrans" cxnId="{05526B1D-01DB-47FB-9489-CE0E74C7EA4D}">
      <dgm:prSet/>
      <dgm:spPr/>
      <dgm:t>
        <a:bodyPr/>
        <a:lstStyle/>
        <a:p>
          <a:endParaRPr lang="pt-PT"/>
        </a:p>
      </dgm:t>
    </dgm:pt>
    <dgm:pt modelId="{1DCD6A29-CC8D-494C-B390-798F74AEE8F1}">
      <dgm:prSet phldrT="[Texto]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4770" tIns="64770" rIns="64770" bIns="64770" numCol="1" spcCol="1270" anchor="ctr" anchorCtr="0"/>
        <a:lstStyle/>
        <a:p>
          <a:r>
            <a:rPr lang="pt-PT" dirty="0"/>
            <a:t>Abre a aplicação </a:t>
          </a:r>
          <a:br>
            <a:rPr lang="pt-PT" dirty="0"/>
          </a:br>
          <a:r>
            <a:rPr lang="pt-PT" dirty="0"/>
            <a:t>(pré instalada)</a:t>
          </a:r>
        </a:p>
      </dgm:t>
    </dgm:pt>
    <dgm:pt modelId="{4716337B-0D33-4F95-B131-6727828C6297}" type="parTrans" cxnId="{ED173B07-AF0F-439C-AF54-1FAF8E28E788}">
      <dgm:prSet/>
      <dgm:spPr/>
      <dgm:t>
        <a:bodyPr/>
        <a:lstStyle/>
        <a:p>
          <a:endParaRPr lang="pt-PT"/>
        </a:p>
      </dgm:t>
    </dgm:pt>
    <dgm:pt modelId="{98A2C326-5663-4975-AA35-ECBAD758CD02}" type="sibTrans" cxnId="{ED173B07-AF0F-439C-AF54-1FAF8E28E788}">
      <dgm:prSet/>
      <dgm:spPr/>
      <dgm:t>
        <a:bodyPr/>
        <a:lstStyle/>
        <a:p>
          <a:endParaRPr lang="pt-PT"/>
        </a:p>
      </dgm:t>
    </dgm:pt>
    <dgm:pt modelId="{18C84D7B-8AAC-4272-A535-6FBF0AC8F591}">
      <dgm:prSet phldrT="[Texto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4770" tIns="64770" rIns="64770" bIns="64770" numCol="1" spcCol="1270" anchor="ctr" anchorCtr="0"/>
        <a:lstStyle/>
        <a:p>
          <a:r>
            <a:rPr lang="pt-PT" sz="1600" kern="1200" dirty="0"/>
            <a:t>No ecrã principal seleciona o jogo a que vão </a:t>
          </a:r>
          <a:r>
            <a:rPr lang="pt-PT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assistir</a:t>
          </a:r>
        </a:p>
      </dgm:t>
    </dgm:pt>
    <dgm:pt modelId="{81DE0DD6-1E5E-4122-804C-0E4142E72590}" type="parTrans" cxnId="{FF7C562F-B2CF-4A1B-A1FB-AA50F71646EC}">
      <dgm:prSet/>
      <dgm:spPr/>
      <dgm:t>
        <a:bodyPr/>
        <a:lstStyle/>
        <a:p>
          <a:endParaRPr lang="pt-PT"/>
        </a:p>
      </dgm:t>
    </dgm:pt>
    <dgm:pt modelId="{721A21DC-288D-419A-A4BF-20773A65CDA2}" type="sibTrans" cxnId="{FF7C562F-B2CF-4A1B-A1FB-AA50F71646EC}">
      <dgm:prSet/>
      <dgm:spPr/>
      <dgm:t>
        <a:bodyPr/>
        <a:lstStyle/>
        <a:p>
          <a:endParaRPr lang="pt-PT"/>
        </a:p>
      </dgm:t>
    </dgm:pt>
    <dgm:pt modelId="{BCEC6FF6-6CEC-47F2-94DA-055B4F0AC5E7}">
      <dgm:prSet phldrT="[Texto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 ecrã seguinte clica em estacionamento</a:t>
          </a:r>
        </a:p>
      </dgm:t>
    </dgm:pt>
    <dgm:pt modelId="{5C6507C3-E82F-4A32-A184-43D1B035309E}" type="parTrans" cxnId="{09C467DC-FAA7-4C51-BDBE-9581C1835DB4}">
      <dgm:prSet/>
      <dgm:spPr/>
      <dgm:t>
        <a:bodyPr/>
        <a:lstStyle/>
        <a:p>
          <a:endParaRPr lang="pt-PT"/>
        </a:p>
      </dgm:t>
    </dgm:pt>
    <dgm:pt modelId="{0DC3CCFC-2781-4CB9-83CB-61C0E1152ADB}" type="sibTrans" cxnId="{09C467DC-FAA7-4C51-BDBE-9581C1835DB4}">
      <dgm:prSet/>
      <dgm:spPr/>
      <dgm:t>
        <a:bodyPr/>
        <a:lstStyle/>
        <a:p>
          <a:endParaRPr lang="pt-PT"/>
        </a:p>
      </dgm:t>
    </dgm:pt>
    <dgm:pt modelId="{28447983-2996-4352-BFF4-108192D31155}">
      <dgm:prSet phldrT="[Texto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Consulta a lista de estacionamentos disponíveis junto do estádio e escolhe um</a:t>
          </a:r>
        </a:p>
      </dgm:t>
    </dgm:pt>
    <dgm:pt modelId="{8CD3F8B2-0E28-4357-8456-77B9F0C753A0}" type="parTrans" cxnId="{9FE5F6E2-97CA-47EB-BABF-5B9EE0EFE148}">
      <dgm:prSet/>
      <dgm:spPr/>
      <dgm:t>
        <a:bodyPr/>
        <a:lstStyle/>
        <a:p>
          <a:endParaRPr lang="pt-PT"/>
        </a:p>
      </dgm:t>
    </dgm:pt>
    <dgm:pt modelId="{3FB1512C-9F59-4249-9850-CE2523FDB5C8}" type="sibTrans" cxnId="{9FE5F6E2-97CA-47EB-BABF-5B9EE0EFE148}">
      <dgm:prSet/>
      <dgm:spPr/>
      <dgm:t>
        <a:bodyPr/>
        <a:lstStyle/>
        <a:p>
          <a:endParaRPr lang="pt-PT"/>
        </a:p>
      </dgm:t>
    </dgm:pt>
    <dgm:pt modelId="{C3D4183E-5566-41D7-9D32-AFC187CB3F07}" type="pres">
      <dgm:prSet presAssocID="{A42AC2F8-D57F-4DB7-ACD5-85B3B216F3B4}" presName="diagram" presStyleCnt="0">
        <dgm:presLayoutVars>
          <dgm:dir/>
          <dgm:resizeHandles val="exact"/>
        </dgm:presLayoutVars>
      </dgm:prSet>
      <dgm:spPr/>
    </dgm:pt>
    <dgm:pt modelId="{00AD88D5-B4A6-4CB7-90D7-0D6A58DED531}" type="pres">
      <dgm:prSet presAssocID="{B87ADACB-1EE1-41DE-BE21-38DDD1A3F34D}" presName="node" presStyleLbl="node1" presStyleIdx="0" presStyleCnt="5" custLinFactNeighborX="-48181" custLinFactNeighborY="3696">
        <dgm:presLayoutVars>
          <dgm:bulletEnabled val="1"/>
        </dgm:presLayoutVars>
      </dgm:prSet>
      <dgm:spPr>
        <a:xfrm>
          <a:off x="627248" y="158"/>
          <a:ext cx="1950760" cy="1170456"/>
        </a:xfrm>
        <a:prstGeom prst="roundRect">
          <a:avLst>
            <a:gd name="adj" fmla="val 10000"/>
          </a:avLst>
        </a:prstGeom>
      </dgm:spPr>
    </dgm:pt>
    <dgm:pt modelId="{3E775DE6-0870-46BA-8848-247B8C9B2730}" type="pres">
      <dgm:prSet presAssocID="{D196840D-7320-4C07-9988-0B2D0C33D128}" presName="sibTrans" presStyleLbl="sibTrans2D1" presStyleIdx="0" presStyleCnt="4"/>
      <dgm:spPr/>
    </dgm:pt>
    <dgm:pt modelId="{4499CF56-6166-4D38-8772-1B2205852ECE}" type="pres">
      <dgm:prSet presAssocID="{D196840D-7320-4C07-9988-0B2D0C33D128}" presName="connectorText" presStyleLbl="sibTrans2D1" presStyleIdx="0" presStyleCnt="4"/>
      <dgm:spPr/>
    </dgm:pt>
    <dgm:pt modelId="{BC8412EA-A1D8-4895-86D2-54A6D476473F}" type="pres">
      <dgm:prSet presAssocID="{1DCD6A29-CC8D-494C-B390-798F74AEE8F1}" presName="node" presStyleLbl="node1" presStyleIdx="1" presStyleCnt="5" custScaleX="61111" custScaleY="98537">
        <dgm:presLayoutVars>
          <dgm:bulletEnabled val="1"/>
        </dgm:presLayoutVars>
      </dgm:prSet>
      <dgm:spPr>
        <a:xfrm>
          <a:off x="3358314" y="158"/>
          <a:ext cx="1950760" cy="1170456"/>
        </a:xfrm>
        <a:prstGeom prst="roundRect">
          <a:avLst>
            <a:gd name="adj" fmla="val 10000"/>
          </a:avLst>
        </a:prstGeom>
      </dgm:spPr>
    </dgm:pt>
    <dgm:pt modelId="{17C5B789-B4EE-4FCF-8F2A-74AE9C2F11B6}" type="pres">
      <dgm:prSet presAssocID="{98A2C326-5663-4975-AA35-ECBAD758CD02}" presName="sibTrans" presStyleLbl="sibTrans2D1" presStyleIdx="1" presStyleCnt="4"/>
      <dgm:spPr/>
    </dgm:pt>
    <dgm:pt modelId="{AE906014-BEE1-40F0-AFC6-F85A88F7526E}" type="pres">
      <dgm:prSet presAssocID="{98A2C326-5663-4975-AA35-ECBAD758CD02}" presName="connectorText" presStyleLbl="sibTrans2D1" presStyleIdx="1" presStyleCnt="4"/>
      <dgm:spPr/>
    </dgm:pt>
    <dgm:pt modelId="{7E8E01CA-B32F-4168-9361-32D38289861D}" type="pres">
      <dgm:prSet presAssocID="{18C84D7B-8AAC-4272-A535-6FBF0AC8F591}" presName="node" presStyleLbl="node1" presStyleIdx="2" presStyleCnt="5">
        <dgm:presLayoutVars>
          <dgm:bulletEnabled val="1"/>
        </dgm:presLayoutVars>
      </dgm:prSet>
      <dgm:spPr>
        <a:xfrm>
          <a:off x="6089379" y="158"/>
          <a:ext cx="1950760" cy="1170456"/>
        </a:xfrm>
        <a:prstGeom prst="roundRect">
          <a:avLst>
            <a:gd name="adj" fmla="val 10000"/>
          </a:avLst>
        </a:prstGeom>
      </dgm:spPr>
    </dgm:pt>
    <dgm:pt modelId="{BC43ED06-C814-458D-BC2E-DB19A0621B83}" type="pres">
      <dgm:prSet presAssocID="{721A21DC-288D-419A-A4BF-20773A65CDA2}" presName="sibTrans" presStyleLbl="sibTrans2D1" presStyleIdx="2" presStyleCnt="4"/>
      <dgm:spPr/>
    </dgm:pt>
    <dgm:pt modelId="{16771A23-937A-4429-A1B8-0AE7DA657906}" type="pres">
      <dgm:prSet presAssocID="{721A21DC-288D-419A-A4BF-20773A65CDA2}" presName="connectorText" presStyleLbl="sibTrans2D1" presStyleIdx="2" presStyleCnt="4"/>
      <dgm:spPr/>
    </dgm:pt>
    <dgm:pt modelId="{BE145DBF-3B10-4872-9E8A-4E7A63F5CA00}" type="pres">
      <dgm:prSet presAssocID="{BCEC6FF6-6CEC-47F2-94DA-055B4F0AC5E7}" presName="node" presStyleLbl="node1" presStyleIdx="3" presStyleCnt="5">
        <dgm:presLayoutVars>
          <dgm:bulletEnabled val="1"/>
        </dgm:presLayoutVars>
      </dgm:prSet>
      <dgm:spPr>
        <a:xfrm>
          <a:off x="8820445" y="158"/>
          <a:ext cx="1950760" cy="1170456"/>
        </a:xfrm>
        <a:prstGeom prst="roundRect">
          <a:avLst>
            <a:gd name="adj" fmla="val 10000"/>
          </a:avLst>
        </a:prstGeom>
      </dgm:spPr>
    </dgm:pt>
    <dgm:pt modelId="{4BF0AFE1-3674-4907-A157-80FE3BD6351C}" type="pres">
      <dgm:prSet presAssocID="{0DC3CCFC-2781-4CB9-83CB-61C0E1152ADB}" presName="sibTrans" presStyleLbl="sibTrans2D1" presStyleIdx="3" presStyleCnt="4"/>
      <dgm:spPr/>
    </dgm:pt>
    <dgm:pt modelId="{5F94B4CA-605B-498F-85B7-DE43CEB1A364}" type="pres">
      <dgm:prSet presAssocID="{0DC3CCFC-2781-4CB9-83CB-61C0E1152ADB}" presName="connectorText" presStyleLbl="sibTrans2D1" presStyleIdx="3" presStyleCnt="4"/>
      <dgm:spPr/>
    </dgm:pt>
    <dgm:pt modelId="{F74FF6FF-5FC0-4D9C-888F-51002081A977}" type="pres">
      <dgm:prSet presAssocID="{28447983-2996-4352-BFF4-108192D31155}" presName="node" presStyleLbl="node1" presStyleIdx="4" presStyleCnt="5" custScaleX="105660" custLinFactNeighborX="-282" custLinFactNeighborY="-456">
        <dgm:presLayoutVars>
          <dgm:bulletEnabled val="1"/>
        </dgm:presLayoutVars>
      </dgm:prSet>
      <dgm:spPr>
        <a:xfrm>
          <a:off x="8820445" y="1950919"/>
          <a:ext cx="1950760" cy="1170456"/>
        </a:xfrm>
        <a:prstGeom prst="roundRect">
          <a:avLst>
            <a:gd name="adj" fmla="val 10000"/>
          </a:avLst>
        </a:prstGeom>
      </dgm:spPr>
    </dgm:pt>
  </dgm:ptLst>
  <dgm:cxnLst>
    <dgm:cxn modelId="{E8E55205-C66B-4ED6-9928-2EB2E266569D}" type="presOf" srcId="{D196840D-7320-4C07-9988-0B2D0C33D128}" destId="{3E775DE6-0870-46BA-8848-247B8C9B2730}" srcOrd="0" destOrd="0" presId="urn:microsoft.com/office/officeart/2005/8/layout/process5"/>
    <dgm:cxn modelId="{ED173B07-AF0F-439C-AF54-1FAF8E28E788}" srcId="{A42AC2F8-D57F-4DB7-ACD5-85B3B216F3B4}" destId="{1DCD6A29-CC8D-494C-B390-798F74AEE8F1}" srcOrd="1" destOrd="0" parTransId="{4716337B-0D33-4F95-B131-6727828C6297}" sibTransId="{98A2C326-5663-4975-AA35-ECBAD758CD02}"/>
    <dgm:cxn modelId="{4191F51C-989B-4E69-8A9C-69277EC94C67}" type="presOf" srcId="{721A21DC-288D-419A-A4BF-20773A65CDA2}" destId="{16771A23-937A-4429-A1B8-0AE7DA657906}" srcOrd="1" destOrd="0" presId="urn:microsoft.com/office/officeart/2005/8/layout/process5"/>
    <dgm:cxn modelId="{05526B1D-01DB-47FB-9489-CE0E74C7EA4D}" srcId="{A42AC2F8-D57F-4DB7-ACD5-85B3B216F3B4}" destId="{B87ADACB-1EE1-41DE-BE21-38DDD1A3F34D}" srcOrd="0" destOrd="0" parTransId="{4F2BF500-498A-4188-8DE4-DA407DD9A983}" sibTransId="{D196840D-7320-4C07-9988-0B2D0C33D128}"/>
    <dgm:cxn modelId="{FF7C562F-B2CF-4A1B-A1FB-AA50F71646EC}" srcId="{A42AC2F8-D57F-4DB7-ACD5-85B3B216F3B4}" destId="{18C84D7B-8AAC-4272-A535-6FBF0AC8F591}" srcOrd="2" destOrd="0" parTransId="{81DE0DD6-1E5E-4122-804C-0E4142E72590}" sibTransId="{721A21DC-288D-419A-A4BF-20773A65CDA2}"/>
    <dgm:cxn modelId="{05CCF15C-AEE4-4590-8073-75B04A251B6B}" type="presOf" srcId="{1DCD6A29-CC8D-494C-B390-798F74AEE8F1}" destId="{BC8412EA-A1D8-4895-86D2-54A6D476473F}" srcOrd="0" destOrd="0" presId="urn:microsoft.com/office/officeart/2005/8/layout/process5"/>
    <dgm:cxn modelId="{4DC53F64-F31A-4876-A8DD-A5DB8D99D95B}" type="presOf" srcId="{98A2C326-5663-4975-AA35-ECBAD758CD02}" destId="{17C5B789-B4EE-4FCF-8F2A-74AE9C2F11B6}" srcOrd="0" destOrd="0" presId="urn:microsoft.com/office/officeart/2005/8/layout/process5"/>
    <dgm:cxn modelId="{E13BE364-81C4-4021-8D68-F0F53E50F3B5}" type="presOf" srcId="{0DC3CCFC-2781-4CB9-83CB-61C0E1152ADB}" destId="{5F94B4CA-605B-498F-85B7-DE43CEB1A364}" srcOrd="1" destOrd="0" presId="urn:microsoft.com/office/officeart/2005/8/layout/process5"/>
    <dgm:cxn modelId="{47BAB16E-645D-4565-B2CA-9AEC3813CD42}" type="presOf" srcId="{98A2C326-5663-4975-AA35-ECBAD758CD02}" destId="{AE906014-BEE1-40F0-AFC6-F85A88F7526E}" srcOrd="1" destOrd="0" presId="urn:microsoft.com/office/officeart/2005/8/layout/process5"/>
    <dgm:cxn modelId="{12A70E6F-7D10-4ADA-8A94-9949D4BB9D39}" type="presOf" srcId="{BCEC6FF6-6CEC-47F2-94DA-055B4F0AC5E7}" destId="{BE145DBF-3B10-4872-9E8A-4E7A63F5CA00}" srcOrd="0" destOrd="0" presId="urn:microsoft.com/office/officeart/2005/8/layout/process5"/>
    <dgm:cxn modelId="{78792D73-4493-4C14-9C80-24587C6B3C4F}" type="presOf" srcId="{D196840D-7320-4C07-9988-0B2D0C33D128}" destId="{4499CF56-6166-4D38-8772-1B2205852ECE}" srcOrd="1" destOrd="0" presId="urn:microsoft.com/office/officeart/2005/8/layout/process5"/>
    <dgm:cxn modelId="{C3566A91-1C3B-4B89-A11C-EDE5AEE7BE37}" type="presOf" srcId="{18C84D7B-8AAC-4272-A535-6FBF0AC8F591}" destId="{7E8E01CA-B32F-4168-9361-32D38289861D}" srcOrd="0" destOrd="0" presId="urn:microsoft.com/office/officeart/2005/8/layout/process5"/>
    <dgm:cxn modelId="{5889169D-0B81-44F2-A83D-884EBD97566F}" type="presOf" srcId="{721A21DC-288D-419A-A4BF-20773A65CDA2}" destId="{BC43ED06-C814-458D-BC2E-DB19A0621B83}" srcOrd="0" destOrd="0" presId="urn:microsoft.com/office/officeart/2005/8/layout/process5"/>
    <dgm:cxn modelId="{C44052A5-A2BA-4BFC-80D7-6287100EF860}" type="presOf" srcId="{A42AC2F8-D57F-4DB7-ACD5-85B3B216F3B4}" destId="{C3D4183E-5566-41D7-9D32-AFC187CB3F07}" srcOrd="0" destOrd="0" presId="urn:microsoft.com/office/officeart/2005/8/layout/process5"/>
    <dgm:cxn modelId="{6FA785C0-9C4B-476B-BC92-A1BC0AAE33E8}" type="presOf" srcId="{B87ADACB-1EE1-41DE-BE21-38DDD1A3F34D}" destId="{00AD88D5-B4A6-4CB7-90D7-0D6A58DED531}" srcOrd="0" destOrd="0" presId="urn:microsoft.com/office/officeart/2005/8/layout/process5"/>
    <dgm:cxn modelId="{226061D3-E520-4A97-803E-96DC7D57A799}" type="presOf" srcId="{28447983-2996-4352-BFF4-108192D31155}" destId="{F74FF6FF-5FC0-4D9C-888F-51002081A977}" srcOrd="0" destOrd="0" presId="urn:microsoft.com/office/officeart/2005/8/layout/process5"/>
    <dgm:cxn modelId="{09C467DC-FAA7-4C51-BDBE-9581C1835DB4}" srcId="{A42AC2F8-D57F-4DB7-ACD5-85B3B216F3B4}" destId="{BCEC6FF6-6CEC-47F2-94DA-055B4F0AC5E7}" srcOrd="3" destOrd="0" parTransId="{5C6507C3-E82F-4A32-A184-43D1B035309E}" sibTransId="{0DC3CCFC-2781-4CB9-83CB-61C0E1152ADB}"/>
    <dgm:cxn modelId="{9FE5F6E2-97CA-47EB-BABF-5B9EE0EFE148}" srcId="{A42AC2F8-D57F-4DB7-ACD5-85B3B216F3B4}" destId="{28447983-2996-4352-BFF4-108192D31155}" srcOrd="4" destOrd="0" parTransId="{8CD3F8B2-0E28-4357-8456-77B9F0C753A0}" sibTransId="{3FB1512C-9F59-4249-9850-CE2523FDB5C8}"/>
    <dgm:cxn modelId="{0892D6F6-0100-4415-8889-745DCBA6B752}" type="presOf" srcId="{0DC3CCFC-2781-4CB9-83CB-61C0E1152ADB}" destId="{4BF0AFE1-3674-4907-A157-80FE3BD6351C}" srcOrd="0" destOrd="0" presId="urn:microsoft.com/office/officeart/2005/8/layout/process5"/>
    <dgm:cxn modelId="{7C3548D3-A469-44B6-AA3C-58201EDFAECA}" type="presParOf" srcId="{C3D4183E-5566-41D7-9D32-AFC187CB3F07}" destId="{00AD88D5-B4A6-4CB7-90D7-0D6A58DED531}" srcOrd="0" destOrd="0" presId="urn:microsoft.com/office/officeart/2005/8/layout/process5"/>
    <dgm:cxn modelId="{F2F604AB-3013-4588-9A14-D652F6ED4E27}" type="presParOf" srcId="{C3D4183E-5566-41D7-9D32-AFC187CB3F07}" destId="{3E775DE6-0870-46BA-8848-247B8C9B2730}" srcOrd="1" destOrd="0" presId="urn:microsoft.com/office/officeart/2005/8/layout/process5"/>
    <dgm:cxn modelId="{38741F87-2C0D-43CD-A85A-13DB326C8843}" type="presParOf" srcId="{3E775DE6-0870-46BA-8848-247B8C9B2730}" destId="{4499CF56-6166-4D38-8772-1B2205852ECE}" srcOrd="0" destOrd="0" presId="urn:microsoft.com/office/officeart/2005/8/layout/process5"/>
    <dgm:cxn modelId="{403AD854-8336-45B5-B3B4-837AA17465BE}" type="presParOf" srcId="{C3D4183E-5566-41D7-9D32-AFC187CB3F07}" destId="{BC8412EA-A1D8-4895-86D2-54A6D476473F}" srcOrd="2" destOrd="0" presId="urn:microsoft.com/office/officeart/2005/8/layout/process5"/>
    <dgm:cxn modelId="{C4CA450C-B14C-4B70-9BEC-F6736ECE94DD}" type="presParOf" srcId="{C3D4183E-5566-41D7-9D32-AFC187CB3F07}" destId="{17C5B789-B4EE-4FCF-8F2A-74AE9C2F11B6}" srcOrd="3" destOrd="0" presId="urn:microsoft.com/office/officeart/2005/8/layout/process5"/>
    <dgm:cxn modelId="{377DA91A-AE24-4FFA-B2F7-65057A3991AE}" type="presParOf" srcId="{17C5B789-B4EE-4FCF-8F2A-74AE9C2F11B6}" destId="{AE906014-BEE1-40F0-AFC6-F85A88F7526E}" srcOrd="0" destOrd="0" presId="urn:microsoft.com/office/officeart/2005/8/layout/process5"/>
    <dgm:cxn modelId="{FE158F1A-DB61-4C58-A51F-33B8F1CC6F60}" type="presParOf" srcId="{C3D4183E-5566-41D7-9D32-AFC187CB3F07}" destId="{7E8E01CA-B32F-4168-9361-32D38289861D}" srcOrd="4" destOrd="0" presId="urn:microsoft.com/office/officeart/2005/8/layout/process5"/>
    <dgm:cxn modelId="{E4009E4F-EDE4-40AB-AD3A-6E03535522E9}" type="presParOf" srcId="{C3D4183E-5566-41D7-9D32-AFC187CB3F07}" destId="{BC43ED06-C814-458D-BC2E-DB19A0621B83}" srcOrd="5" destOrd="0" presId="urn:microsoft.com/office/officeart/2005/8/layout/process5"/>
    <dgm:cxn modelId="{52C9B560-AEB2-41A8-AF7C-9E2A62E57C11}" type="presParOf" srcId="{BC43ED06-C814-458D-BC2E-DB19A0621B83}" destId="{16771A23-937A-4429-A1B8-0AE7DA657906}" srcOrd="0" destOrd="0" presId="urn:microsoft.com/office/officeart/2005/8/layout/process5"/>
    <dgm:cxn modelId="{1317591B-1B8A-43E2-98DC-9D8C05D70EDA}" type="presParOf" srcId="{C3D4183E-5566-41D7-9D32-AFC187CB3F07}" destId="{BE145DBF-3B10-4872-9E8A-4E7A63F5CA00}" srcOrd="6" destOrd="0" presId="urn:microsoft.com/office/officeart/2005/8/layout/process5"/>
    <dgm:cxn modelId="{362A6007-FE25-4F1C-8493-BD794EF54F17}" type="presParOf" srcId="{C3D4183E-5566-41D7-9D32-AFC187CB3F07}" destId="{4BF0AFE1-3674-4907-A157-80FE3BD6351C}" srcOrd="7" destOrd="0" presId="urn:microsoft.com/office/officeart/2005/8/layout/process5"/>
    <dgm:cxn modelId="{DBA917F0-27FB-4303-8223-C51912EAB683}" type="presParOf" srcId="{4BF0AFE1-3674-4907-A157-80FE3BD6351C}" destId="{5F94B4CA-605B-498F-85B7-DE43CEB1A364}" srcOrd="0" destOrd="0" presId="urn:microsoft.com/office/officeart/2005/8/layout/process5"/>
    <dgm:cxn modelId="{8998D7A2-C06F-4E3A-96C2-0483BB2F1507}" type="presParOf" srcId="{C3D4183E-5566-41D7-9D32-AFC187CB3F07}" destId="{F74FF6FF-5FC0-4D9C-888F-51002081A977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2AC2F8-D57F-4DB7-ACD5-85B3B216F3B4}" type="doc">
      <dgm:prSet loTypeId="urn:microsoft.com/office/officeart/2005/8/layout/process5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pt-PT"/>
        </a:p>
      </dgm:t>
    </dgm:pt>
    <dgm:pt modelId="{1DCD6A29-CC8D-494C-B390-798F74AEE8F1}">
      <dgm:prSet phldrT="[Texto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4770" tIns="64770" rIns="64770" bIns="64770" numCol="1" spcCol="1270" anchor="ctr" anchorCtr="0"/>
        <a:lstStyle/>
        <a:p>
          <a:r>
            <a:rPr lang="pt-PT" sz="1600" dirty="0"/>
            <a:t>Abre a aplicação </a:t>
          </a:r>
          <a:br>
            <a:rPr lang="pt-PT" sz="1600" dirty="0"/>
          </a:br>
          <a:r>
            <a:rPr lang="pt-PT" sz="1600" dirty="0"/>
            <a:t>(pré instalada)</a:t>
          </a:r>
        </a:p>
      </dgm:t>
    </dgm:pt>
    <dgm:pt modelId="{4716337B-0D33-4F95-B131-6727828C6297}" type="parTrans" cxnId="{ED173B07-AF0F-439C-AF54-1FAF8E28E788}">
      <dgm:prSet/>
      <dgm:spPr/>
      <dgm:t>
        <a:bodyPr/>
        <a:lstStyle/>
        <a:p>
          <a:endParaRPr lang="pt-PT"/>
        </a:p>
      </dgm:t>
    </dgm:pt>
    <dgm:pt modelId="{98A2C326-5663-4975-AA35-ECBAD758CD02}" type="sibTrans" cxnId="{ED173B07-AF0F-439C-AF54-1FAF8E28E788}">
      <dgm:prSet/>
      <dgm:spPr/>
      <dgm:t>
        <a:bodyPr/>
        <a:lstStyle/>
        <a:p>
          <a:endParaRPr lang="pt-PT"/>
        </a:p>
      </dgm:t>
    </dgm:pt>
    <dgm:pt modelId="{18C84D7B-8AAC-4272-A535-6FBF0AC8F591}">
      <dgm:prSet phldrT="[Texto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4770" tIns="64770" rIns="64770" bIns="64770" numCol="1" spcCol="1270" anchor="ctr" anchorCtr="0"/>
        <a:lstStyle/>
        <a:p>
          <a:r>
            <a:rPr lang="pt-PT" sz="1600" kern="1200" dirty="0"/>
            <a:t>No ecrã principal seleciona o jogo</a:t>
          </a:r>
          <a:endParaRPr lang="pt-PT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81DE0DD6-1E5E-4122-804C-0E4142E72590}" type="parTrans" cxnId="{FF7C562F-B2CF-4A1B-A1FB-AA50F71646EC}">
      <dgm:prSet/>
      <dgm:spPr/>
      <dgm:t>
        <a:bodyPr/>
        <a:lstStyle/>
        <a:p>
          <a:endParaRPr lang="pt-PT"/>
        </a:p>
      </dgm:t>
    </dgm:pt>
    <dgm:pt modelId="{721A21DC-288D-419A-A4BF-20773A65CDA2}" type="sibTrans" cxnId="{FF7C562F-B2CF-4A1B-A1FB-AA50F71646EC}">
      <dgm:prSet/>
      <dgm:spPr/>
      <dgm:t>
        <a:bodyPr/>
        <a:lstStyle/>
        <a:p>
          <a:endParaRPr lang="pt-PT"/>
        </a:p>
      </dgm:t>
    </dgm:pt>
    <dgm:pt modelId="{BCEC6FF6-6CEC-47F2-94DA-055B4F0AC5E7}">
      <dgm:prSet phldrT="[Texto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 ecrã seguinte clica em restaurantes</a:t>
          </a:r>
        </a:p>
      </dgm:t>
    </dgm:pt>
    <dgm:pt modelId="{5C6507C3-E82F-4A32-A184-43D1B035309E}" type="parTrans" cxnId="{09C467DC-FAA7-4C51-BDBE-9581C1835DB4}">
      <dgm:prSet/>
      <dgm:spPr/>
      <dgm:t>
        <a:bodyPr/>
        <a:lstStyle/>
        <a:p>
          <a:endParaRPr lang="pt-PT"/>
        </a:p>
      </dgm:t>
    </dgm:pt>
    <dgm:pt modelId="{0DC3CCFC-2781-4CB9-83CB-61C0E1152ADB}" type="sibTrans" cxnId="{09C467DC-FAA7-4C51-BDBE-9581C1835DB4}">
      <dgm:prSet/>
      <dgm:spPr/>
      <dgm:t>
        <a:bodyPr/>
        <a:lstStyle/>
        <a:p>
          <a:endParaRPr lang="pt-PT"/>
        </a:p>
      </dgm:t>
    </dgm:pt>
    <dgm:pt modelId="{28447983-2996-4352-BFF4-108192D31155}">
      <dgm:prSet phldrT="[Texto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Consulta a lista de restaurantes disponíveis junto do estádio e escolhe um</a:t>
          </a:r>
        </a:p>
      </dgm:t>
    </dgm:pt>
    <dgm:pt modelId="{8CD3F8B2-0E28-4357-8456-77B9F0C753A0}" type="parTrans" cxnId="{9FE5F6E2-97CA-47EB-BABF-5B9EE0EFE148}">
      <dgm:prSet/>
      <dgm:spPr/>
      <dgm:t>
        <a:bodyPr/>
        <a:lstStyle/>
        <a:p>
          <a:endParaRPr lang="pt-PT"/>
        </a:p>
      </dgm:t>
    </dgm:pt>
    <dgm:pt modelId="{3FB1512C-9F59-4249-9850-CE2523FDB5C8}" type="sibTrans" cxnId="{9FE5F6E2-97CA-47EB-BABF-5B9EE0EFE148}">
      <dgm:prSet/>
      <dgm:spPr/>
      <dgm:t>
        <a:bodyPr/>
        <a:lstStyle/>
        <a:p>
          <a:endParaRPr lang="pt-PT"/>
        </a:p>
      </dgm:t>
    </dgm:pt>
    <dgm:pt modelId="{C3D4183E-5566-41D7-9D32-AFC187CB3F07}" type="pres">
      <dgm:prSet presAssocID="{A42AC2F8-D57F-4DB7-ACD5-85B3B216F3B4}" presName="diagram" presStyleCnt="0">
        <dgm:presLayoutVars>
          <dgm:dir/>
          <dgm:resizeHandles val="exact"/>
        </dgm:presLayoutVars>
      </dgm:prSet>
      <dgm:spPr/>
    </dgm:pt>
    <dgm:pt modelId="{BC8412EA-A1D8-4895-86D2-54A6D476473F}" type="pres">
      <dgm:prSet presAssocID="{1DCD6A29-CC8D-494C-B390-798F74AEE8F1}" presName="node" presStyleLbl="node1" presStyleIdx="0" presStyleCnt="4" custScaleX="61111" custScaleY="98537">
        <dgm:presLayoutVars>
          <dgm:bulletEnabled val="1"/>
        </dgm:presLayoutVars>
      </dgm:prSet>
      <dgm:spPr>
        <a:xfrm>
          <a:off x="3358314" y="158"/>
          <a:ext cx="1950760" cy="1170456"/>
        </a:xfrm>
        <a:prstGeom prst="roundRect">
          <a:avLst>
            <a:gd name="adj" fmla="val 10000"/>
          </a:avLst>
        </a:prstGeom>
      </dgm:spPr>
    </dgm:pt>
    <dgm:pt modelId="{17C5B789-B4EE-4FCF-8F2A-74AE9C2F11B6}" type="pres">
      <dgm:prSet presAssocID="{98A2C326-5663-4975-AA35-ECBAD758CD02}" presName="sibTrans" presStyleLbl="sibTrans2D1" presStyleIdx="0" presStyleCnt="3"/>
      <dgm:spPr/>
    </dgm:pt>
    <dgm:pt modelId="{AE906014-BEE1-40F0-AFC6-F85A88F7526E}" type="pres">
      <dgm:prSet presAssocID="{98A2C326-5663-4975-AA35-ECBAD758CD02}" presName="connectorText" presStyleLbl="sibTrans2D1" presStyleIdx="0" presStyleCnt="3"/>
      <dgm:spPr/>
    </dgm:pt>
    <dgm:pt modelId="{7E8E01CA-B32F-4168-9361-32D38289861D}" type="pres">
      <dgm:prSet presAssocID="{18C84D7B-8AAC-4272-A535-6FBF0AC8F591}" presName="node" presStyleLbl="node1" presStyleIdx="1" presStyleCnt="4">
        <dgm:presLayoutVars>
          <dgm:bulletEnabled val="1"/>
        </dgm:presLayoutVars>
      </dgm:prSet>
      <dgm:spPr>
        <a:xfrm>
          <a:off x="6089379" y="158"/>
          <a:ext cx="1950760" cy="1170456"/>
        </a:xfrm>
        <a:prstGeom prst="roundRect">
          <a:avLst>
            <a:gd name="adj" fmla="val 10000"/>
          </a:avLst>
        </a:prstGeom>
      </dgm:spPr>
    </dgm:pt>
    <dgm:pt modelId="{BC43ED06-C814-458D-BC2E-DB19A0621B83}" type="pres">
      <dgm:prSet presAssocID="{721A21DC-288D-419A-A4BF-20773A65CDA2}" presName="sibTrans" presStyleLbl="sibTrans2D1" presStyleIdx="1" presStyleCnt="3"/>
      <dgm:spPr/>
    </dgm:pt>
    <dgm:pt modelId="{16771A23-937A-4429-A1B8-0AE7DA657906}" type="pres">
      <dgm:prSet presAssocID="{721A21DC-288D-419A-A4BF-20773A65CDA2}" presName="connectorText" presStyleLbl="sibTrans2D1" presStyleIdx="1" presStyleCnt="3"/>
      <dgm:spPr/>
    </dgm:pt>
    <dgm:pt modelId="{BE145DBF-3B10-4872-9E8A-4E7A63F5CA00}" type="pres">
      <dgm:prSet presAssocID="{BCEC6FF6-6CEC-47F2-94DA-055B4F0AC5E7}" presName="node" presStyleLbl="node1" presStyleIdx="2" presStyleCnt="4">
        <dgm:presLayoutVars>
          <dgm:bulletEnabled val="1"/>
        </dgm:presLayoutVars>
      </dgm:prSet>
      <dgm:spPr>
        <a:xfrm>
          <a:off x="8820445" y="158"/>
          <a:ext cx="1950760" cy="1170456"/>
        </a:xfrm>
        <a:prstGeom prst="roundRect">
          <a:avLst>
            <a:gd name="adj" fmla="val 10000"/>
          </a:avLst>
        </a:prstGeom>
      </dgm:spPr>
    </dgm:pt>
    <dgm:pt modelId="{4BF0AFE1-3674-4907-A157-80FE3BD6351C}" type="pres">
      <dgm:prSet presAssocID="{0DC3CCFC-2781-4CB9-83CB-61C0E1152ADB}" presName="sibTrans" presStyleLbl="sibTrans2D1" presStyleIdx="2" presStyleCnt="3"/>
      <dgm:spPr/>
    </dgm:pt>
    <dgm:pt modelId="{5F94B4CA-605B-498F-85B7-DE43CEB1A364}" type="pres">
      <dgm:prSet presAssocID="{0DC3CCFC-2781-4CB9-83CB-61C0E1152ADB}" presName="connectorText" presStyleLbl="sibTrans2D1" presStyleIdx="2" presStyleCnt="3"/>
      <dgm:spPr/>
    </dgm:pt>
    <dgm:pt modelId="{F74FF6FF-5FC0-4D9C-888F-51002081A977}" type="pres">
      <dgm:prSet presAssocID="{28447983-2996-4352-BFF4-108192D31155}" presName="node" presStyleLbl="node1" presStyleIdx="3" presStyleCnt="4" custScaleX="120113" custLinFactNeighborX="-282" custLinFactNeighborY="-456">
        <dgm:presLayoutVars>
          <dgm:bulletEnabled val="1"/>
        </dgm:presLayoutVars>
      </dgm:prSet>
      <dgm:spPr>
        <a:xfrm>
          <a:off x="8820445" y="1950919"/>
          <a:ext cx="1950760" cy="1170456"/>
        </a:xfrm>
        <a:prstGeom prst="roundRect">
          <a:avLst>
            <a:gd name="adj" fmla="val 10000"/>
          </a:avLst>
        </a:prstGeom>
      </dgm:spPr>
    </dgm:pt>
  </dgm:ptLst>
  <dgm:cxnLst>
    <dgm:cxn modelId="{ED173B07-AF0F-439C-AF54-1FAF8E28E788}" srcId="{A42AC2F8-D57F-4DB7-ACD5-85B3B216F3B4}" destId="{1DCD6A29-CC8D-494C-B390-798F74AEE8F1}" srcOrd="0" destOrd="0" parTransId="{4716337B-0D33-4F95-B131-6727828C6297}" sibTransId="{98A2C326-5663-4975-AA35-ECBAD758CD02}"/>
    <dgm:cxn modelId="{4191F51C-989B-4E69-8A9C-69277EC94C67}" type="presOf" srcId="{721A21DC-288D-419A-A4BF-20773A65CDA2}" destId="{16771A23-937A-4429-A1B8-0AE7DA657906}" srcOrd="1" destOrd="0" presId="urn:microsoft.com/office/officeart/2005/8/layout/process5"/>
    <dgm:cxn modelId="{FF7C562F-B2CF-4A1B-A1FB-AA50F71646EC}" srcId="{A42AC2F8-D57F-4DB7-ACD5-85B3B216F3B4}" destId="{18C84D7B-8AAC-4272-A535-6FBF0AC8F591}" srcOrd="1" destOrd="0" parTransId="{81DE0DD6-1E5E-4122-804C-0E4142E72590}" sibTransId="{721A21DC-288D-419A-A4BF-20773A65CDA2}"/>
    <dgm:cxn modelId="{05CCF15C-AEE4-4590-8073-75B04A251B6B}" type="presOf" srcId="{1DCD6A29-CC8D-494C-B390-798F74AEE8F1}" destId="{BC8412EA-A1D8-4895-86D2-54A6D476473F}" srcOrd="0" destOrd="0" presId="urn:microsoft.com/office/officeart/2005/8/layout/process5"/>
    <dgm:cxn modelId="{4DC53F64-F31A-4876-A8DD-A5DB8D99D95B}" type="presOf" srcId="{98A2C326-5663-4975-AA35-ECBAD758CD02}" destId="{17C5B789-B4EE-4FCF-8F2A-74AE9C2F11B6}" srcOrd="0" destOrd="0" presId="urn:microsoft.com/office/officeart/2005/8/layout/process5"/>
    <dgm:cxn modelId="{E13BE364-81C4-4021-8D68-F0F53E50F3B5}" type="presOf" srcId="{0DC3CCFC-2781-4CB9-83CB-61C0E1152ADB}" destId="{5F94B4CA-605B-498F-85B7-DE43CEB1A364}" srcOrd="1" destOrd="0" presId="urn:microsoft.com/office/officeart/2005/8/layout/process5"/>
    <dgm:cxn modelId="{47BAB16E-645D-4565-B2CA-9AEC3813CD42}" type="presOf" srcId="{98A2C326-5663-4975-AA35-ECBAD758CD02}" destId="{AE906014-BEE1-40F0-AFC6-F85A88F7526E}" srcOrd="1" destOrd="0" presId="urn:microsoft.com/office/officeart/2005/8/layout/process5"/>
    <dgm:cxn modelId="{12A70E6F-7D10-4ADA-8A94-9949D4BB9D39}" type="presOf" srcId="{BCEC6FF6-6CEC-47F2-94DA-055B4F0AC5E7}" destId="{BE145DBF-3B10-4872-9E8A-4E7A63F5CA00}" srcOrd="0" destOrd="0" presId="urn:microsoft.com/office/officeart/2005/8/layout/process5"/>
    <dgm:cxn modelId="{C3566A91-1C3B-4B89-A11C-EDE5AEE7BE37}" type="presOf" srcId="{18C84D7B-8AAC-4272-A535-6FBF0AC8F591}" destId="{7E8E01CA-B32F-4168-9361-32D38289861D}" srcOrd="0" destOrd="0" presId="urn:microsoft.com/office/officeart/2005/8/layout/process5"/>
    <dgm:cxn modelId="{5889169D-0B81-44F2-A83D-884EBD97566F}" type="presOf" srcId="{721A21DC-288D-419A-A4BF-20773A65CDA2}" destId="{BC43ED06-C814-458D-BC2E-DB19A0621B83}" srcOrd="0" destOrd="0" presId="urn:microsoft.com/office/officeart/2005/8/layout/process5"/>
    <dgm:cxn modelId="{C44052A5-A2BA-4BFC-80D7-6287100EF860}" type="presOf" srcId="{A42AC2F8-D57F-4DB7-ACD5-85B3B216F3B4}" destId="{C3D4183E-5566-41D7-9D32-AFC187CB3F07}" srcOrd="0" destOrd="0" presId="urn:microsoft.com/office/officeart/2005/8/layout/process5"/>
    <dgm:cxn modelId="{226061D3-E520-4A97-803E-96DC7D57A799}" type="presOf" srcId="{28447983-2996-4352-BFF4-108192D31155}" destId="{F74FF6FF-5FC0-4D9C-888F-51002081A977}" srcOrd="0" destOrd="0" presId="urn:microsoft.com/office/officeart/2005/8/layout/process5"/>
    <dgm:cxn modelId="{09C467DC-FAA7-4C51-BDBE-9581C1835DB4}" srcId="{A42AC2F8-D57F-4DB7-ACD5-85B3B216F3B4}" destId="{BCEC6FF6-6CEC-47F2-94DA-055B4F0AC5E7}" srcOrd="2" destOrd="0" parTransId="{5C6507C3-E82F-4A32-A184-43D1B035309E}" sibTransId="{0DC3CCFC-2781-4CB9-83CB-61C0E1152ADB}"/>
    <dgm:cxn modelId="{9FE5F6E2-97CA-47EB-BABF-5B9EE0EFE148}" srcId="{A42AC2F8-D57F-4DB7-ACD5-85B3B216F3B4}" destId="{28447983-2996-4352-BFF4-108192D31155}" srcOrd="3" destOrd="0" parTransId="{8CD3F8B2-0E28-4357-8456-77B9F0C753A0}" sibTransId="{3FB1512C-9F59-4249-9850-CE2523FDB5C8}"/>
    <dgm:cxn modelId="{0892D6F6-0100-4415-8889-745DCBA6B752}" type="presOf" srcId="{0DC3CCFC-2781-4CB9-83CB-61C0E1152ADB}" destId="{4BF0AFE1-3674-4907-A157-80FE3BD6351C}" srcOrd="0" destOrd="0" presId="urn:microsoft.com/office/officeart/2005/8/layout/process5"/>
    <dgm:cxn modelId="{403AD854-8336-45B5-B3B4-837AA17465BE}" type="presParOf" srcId="{C3D4183E-5566-41D7-9D32-AFC187CB3F07}" destId="{BC8412EA-A1D8-4895-86D2-54A6D476473F}" srcOrd="0" destOrd="0" presId="urn:microsoft.com/office/officeart/2005/8/layout/process5"/>
    <dgm:cxn modelId="{C4CA450C-B14C-4B70-9BEC-F6736ECE94DD}" type="presParOf" srcId="{C3D4183E-5566-41D7-9D32-AFC187CB3F07}" destId="{17C5B789-B4EE-4FCF-8F2A-74AE9C2F11B6}" srcOrd="1" destOrd="0" presId="urn:microsoft.com/office/officeart/2005/8/layout/process5"/>
    <dgm:cxn modelId="{377DA91A-AE24-4FFA-B2F7-65057A3991AE}" type="presParOf" srcId="{17C5B789-B4EE-4FCF-8F2A-74AE9C2F11B6}" destId="{AE906014-BEE1-40F0-AFC6-F85A88F7526E}" srcOrd="0" destOrd="0" presId="urn:microsoft.com/office/officeart/2005/8/layout/process5"/>
    <dgm:cxn modelId="{FE158F1A-DB61-4C58-A51F-33B8F1CC6F60}" type="presParOf" srcId="{C3D4183E-5566-41D7-9D32-AFC187CB3F07}" destId="{7E8E01CA-B32F-4168-9361-32D38289861D}" srcOrd="2" destOrd="0" presId="urn:microsoft.com/office/officeart/2005/8/layout/process5"/>
    <dgm:cxn modelId="{E4009E4F-EDE4-40AB-AD3A-6E03535522E9}" type="presParOf" srcId="{C3D4183E-5566-41D7-9D32-AFC187CB3F07}" destId="{BC43ED06-C814-458D-BC2E-DB19A0621B83}" srcOrd="3" destOrd="0" presId="urn:microsoft.com/office/officeart/2005/8/layout/process5"/>
    <dgm:cxn modelId="{52C9B560-AEB2-41A8-AF7C-9E2A62E57C11}" type="presParOf" srcId="{BC43ED06-C814-458D-BC2E-DB19A0621B83}" destId="{16771A23-937A-4429-A1B8-0AE7DA657906}" srcOrd="0" destOrd="0" presId="urn:microsoft.com/office/officeart/2005/8/layout/process5"/>
    <dgm:cxn modelId="{1317591B-1B8A-43E2-98DC-9D8C05D70EDA}" type="presParOf" srcId="{C3D4183E-5566-41D7-9D32-AFC187CB3F07}" destId="{BE145DBF-3B10-4872-9E8A-4E7A63F5CA00}" srcOrd="4" destOrd="0" presId="urn:microsoft.com/office/officeart/2005/8/layout/process5"/>
    <dgm:cxn modelId="{362A6007-FE25-4F1C-8493-BD794EF54F17}" type="presParOf" srcId="{C3D4183E-5566-41D7-9D32-AFC187CB3F07}" destId="{4BF0AFE1-3674-4907-A157-80FE3BD6351C}" srcOrd="5" destOrd="0" presId="urn:microsoft.com/office/officeart/2005/8/layout/process5"/>
    <dgm:cxn modelId="{DBA917F0-27FB-4303-8223-C51912EAB683}" type="presParOf" srcId="{4BF0AFE1-3674-4907-A157-80FE3BD6351C}" destId="{5F94B4CA-605B-498F-85B7-DE43CEB1A364}" srcOrd="0" destOrd="0" presId="urn:microsoft.com/office/officeart/2005/8/layout/process5"/>
    <dgm:cxn modelId="{8998D7A2-C06F-4E3A-96C2-0483BB2F1507}" type="presParOf" srcId="{C3D4183E-5566-41D7-9D32-AFC187CB3F07}" destId="{F74FF6FF-5FC0-4D9C-888F-51002081A977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2AC2F8-D57F-4DB7-ACD5-85B3B216F3B4}" type="doc">
      <dgm:prSet loTypeId="urn:microsoft.com/office/officeart/2005/8/layout/process5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pt-PT"/>
        </a:p>
      </dgm:t>
    </dgm:pt>
    <dgm:pt modelId="{1DCD6A29-CC8D-494C-B390-798F74AEE8F1}">
      <dgm:prSet phldrT="[Texto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4770" tIns="64770" rIns="64770" bIns="64770" numCol="1" spcCol="1270" anchor="ctr" anchorCtr="0"/>
        <a:lstStyle/>
        <a:p>
          <a:r>
            <a:rPr lang="pt-PT" sz="1600" dirty="0"/>
            <a:t>Abre a aplicação </a:t>
          </a:r>
          <a:br>
            <a:rPr lang="pt-PT" sz="1600" dirty="0"/>
          </a:br>
          <a:r>
            <a:rPr lang="pt-PT" sz="1600" dirty="0"/>
            <a:t>(pré instalada)</a:t>
          </a:r>
        </a:p>
      </dgm:t>
    </dgm:pt>
    <dgm:pt modelId="{4716337B-0D33-4F95-B131-6727828C6297}" type="parTrans" cxnId="{ED173B07-AF0F-439C-AF54-1FAF8E28E788}">
      <dgm:prSet/>
      <dgm:spPr/>
      <dgm:t>
        <a:bodyPr/>
        <a:lstStyle/>
        <a:p>
          <a:endParaRPr lang="pt-PT"/>
        </a:p>
      </dgm:t>
    </dgm:pt>
    <dgm:pt modelId="{98A2C326-5663-4975-AA35-ECBAD758CD02}" type="sibTrans" cxnId="{ED173B07-AF0F-439C-AF54-1FAF8E28E788}">
      <dgm:prSet/>
      <dgm:spPr/>
      <dgm:t>
        <a:bodyPr/>
        <a:lstStyle/>
        <a:p>
          <a:endParaRPr lang="pt-PT"/>
        </a:p>
      </dgm:t>
    </dgm:pt>
    <dgm:pt modelId="{18C84D7B-8AAC-4272-A535-6FBF0AC8F591}">
      <dgm:prSet phldrT="[Texto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4770" tIns="64770" rIns="64770" bIns="64770" numCol="1" spcCol="1270" anchor="ctr" anchorCtr="0"/>
        <a:lstStyle/>
        <a:p>
          <a:r>
            <a:rPr lang="pt-PT" sz="1600" kern="1200" dirty="0"/>
            <a:t>No ecrã principal seleciona o jogo a que vão </a:t>
          </a:r>
          <a:r>
            <a:rPr lang="pt-PT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assistir</a:t>
          </a:r>
        </a:p>
      </dgm:t>
    </dgm:pt>
    <dgm:pt modelId="{81DE0DD6-1E5E-4122-804C-0E4142E72590}" type="parTrans" cxnId="{FF7C562F-B2CF-4A1B-A1FB-AA50F71646EC}">
      <dgm:prSet/>
      <dgm:spPr/>
      <dgm:t>
        <a:bodyPr/>
        <a:lstStyle/>
        <a:p>
          <a:endParaRPr lang="pt-PT"/>
        </a:p>
      </dgm:t>
    </dgm:pt>
    <dgm:pt modelId="{721A21DC-288D-419A-A4BF-20773A65CDA2}" type="sibTrans" cxnId="{FF7C562F-B2CF-4A1B-A1FB-AA50F71646EC}">
      <dgm:prSet/>
      <dgm:spPr/>
      <dgm:t>
        <a:bodyPr/>
        <a:lstStyle/>
        <a:p>
          <a:endParaRPr lang="pt-PT"/>
        </a:p>
      </dgm:t>
    </dgm:pt>
    <dgm:pt modelId="{BCEC6FF6-6CEC-47F2-94DA-055B4F0AC5E7}">
      <dgm:prSet phldrT="[Texto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 ecrã seguinte clica em estacionamento</a:t>
          </a:r>
        </a:p>
      </dgm:t>
    </dgm:pt>
    <dgm:pt modelId="{5C6507C3-E82F-4A32-A184-43D1B035309E}" type="parTrans" cxnId="{09C467DC-FAA7-4C51-BDBE-9581C1835DB4}">
      <dgm:prSet/>
      <dgm:spPr/>
      <dgm:t>
        <a:bodyPr/>
        <a:lstStyle/>
        <a:p>
          <a:endParaRPr lang="pt-PT"/>
        </a:p>
      </dgm:t>
    </dgm:pt>
    <dgm:pt modelId="{0DC3CCFC-2781-4CB9-83CB-61C0E1152ADB}" type="sibTrans" cxnId="{09C467DC-FAA7-4C51-BDBE-9581C1835DB4}">
      <dgm:prSet/>
      <dgm:spPr/>
      <dgm:t>
        <a:bodyPr/>
        <a:lstStyle/>
        <a:p>
          <a:endParaRPr lang="pt-PT"/>
        </a:p>
      </dgm:t>
    </dgm:pt>
    <dgm:pt modelId="{28447983-2996-4352-BFF4-108192D31155}">
      <dgm:prSet phldrT="[Texto]" custT="1"/>
      <dgm:spPr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64770" tIns="64770" rIns="64770" bIns="6477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Consulta a lista de estacionamentos disponíveis junto do estádio e escolhe um</a:t>
          </a:r>
        </a:p>
      </dgm:t>
    </dgm:pt>
    <dgm:pt modelId="{8CD3F8B2-0E28-4357-8456-77B9F0C753A0}" type="parTrans" cxnId="{9FE5F6E2-97CA-47EB-BABF-5B9EE0EFE148}">
      <dgm:prSet/>
      <dgm:spPr/>
      <dgm:t>
        <a:bodyPr/>
        <a:lstStyle/>
        <a:p>
          <a:endParaRPr lang="pt-PT"/>
        </a:p>
      </dgm:t>
    </dgm:pt>
    <dgm:pt modelId="{3FB1512C-9F59-4249-9850-CE2523FDB5C8}" type="sibTrans" cxnId="{9FE5F6E2-97CA-47EB-BABF-5B9EE0EFE148}">
      <dgm:prSet/>
      <dgm:spPr/>
      <dgm:t>
        <a:bodyPr/>
        <a:lstStyle/>
        <a:p>
          <a:endParaRPr lang="pt-PT"/>
        </a:p>
      </dgm:t>
    </dgm:pt>
    <dgm:pt modelId="{C3D4183E-5566-41D7-9D32-AFC187CB3F07}" type="pres">
      <dgm:prSet presAssocID="{A42AC2F8-D57F-4DB7-ACD5-85B3B216F3B4}" presName="diagram" presStyleCnt="0">
        <dgm:presLayoutVars>
          <dgm:dir/>
          <dgm:resizeHandles val="exact"/>
        </dgm:presLayoutVars>
      </dgm:prSet>
      <dgm:spPr/>
    </dgm:pt>
    <dgm:pt modelId="{BC8412EA-A1D8-4895-86D2-54A6D476473F}" type="pres">
      <dgm:prSet presAssocID="{1DCD6A29-CC8D-494C-B390-798F74AEE8F1}" presName="node" presStyleLbl="node1" presStyleIdx="0" presStyleCnt="4" custScaleX="61111" custScaleY="98537">
        <dgm:presLayoutVars>
          <dgm:bulletEnabled val="1"/>
        </dgm:presLayoutVars>
      </dgm:prSet>
      <dgm:spPr>
        <a:xfrm>
          <a:off x="3358314" y="158"/>
          <a:ext cx="1950760" cy="1170456"/>
        </a:xfrm>
        <a:prstGeom prst="roundRect">
          <a:avLst>
            <a:gd name="adj" fmla="val 10000"/>
          </a:avLst>
        </a:prstGeom>
      </dgm:spPr>
    </dgm:pt>
    <dgm:pt modelId="{17C5B789-B4EE-4FCF-8F2A-74AE9C2F11B6}" type="pres">
      <dgm:prSet presAssocID="{98A2C326-5663-4975-AA35-ECBAD758CD02}" presName="sibTrans" presStyleLbl="sibTrans2D1" presStyleIdx="0" presStyleCnt="3"/>
      <dgm:spPr/>
    </dgm:pt>
    <dgm:pt modelId="{AE906014-BEE1-40F0-AFC6-F85A88F7526E}" type="pres">
      <dgm:prSet presAssocID="{98A2C326-5663-4975-AA35-ECBAD758CD02}" presName="connectorText" presStyleLbl="sibTrans2D1" presStyleIdx="0" presStyleCnt="3"/>
      <dgm:spPr/>
    </dgm:pt>
    <dgm:pt modelId="{7E8E01CA-B32F-4168-9361-32D38289861D}" type="pres">
      <dgm:prSet presAssocID="{18C84D7B-8AAC-4272-A535-6FBF0AC8F591}" presName="node" presStyleLbl="node1" presStyleIdx="1" presStyleCnt="4">
        <dgm:presLayoutVars>
          <dgm:bulletEnabled val="1"/>
        </dgm:presLayoutVars>
      </dgm:prSet>
      <dgm:spPr>
        <a:xfrm>
          <a:off x="6089379" y="158"/>
          <a:ext cx="1950760" cy="1170456"/>
        </a:xfrm>
        <a:prstGeom prst="roundRect">
          <a:avLst>
            <a:gd name="adj" fmla="val 10000"/>
          </a:avLst>
        </a:prstGeom>
      </dgm:spPr>
    </dgm:pt>
    <dgm:pt modelId="{BC43ED06-C814-458D-BC2E-DB19A0621B83}" type="pres">
      <dgm:prSet presAssocID="{721A21DC-288D-419A-A4BF-20773A65CDA2}" presName="sibTrans" presStyleLbl="sibTrans2D1" presStyleIdx="1" presStyleCnt="3"/>
      <dgm:spPr/>
    </dgm:pt>
    <dgm:pt modelId="{16771A23-937A-4429-A1B8-0AE7DA657906}" type="pres">
      <dgm:prSet presAssocID="{721A21DC-288D-419A-A4BF-20773A65CDA2}" presName="connectorText" presStyleLbl="sibTrans2D1" presStyleIdx="1" presStyleCnt="3"/>
      <dgm:spPr/>
    </dgm:pt>
    <dgm:pt modelId="{BE145DBF-3B10-4872-9E8A-4E7A63F5CA00}" type="pres">
      <dgm:prSet presAssocID="{BCEC6FF6-6CEC-47F2-94DA-055B4F0AC5E7}" presName="node" presStyleLbl="node1" presStyleIdx="2" presStyleCnt="4">
        <dgm:presLayoutVars>
          <dgm:bulletEnabled val="1"/>
        </dgm:presLayoutVars>
      </dgm:prSet>
      <dgm:spPr>
        <a:xfrm>
          <a:off x="8820445" y="158"/>
          <a:ext cx="1950760" cy="1170456"/>
        </a:xfrm>
        <a:prstGeom prst="roundRect">
          <a:avLst>
            <a:gd name="adj" fmla="val 10000"/>
          </a:avLst>
        </a:prstGeom>
      </dgm:spPr>
    </dgm:pt>
    <dgm:pt modelId="{4BF0AFE1-3674-4907-A157-80FE3BD6351C}" type="pres">
      <dgm:prSet presAssocID="{0DC3CCFC-2781-4CB9-83CB-61C0E1152ADB}" presName="sibTrans" presStyleLbl="sibTrans2D1" presStyleIdx="2" presStyleCnt="3"/>
      <dgm:spPr/>
    </dgm:pt>
    <dgm:pt modelId="{5F94B4CA-605B-498F-85B7-DE43CEB1A364}" type="pres">
      <dgm:prSet presAssocID="{0DC3CCFC-2781-4CB9-83CB-61C0E1152ADB}" presName="connectorText" presStyleLbl="sibTrans2D1" presStyleIdx="2" presStyleCnt="3"/>
      <dgm:spPr/>
    </dgm:pt>
    <dgm:pt modelId="{F74FF6FF-5FC0-4D9C-888F-51002081A977}" type="pres">
      <dgm:prSet presAssocID="{28447983-2996-4352-BFF4-108192D31155}" presName="node" presStyleLbl="node1" presStyleIdx="3" presStyleCnt="4" custScaleX="122308" custLinFactNeighborX="-282" custLinFactNeighborY="-456">
        <dgm:presLayoutVars>
          <dgm:bulletEnabled val="1"/>
        </dgm:presLayoutVars>
      </dgm:prSet>
      <dgm:spPr>
        <a:xfrm>
          <a:off x="8820445" y="1950919"/>
          <a:ext cx="1950760" cy="1170456"/>
        </a:xfrm>
        <a:prstGeom prst="roundRect">
          <a:avLst>
            <a:gd name="adj" fmla="val 10000"/>
          </a:avLst>
        </a:prstGeom>
      </dgm:spPr>
    </dgm:pt>
  </dgm:ptLst>
  <dgm:cxnLst>
    <dgm:cxn modelId="{ED173B07-AF0F-439C-AF54-1FAF8E28E788}" srcId="{A42AC2F8-D57F-4DB7-ACD5-85B3B216F3B4}" destId="{1DCD6A29-CC8D-494C-B390-798F74AEE8F1}" srcOrd="0" destOrd="0" parTransId="{4716337B-0D33-4F95-B131-6727828C6297}" sibTransId="{98A2C326-5663-4975-AA35-ECBAD758CD02}"/>
    <dgm:cxn modelId="{4191F51C-989B-4E69-8A9C-69277EC94C67}" type="presOf" srcId="{721A21DC-288D-419A-A4BF-20773A65CDA2}" destId="{16771A23-937A-4429-A1B8-0AE7DA657906}" srcOrd="1" destOrd="0" presId="urn:microsoft.com/office/officeart/2005/8/layout/process5"/>
    <dgm:cxn modelId="{FF7C562F-B2CF-4A1B-A1FB-AA50F71646EC}" srcId="{A42AC2F8-D57F-4DB7-ACD5-85B3B216F3B4}" destId="{18C84D7B-8AAC-4272-A535-6FBF0AC8F591}" srcOrd="1" destOrd="0" parTransId="{81DE0DD6-1E5E-4122-804C-0E4142E72590}" sibTransId="{721A21DC-288D-419A-A4BF-20773A65CDA2}"/>
    <dgm:cxn modelId="{05CCF15C-AEE4-4590-8073-75B04A251B6B}" type="presOf" srcId="{1DCD6A29-CC8D-494C-B390-798F74AEE8F1}" destId="{BC8412EA-A1D8-4895-86D2-54A6D476473F}" srcOrd="0" destOrd="0" presId="urn:microsoft.com/office/officeart/2005/8/layout/process5"/>
    <dgm:cxn modelId="{4DC53F64-F31A-4876-A8DD-A5DB8D99D95B}" type="presOf" srcId="{98A2C326-5663-4975-AA35-ECBAD758CD02}" destId="{17C5B789-B4EE-4FCF-8F2A-74AE9C2F11B6}" srcOrd="0" destOrd="0" presId="urn:microsoft.com/office/officeart/2005/8/layout/process5"/>
    <dgm:cxn modelId="{E13BE364-81C4-4021-8D68-F0F53E50F3B5}" type="presOf" srcId="{0DC3CCFC-2781-4CB9-83CB-61C0E1152ADB}" destId="{5F94B4CA-605B-498F-85B7-DE43CEB1A364}" srcOrd="1" destOrd="0" presId="urn:microsoft.com/office/officeart/2005/8/layout/process5"/>
    <dgm:cxn modelId="{47BAB16E-645D-4565-B2CA-9AEC3813CD42}" type="presOf" srcId="{98A2C326-5663-4975-AA35-ECBAD758CD02}" destId="{AE906014-BEE1-40F0-AFC6-F85A88F7526E}" srcOrd="1" destOrd="0" presId="urn:microsoft.com/office/officeart/2005/8/layout/process5"/>
    <dgm:cxn modelId="{12A70E6F-7D10-4ADA-8A94-9949D4BB9D39}" type="presOf" srcId="{BCEC6FF6-6CEC-47F2-94DA-055B4F0AC5E7}" destId="{BE145DBF-3B10-4872-9E8A-4E7A63F5CA00}" srcOrd="0" destOrd="0" presId="urn:microsoft.com/office/officeart/2005/8/layout/process5"/>
    <dgm:cxn modelId="{C3566A91-1C3B-4B89-A11C-EDE5AEE7BE37}" type="presOf" srcId="{18C84D7B-8AAC-4272-A535-6FBF0AC8F591}" destId="{7E8E01CA-B32F-4168-9361-32D38289861D}" srcOrd="0" destOrd="0" presId="urn:microsoft.com/office/officeart/2005/8/layout/process5"/>
    <dgm:cxn modelId="{5889169D-0B81-44F2-A83D-884EBD97566F}" type="presOf" srcId="{721A21DC-288D-419A-A4BF-20773A65CDA2}" destId="{BC43ED06-C814-458D-BC2E-DB19A0621B83}" srcOrd="0" destOrd="0" presId="urn:microsoft.com/office/officeart/2005/8/layout/process5"/>
    <dgm:cxn modelId="{C44052A5-A2BA-4BFC-80D7-6287100EF860}" type="presOf" srcId="{A42AC2F8-D57F-4DB7-ACD5-85B3B216F3B4}" destId="{C3D4183E-5566-41D7-9D32-AFC187CB3F07}" srcOrd="0" destOrd="0" presId="urn:microsoft.com/office/officeart/2005/8/layout/process5"/>
    <dgm:cxn modelId="{226061D3-E520-4A97-803E-96DC7D57A799}" type="presOf" srcId="{28447983-2996-4352-BFF4-108192D31155}" destId="{F74FF6FF-5FC0-4D9C-888F-51002081A977}" srcOrd="0" destOrd="0" presId="urn:microsoft.com/office/officeart/2005/8/layout/process5"/>
    <dgm:cxn modelId="{09C467DC-FAA7-4C51-BDBE-9581C1835DB4}" srcId="{A42AC2F8-D57F-4DB7-ACD5-85B3B216F3B4}" destId="{BCEC6FF6-6CEC-47F2-94DA-055B4F0AC5E7}" srcOrd="2" destOrd="0" parTransId="{5C6507C3-E82F-4A32-A184-43D1B035309E}" sibTransId="{0DC3CCFC-2781-4CB9-83CB-61C0E1152ADB}"/>
    <dgm:cxn modelId="{9FE5F6E2-97CA-47EB-BABF-5B9EE0EFE148}" srcId="{A42AC2F8-D57F-4DB7-ACD5-85B3B216F3B4}" destId="{28447983-2996-4352-BFF4-108192D31155}" srcOrd="3" destOrd="0" parTransId="{8CD3F8B2-0E28-4357-8456-77B9F0C753A0}" sibTransId="{3FB1512C-9F59-4249-9850-CE2523FDB5C8}"/>
    <dgm:cxn modelId="{0892D6F6-0100-4415-8889-745DCBA6B752}" type="presOf" srcId="{0DC3CCFC-2781-4CB9-83CB-61C0E1152ADB}" destId="{4BF0AFE1-3674-4907-A157-80FE3BD6351C}" srcOrd="0" destOrd="0" presId="urn:microsoft.com/office/officeart/2005/8/layout/process5"/>
    <dgm:cxn modelId="{403AD854-8336-45B5-B3B4-837AA17465BE}" type="presParOf" srcId="{C3D4183E-5566-41D7-9D32-AFC187CB3F07}" destId="{BC8412EA-A1D8-4895-86D2-54A6D476473F}" srcOrd="0" destOrd="0" presId="urn:microsoft.com/office/officeart/2005/8/layout/process5"/>
    <dgm:cxn modelId="{C4CA450C-B14C-4B70-9BEC-F6736ECE94DD}" type="presParOf" srcId="{C3D4183E-5566-41D7-9D32-AFC187CB3F07}" destId="{17C5B789-B4EE-4FCF-8F2A-74AE9C2F11B6}" srcOrd="1" destOrd="0" presId="urn:microsoft.com/office/officeart/2005/8/layout/process5"/>
    <dgm:cxn modelId="{377DA91A-AE24-4FFA-B2F7-65057A3991AE}" type="presParOf" srcId="{17C5B789-B4EE-4FCF-8F2A-74AE9C2F11B6}" destId="{AE906014-BEE1-40F0-AFC6-F85A88F7526E}" srcOrd="0" destOrd="0" presId="urn:microsoft.com/office/officeart/2005/8/layout/process5"/>
    <dgm:cxn modelId="{FE158F1A-DB61-4C58-A51F-33B8F1CC6F60}" type="presParOf" srcId="{C3D4183E-5566-41D7-9D32-AFC187CB3F07}" destId="{7E8E01CA-B32F-4168-9361-32D38289861D}" srcOrd="2" destOrd="0" presId="urn:microsoft.com/office/officeart/2005/8/layout/process5"/>
    <dgm:cxn modelId="{E4009E4F-EDE4-40AB-AD3A-6E03535522E9}" type="presParOf" srcId="{C3D4183E-5566-41D7-9D32-AFC187CB3F07}" destId="{BC43ED06-C814-458D-BC2E-DB19A0621B83}" srcOrd="3" destOrd="0" presId="urn:microsoft.com/office/officeart/2005/8/layout/process5"/>
    <dgm:cxn modelId="{52C9B560-AEB2-41A8-AF7C-9E2A62E57C11}" type="presParOf" srcId="{BC43ED06-C814-458D-BC2E-DB19A0621B83}" destId="{16771A23-937A-4429-A1B8-0AE7DA657906}" srcOrd="0" destOrd="0" presId="urn:microsoft.com/office/officeart/2005/8/layout/process5"/>
    <dgm:cxn modelId="{1317591B-1B8A-43E2-98DC-9D8C05D70EDA}" type="presParOf" srcId="{C3D4183E-5566-41D7-9D32-AFC187CB3F07}" destId="{BE145DBF-3B10-4872-9E8A-4E7A63F5CA00}" srcOrd="4" destOrd="0" presId="urn:microsoft.com/office/officeart/2005/8/layout/process5"/>
    <dgm:cxn modelId="{362A6007-FE25-4F1C-8493-BD794EF54F17}" type="presParOf" srcId="{C3D4183E-5566-41D7-9D32-AFC187CB3F07}" destId="{4BF0AFE1-3674-4907-A157-80FE3BD6351C}" srcOrd="5" destOrd="0" presId="urn:microsoft.com/office/officeart/2005/8/layout/process5"/>
    <dgm:cxn modelId="{DBA917F0-27FB-4303-8223-C51912EAB683}" type="presParOf" srcId="{4BF0AFE1-3674-4907-A157-80FE3BD6351C}" destId="{5F94B4CA-605B-498F-85B7-DE43CEB1A364}" srcOrd="0" destOrd="0" presId="urn:microsoft.com/office/officeart/2005/8/layout/process5"/>
    <dgm:cxn modelId="{8998D7A2-C06F-4E3A-96C2-0483BB2F1507}" type="presParOf" srcId="{C3D4183E-5566-41D7-9D32-AFC187CB3F07}" destId="{F74FF6FF-5FC0-4D9C-888F-51002081A977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C4DAE-19F6-490B-9F5A-A625A9FAA79E}">
      <dsp:nvSpPr>
        <dsp:cNvPr id="0" name=""/>
        <dsp:cNvSpPr/>
      </dsp:nvSpPr>
      <dsp:spPr>
        <a:xfrm>
          <a:off x="6601" y="231978"/>
          <a:ext cx="1973113" cy="11838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O telemóvel recebe uma notificação</a:t>
          </a:r>
        </a:p>
      </dsp:txBody>
      <dsp:txXfrm>
        <a:off x="41275" y="266652"/>
        <a:ext cx="1903765" cy="1114520"/>
      </dsp:txXfrm>
    </dsp:sp>
    <dsp:sp modelId="{1CBAAFBD-153C-49C2-B9A4-AD0C8ADA8BAC}">
      <dsp:nvSpPr>
        <dsp:cNvPr id="0" name=""/>
        <dsp:cNvSpPr/>
      </dsp:nvSpPr>
      <dsp:spPr>
        <a:xfrm>
          <a:off x="2153348" y="579246"/>
          <a:ext cx="418300" cy="4893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2153348" y="677112"/>
        <a:ext cx="292810" cy="293600"/>
      </dsp:txXfrm>
    </dsp:sp>
    <dsp:sp modelId="{74A61419-776F-4126-B479-B7C266950FC8}">
      <dsp:nvSpPr>
        <dsp:cNvPr id="0" name=""/>
        <dsp:cNvSpPr/>
      </dsp:nvSpPr>
      <dsp:spPr>
        <a:xfrm>
          <a:off x="2768960" y="231978"/>
          <a:ext cx="1973113" cy="11838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Clica no alerta, a aplicação </a:t>
          </a:r>
          <a:br>
            <a:rPr lang="pt-PT" sz="1700" kern="1200" dirty="0"/>
          </a:br>
          <a:r>
            <a:rPr lang="pt-PT" sz="1700" kern="1200" dirty="0"/>
            <a:t>(pré-instalada) abre!</a:t>
          </a:r>
        </a:p>
      </dsp:txBody>
      <dsp:txXfrm>
        <a:off x="2803634" y="266652"/>
        <a:ext cx="1903765" cy="1114520"/>
      </dsp:txXfrm>
    </dsp:sp>
    <dsp:sp modelId="{4C6B5252-7A03-4B01-8607-2ED2CFA7AF35}">
      <dsp:nvSpPr>
        <dsp:cNvPr id="0" name=""/>
        <dsp:cNvSpPr/>
      </dsp:nvSpPr>
      <dsp:spPr>
        <a:xfrm>
          <a:off x="4915707" y="579246"/>
          <a:ext cx="418300" cy="4893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400" kern="1200"/>
        </a:p>
      </dsp:txBody>
      <dsp:txXfrm>
        <a:off x="4915707" y="677112"/>
        <a:ext cx="292810" cy="293600"/>
      </dsp:txXfrm>
    </dsp:sp>
    <dsp:sp modelId="{3A7C3EB3-2DEE-49D1-85AE-C3A950202D72}">
      <dsp:nvSpPr>
        <dsp:cNvPr id="0" name=""/>
        <dsp:cNvSpPr/>
      </dsp:nvSpPr>
      <dsp:spPr>
        <a:xfrm>
          <a:off x="5531319" y="231978"/>
          <a:ext cx="1973113" cy="11838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A aplicação exibe a lista de jogos para o alerta predefinido</a:t>
          </a:r>
        </a:p>
      </dsp:txBody>
      <dsp:txXfrm>
        <a:off x="5565993" y="266652"/>
        <a:ext cx="1903765" cy="1114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D88D5-B4A6-4CB7-90D7-0D6A58DED531}">
      <dsp:nvSpPr>
        <dsp:cNvPr id="0" name=""/>
        <dsp:cNvSpPr/>
      </dsp:nvSpPr>
      <dsp:spPr>
        <a:xfrm>
          <a:off x="0" y="655560"/>
          <a:ext cx="1908769" cy="114526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Ao chegar próximo do estádio onde se vai realizar o jogo</a:t>
          </a:r>
        </a:p>
      </dsp:txBody>
      <dsp:txXfrm>
        <a:off x="33544" y="689104"/>
        <a:ext cx="1841681" cy="1078173"/>
      </dsp:txXfrm>
    </dsp:sp>
    <dsp:sp modelId="{3E775DE6-0870-46BA-8848-247B8C9B2730}">
      <dsp:nvSpPr>
        <dsp:cNvPr id="0" name=""/>
        <dsp:cNvSpPr/>
      </dsp:nvSpPr>
      <dsp:spPr>
        <a:xfrm rot="21536898">
          <a:off x="2077731" y="967144"/>
          <a:ext cx="407195" cy="473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300" kern="1200"/>
        </a:p>
      </dsp:txBody>
      <dsp:txXfrm>
        <a:off x="2077741" y="1062940"/>
        <a:ext cx="285037" cy="284024"/>
      </dsp:txXfrm>
    </dsp:sp>
    <dsp:sp modelId="{BC8412EA-A1D8-4895-86D2-54A6D476473F}">
      <dsp:nvSpPr>
        <dsp:cNvPr id="0" name=""/>
        <dsp:cNvSpPr/>
      </dsp:nvSpPr>
      <dsp:spPr>
        <a:xfrm>
          <a:off x="2676932" y="621609"/>
          <a:ext cx="1166468" cy="112850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Abre a aplicação </a:t>
          </a:r>
          <a:br>
            <a:rPr lang="pt-PT" sz="1600" kern="1200" dirty="0"/>
          </a:br>
          <a:r>
            <a:rPr lang="pt-PT" sz="1600" kern="1200" dirty="0"/>
            <a:t>(pré instalada)</a:t>
          </a:r>
        </a:p>
      </dsp:txBody>
      <dsp:txXfrm>
        <a:off x="2709985" y="654662"/>
        <a:ext cx="1100362" cy="1062400"/>
      </dsp:txXfrm>
    </dsp:sp>
    <dsp:sp modelId="{17C5B789-B4EE-4FCF-8F2A-74AE9C2F11B6}">
      <dsp:nvSpPr>
        <dsp:cNvPr id="0" name=""/>
        <dsp:cNvSpPr/>
      </dsp:nvSpPr>
      <dsp:spPr>
        <a:xfrm>
          <a:off x="4011372" y="949175"/>
          <a:ext cx="404659" cy="473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126623"/>
            <a:satOff val="-5058"/>
            <a:lumOff val="117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300" kern="1200"/>
        </a:p>
      </dsp:txBody>
      <dsp:txXfrm>
        <a:off x="4011372" y="1043850"/>
        <a:ext cx="283261" cy="284024"/>
      </dsp:txXfrm>
    </dsp:sp>
    <dsp:sp modelId="{7E8E01CA-B32F-4168-9361-32D38289861D}">
      <dsp:nvSpPr>
        <dsp:cNvPr id="0" name=""/>
        <dsp:cNvSpPr/>
      </dsp:nvSpPr>
      <dsp:spPr>
        <a:xfrm>
          <a:off x="4606908" y="613231"/>
          <a:ext cx="1908769" cy="114526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No ecrã principal seleciona o jogo a que vão </a:t>
          </a:r>
          <a:r>
            <a:rPr lang="pt-PT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assistir</a:t>
          </a:r>
        </a:p>
      </dsp:txBody>
      <dsp:txXfrm>
        <a:off x="4640452" y="646775"/>
        <a:ext cx="1841681" cy="1078173"/>
      </dsp:txXfrm>
    </dsp:sp>
    <dsp:sp modelId="{BC43ED06-C814-458D-BC2E-DB19A0621B83}">
      <dsp:nvSpPr>
        <dsp:cNvPr id="0" name=""/>
        <dsp:cNvSpPr/>
      </dsp:nvSpPr>
      <dsp:spPr>
        <a:xfrm>
          <a:off x="6683650" y="949175"/>
          <a:ext cx="404659" cy="473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253246"/>
            <a:satOff val="-10115"/>
            <a:lumOff val="234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300" kern="1200"/>
        </a:p>
      </dsp:txBody>
      <dsp:txXfrm>
        <a:off x="6683650" y="1043850"/>
        <a:ext cx="283261" cy="284024"/>
      </dsp:txXfrm>
    </dsp:sp>
    <dsp:sp modelId="{BE145DBF-3B10-4872-9E8A-4E7A63F5CA00}">
      <dsp:nvSpPr>
        <dsp:cNvPr id="0" name=""/>
        <dsp:cNvSpPr/>
      </dsp:nvSpPr>
      <dsp:spPr>
        <a:xfrm>
          <a:off x="7279186" y="613231"/>
          <a:ext cx="1908769" cy="114526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 ecrã seguinte clica em estacionamento</a:t>
          </a:r>
        </a:p>
      </dsp:txBody>
      <dsp:txXfrm>
        <a:off x="7312730" y="646775"/>
        <a:ext cx="1841681" cy="1078173"/>
      </dsp:txXfrm>
    </dsp:sp>
    <dsp:sp modelId="{4BF0AFE1-3674-4907-A157-80FE3BD6351C}">
      <dsp:nvSpPr>
        <dsp:cNvPr id="0" name=""/>
        <dsp:cNvSpPr/>
      </dsp:nvSpPr>
      <dsp:spPr>
        <a:xfrm rot="21593402">
          <a:off x="9354742" y="946637"/>
          <a:ext cx="401807" cy="4733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79870"/>
            <a:satOff val="-15173"/>
            <a:lumOff val="351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300" kern="1200"/>
        </a:p>
      </dsp:txBody>
      <dsp:txXfrm>
        <a:off x="9354742" y="1041428"/>
        <a:ext cx="281265" cy="284024"/>
      </dsp:txXfrm>
    </dsp:sp>
    <dsp:sp modelId="{F74FF6FF-5FC0-4D9C-888F-51002081A977}">
      <dsp:nvSpPr>
        <dsp:cNvPr id="0" name=""/>
        <dsp:cNvSpPr/>
      </dsp:nvSpPr>
      <dsp:spPr>
        <a:xfrm>
          <a:off x="9946080" y="608009"/>
          <a:ext cx="2016805" cy="114526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Consulta a lista de estacionamentos disponíveis junto do estádio e escolhe um</a:t>
          </a:r>
        </a:p>
      </dsp:txBody>
      <dsp:txXfrm>
        <a:off x="9979624" y="641553"/>
        <a:ext cx="1949717" cy="10781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412EA-A1D8-4895-86D2-54A6D476473F}">
      <dsp:nvSpPr>
        <dsp:cNvPr id="0" name=""/>
        <dsp:cNvSpPr/>
      </dsp:nvSpPr>
      <dsp:spPr>
        <a:xfrm>
          <a:off x="1461" y="479897"/>
          <a:ext cx="1459424" cy="1411929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Abre a aplicação </a:t>
          </a:r>
          <a:br>
            <a:rPr lang="pt-PT" sz="1600" kern="1200" dirty="0"/>
          </a:br>
          <a:r>
            <a:rPr lang="pt-PT" sz="1600" kern="1200" dirty="0"/>
            <a:t>(pré instalada)</a:t>
          </a:r>
        </a:p>
      </dsp:txBody>
      <dsp:txXfrm>
        <a:off x="42815" y="521251"/>
        <a:ext cx="1376716" cy="1329221"/>
      </dsp:txXfrm>
    </dsp:sp>
    <dsp:sp modelId="{17C5B789-B4EE-4FCF-8F2A-74AE9C2F11B6}">
      <dsp:nvSpPr>
        <dsp:cNvPr id="0" name=""/>
        <dsp:cNvSpPr/>
      </dsp:nvSpPr>
      <dsp:spPr>
        <a:xfrm>
          <a:off x="1671043" y="889731"/>
          <a:ext cx="506288" cy="592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500" kern="1200"/>
        </a:p>
      </dsp:txBody>
      <dsp:txXfrm>
        <a:off x="1671043" y="1008183"/>
        <a:ext cx="354402" cy="355358"/>
      </dsp:txXfrm>
    </dsp:sp>
    <dsp:sp modelId="{7E8E01CA-B32F-4168-9361-32D38289861D}">
      <dsp:nvSpPr>
        <dsp:cNvPr id="0" name=""/>
        <dsp:cNvSpPr/>
      </dsp:nvSpPr>
      <dsp:spPr>
        <a:xfrm>
          <a:off x="2416148" y="469416"/>
          <a:ext cx="2388154" cy="143289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No ecrã principal seleciona o jogo</a:t>
          </a:r>
          <a:endParaRPr lang="pt-PT" sz="16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2458116" y="511384"/>
        <a:ext cx="2304218" cy="1348956"/>
      </dsp:txXfrm>
    </dsp:sp>
    <dsp:sp modelId="{BC43ED06-C814-458D-BC2E-DB19A0621B83}">
      <dsp:nvSpPr>
        <dsp:cNvPr id="0" name=""/>
        <dsp:cNvSpPr/>
      </dsp:nvSpPr>
      <dsp:spPr>
        <a:xfrm>
          <a:off x="5014459" y="889731"/>
          <a:ext cx="506288" cy="592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189935"/>
            <a:satOff val="-7587"/>
            <a:lumOff val="175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500" kern="1200"/>
        </a:p>
      </dsp:txBody>
      <dsp:txXfrm>
        <a:off x="5014459" y="1008183"/>
        <a:ext cx="354402" cy="355358"/>
      </dsp:txXfrm>
    </dsp:sp>
    <dsp:sp modelId="{BE145DBF-3B10-4872-9E8A-4E7A63F5CA00}">
      <dsp:nvSpPr>
        <dsp:cNvPr id="0" name=""/>
        <dsp:cNvSpPr/>
      </dsp:nvSpPr>
      <dsp:spPr>
        <a:xfrm>
          <a:off x="5759563" y="469416"/>
          <a:ext cx="2388154" cy="143289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 ecrã seguinte clica em restaurantes</a:t>
          </a:r>
        </a:p>
      </dsp:txBody>
      <dsp:txXfrm>
        <a:off x="5801531" y="511384"/>
        <a:ext cx="2304218" cy="1348956"/>
      </dsp:txXfrm>
    </dsp:sp>
    <dsp:sp modelId="{4BF0AFE1-3674-4907-A157-80FE3BD6351C}">
      <dsp:nvSpPr>
        <dsp:cNvPr id="0" name=""/>
        <dsp:cNvSpPr/>
      </dsp:nvSpPr>
      <dsp:spPr>
        <a:xfrm rot="21593720">
          <a:off x="8356393" y="886709"/>
          <a:ext cx="502720" cy="5922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79870"/>
            <a:satOff val="-15173"/>
            <a:lumOff val="351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500" kern="1200"/>
        </a:p>
      </dsp:txBody>
      <dsp:txXfrm>
        <a:off x="8356393" y="1005299"/>
        <a:ext cx="351904" cy="355358"/>
      </dsp:txXfrm>
    </dsp:sp>
    <dsp:sp modelId="{F74FF6FF-5FC0-4D9C-888F-51002081A977}">
      <dsp:nvSpPr>
        <dsp:cNvPr id="0" name=""/>
        <dsp:cNvSpPr/>
      </dsp:nvSpPr>
      <dsp:spPr>
        <a:xfrm>
          <a:off x="9096245" y="462882"/>
          <a:ext cx="2868483" cy="1432892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Consulta a lista de restaurantes disponíveis junto do estádio e escolhe um</a:t>
          </a:r>
        </a:p>
      </dsp:txBody>
      <dsp:txXfrm>
        <a:off x="9138213" y="504850"/>
        <a:ext cx="2784547" cy="13489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8412EA-A1D8-4895-86D2-54A6D476473F}">
      <dsp:nvSpPr>
        <dsp:cNvPr id="0" name=""/>
        <dsp:cNvSpPr/>
      </dsp:nvSpPr>
      <dsp:spPr>
        <a:xfrm>
          <a:off x="4682" y="483354"/>
          <a:ext cx="1452279" cy="140501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Abre a aplicação </a:t>
          </a:r>
          <a:br>
            <a:rPr lang="pt-PT" sz="1600" kern="1200" dirty="0"/>
          </a:br>
          <a:r>
            <a:rPr lang="pt-PT" sz="1600" kern="1200" dirty="0"/>
            <a:t>(pré instalada)</a:t>
          </a:r>
        </a:p>
      </dsp:txBody>
      <dsp:txXfrm>
        <a:off x="45834" y="524506"/>
        <a:ext cx="1369975" cy="1322712"/>
      </dsp:txXfrm>
    </dsp:sp>
    <dsp:sp modelId="{17C5B789-B4EE-4FCF-8F2A-74AE9C2F11B6}">
      <dsp:nvSpPr>
        <dsp:cNvPr id="0" name=""/>
        <dsp:cNvSpPr/>
      </dsp:nvSpPr>
      <dsp:spPr>
        <a:xfrm>
          <a:off x="1666090" y="891181"/>
          <a:ext cx="503809" cy="5893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500" kern="1200"/>
        </a:p>
      </dsp:txBody>
      <dsp:txXfrm>
        <a:off x="1666090" y="1009053"/>
        <a:ext cx="352666" cy="353618"/>
      </dsp:txXfrm>
    </dsp:sp>
    <dsp:sp modelId="{7E8E01CA-B32F-4168-9361-32D38289861D}">
      <dsp:nvSpPr>
        <dsp:cNvPr id="0" name=""/>
        <dsp:cNvSpPr/>
      </dsp:nvSpPr>
      <dsp:spPr>
        <a:xfrm>
          <a:off x="2407546" y="472923"/>
          <a:ext cx="2376461" cy="142587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/>
            <a:t>No ecrã principal seleciona o jogo a que vão </a:t>
          </a:r>
          <a:r>
            <a:rPr lang="pt-PT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assistir</a:t>
          </a:r>
        </a:p>
      </dsp:txBody>
      <dsp:txXfrm>
        <a:off x="2449309" y="514686"/>
        <a:ext cx="2292935" cy="1342351"/>
      </dsp:txXfrm>
    </dsp:sp>
    <dsp:sp modelId="{BC43ED06-C814-458D-BC2E-DB19A0621B83}">
      <dsp:nvSpPr>
        <dsp:cNvPr id="0" name=""/>
        <dsp:cNvSpPr/>
      </dsp:nvSpPr>
      <dsp:spPr>
        <a:xfrm>
          <a:off x="4993137" y="891181"/>
          <a:ext cx="503809" cy="5893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189935"/>
            <a:satOff val="-7587"/>
            <a:lumOff val="175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500" kern="1200"/>
        </a:p>
      </dsp:txBody>
      <dsp:txXfrm>
        <a:off x="4993137" y="1009053"/>
        <a:ext cx="352666" cy="353618"/>
      </dsp:txXfrm>
    </dsp:sp>
    <dsp:sp modelId="{BE145DBF-3B10-4872-9E8A-4E7A63F5CA00}">
      <dsp:nvSpPr>
        <dsp:cNvPr id="0" name=""/>
        <dsp:cNvSpPr/>
      </dsp:nvSpPr>
      <dsp:spPr>
        <a:xfrm>
          <a:off x="5734593" y="472923"/>
          <a:ext cx="2376461" cy="142587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No ecrã seguinte clica em estacionamento</a:t>
          </a:r>
        </a:p>
      </dsp:txBody>
      <dsp:txXfrm>
        <a:off x="5776356" y="514686"/>
        <a:ext cx="2292935" cy="1342351"/>
      </dsp:txXfrm>
    </dsp:sp>
    <dsp:sp modelId="{4BF0AFE1-3674-4907-A157-80FE3BD6351C}">
      <dsp:nvSpPr>
        <dsp:cNvPr id="0" name=""/>
        <dsp:cNvSpPr/>
      </dsp:nvSpPr>
      <dsp:spPr>
        <a:xfrm rot="21593766">
          <a:off x="8318708" y="888196"/>
          <a:ext cx="500258" cy="5893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79870"/>
            <a:satOff val="-15173"/>
            <a:lumOff val="351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2500" kern="1200"/>
        </a:p>
      </dsp:txBody>
      <dsp:txXfrm>
        <a:off x="8318708" y="1006204"/>
        <a:ext cx="350181" cy="353618"/>
      </dsp:txXfrm>
    </dsp:sp>
    <dsp:sp modelId="{F74FF6FF-5FC0-4D9C-888F-51002081A977}">
      <dsp:nvSpPr>
        <dsp:cNvPr id="0" name=""/>
        <dsp:cNvSpPr/>
      </dsp:nvSpPr>
      <dsp:spPr>
        <a:xfrm>
          <a:off x="9054938" y="466421"/>
          <a:ext cx="2906603" cy="1425877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AD47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rgbClr>
            </a:gs>
            <a:gs pos="50000">
              <a:srgbClr val="70AD47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rgbClr>
            </a:gs>
            <a:gs pos="100000">
              <a:srgbClr val="70AD47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rgbClr>
            </a:gs>
          </a:gsLst>
          <a:lin ang="5400000" scaled="0"/>
        </a:gradFill>
        <a:ln w="12700" cap="flat" cmpd="sng" algn="ctr">
          <a:noFill/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Consulta a lista de estacionamentos disponíveis junto do estádio e escolhe um</a:t>
          </a:r>
        </a:p>
      </dsp:txBody>
      <dsp:txXfrm>
        <a:off x="9096701" y="508184"/>
        <a:ext cx="2823077" cy="1342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F3236-2F1F-4320-9456-258C1446FAFB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32985-5296-452C-9A2A-1967EF2260F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0879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32985-5296-452C-9A2A-1967EF2260F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5765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32985-5296-452C-9A2A-1967EF2260F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630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F1E1DA-6333-5D09-87D8-FEDB221F4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FCFAE4-2F7C-733C-3C46-B35DF3061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E39B20-5E88-13A5-01E1-1926E26AB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372A-6AA2-490D-8E32-47FE2B815587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A1D21DD-CDE2-736D-B6FE-A76260E6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7E48CD-BF87-07B7-2145-366E0135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706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127A0-249A-FB7F-8C14-97095CCC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6BC30E5-3C56-7FFD-EF30-2E635C765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19C473E-6DD4-D858-CD3E-09973478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372A-6AA2-490D-8E32-47FE2B815587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862252-C725-1B82-5D9D-D876297E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B359131-7E47-2ED3-6DE5-6FD256AA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31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CF744E-D00A-E2DA-3F05-347405797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EB56B43-0484-8ED5-21C0-798529A4C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F542C1C-6BC1-BEB3-E773-E2FC23A9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372A-6AA2-490D-8E32-47FE2B815587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0D0A62C-6C09-5547-15BD-1C796FE0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10DF4A7-8FF7-7F90-4343-09293F7C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633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7299C-5BB5-7F10-AFC0-D64525030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32B30E4-B556-E558-BBAA-C4CCAAB2A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00659F9-1CFF-5751-6600-96B5C527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372A-6AA2-490D-8E32-47FE2B815587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D7F9E9C-3C6B-308A-6A3B-C8A589D1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D11D308-A385-1583-53D1-F4719017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718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29A27-05CD-B2D5-7E70-BCE776D2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2AEE498-4B1C-586F-5F99-3EDE5262C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A99909-0E2B-1AEE-6721-45A4EB6B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372A-6AA2-490D-8E32-47FE2B815587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2AC7697-588B-4436-061B-D66A6D994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36E0658-8B53-E5C9-30CD-6EF66D56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3749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E86AE-1728-640B-7521-9FE7D0E9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5B5D508-7B12-E590-11EC-246D5D429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EE1FE2F-B283-DBCD-AD0E-512C55A55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97022E9-8B02-55DA-ABD4-FDCB22CF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372A-6AA2-490D-8E32-47FE2B815587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1605793-FA75-521F-C8E5-7244257A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1CD0BB78-450D-B1AA-553C-C072584B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090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F7D82-D7FF-6734-6088-B9378BF2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6A1C62-5B93-2E6A-12EA-F664DF54B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897ADE5-C83C-3005-7236-4206378A3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3063AAB-80EB-F797-78CB-F57CA8D6C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92F4C5B-EEFD-2E86-9A79-773F2009E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C3900ECA-8A67-C77A-4567-C72AFE19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372A-6AA2-490D-8E32-47FE2B815587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CFDC85A3-A50A-8A88-F2AB-DCD0C112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23AA2BC-54A3-078F-A7A4-228E051E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66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50212-5D50-73E7-0688-B8D75AF6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6B2E1CA-CA26-59CC-ED70-06DBD0E52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372A-6AA2-490D-8E32-47FE2B815587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C5E788B-2E70-DF35-BF34-20660963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6208581-428A-699B-980A-C40B3C36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935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66243A4-6BFE-1FF2-8FD2-42847E12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372A-6AA2-490D-8E32-47FE2B815587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15B83BE-3C78-9024-994E-1F3BD418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1AD8DC8-8C43-1E64-08EE-FA43BE0D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547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ED6C0-A3AA-64A2-114A-A0EEA39B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BFA2FEB-FAEF-16F1-18CD-BAD6E4FD6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BA9F798-A33D-1A7D-F788-072109B12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08F8476-4EEC-EB4F-F319-2F916C0A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372A-6AA2-490D-8E32-47FE2B815587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7C0D660-6243-C396-2221-2DAB6B7A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3A21F2E-70A5-A13D-1D56-59BD6942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072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99566-5BC9-C2A7-43C9-307CB431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BF8B089-9A22-BEA3-2397-C9CA2FCEF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CFB6D6E-58AB-24CC-A161-0357EF3F0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67431A3-2040-5E60-700D-E76C1BA9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372A-6AA2-490D-8E32-47FE2B815587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253D37E-7494-60CC-0041-BF76BC79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FAAEFF1-A5C1-6319-326E-897E324F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769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46F2EB77-CC67-FE56-1D0E-F01BCA3E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7932949-64A3-1811-4B41-3359BEDAE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4105DB-290C-A262-8237-443DBBD12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4372A-6AA2-490D-8E32-47FE2B815587}" type="datetimeFigureOut">
              <a:rPr lang="pt-PT" smtClean="0"/>
              <a:t>14/01/2024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AA7BE0-973E-5646-9F6F-7E6513AC2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7CDA434-EB0D-A637-28BB-9D81F7A1B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6C7EB-8040-4A5C-8FD8-D5FFAFB0C84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28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uxograma: Processo Alternativo 41">
            <a:extLst>
              <a:ext uri="{FF2B5EF4-FFF2-40B4-BE49-F238E27FC236}">
                <a16:creationId xmlns:a16="http://schemas.microsoft.com/office/drawing/2014/main" id="{4569EB6C-E8EC-CA26-04E5-BF2E99DDDBC2}"/>
              </a:ext>
            </a:extLst>
          </p:cNvPr>
          <p:cNvSpPr/>
          <p:nvPr/>
        </p:nvSpPr>
        <p:spPr>
          <a:xfrm>
            <a:off x="197554" y="171596"/>
            <a:ext cx="4033232" cy="236988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CBA5823-7A8D-854C-A2DE-4BE5A7C9B466}"/>
              </a:ext>
            </a:extLst>
          </p:cNvPr>
          <p:cNvSpPr txBox="1"/>
          <p:nvPr/>
        </p:nvSpPr>
        <p:spPr>
          <a:xfrm>
            <a:off x="399693" y="1189674"/>
            <a:ext cx="38123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O Rui Silva é apaixonado por futebol, desde a infância é adepto do Gil Vicente. Ele acompanha todos os jogos do Gil mas também gosta de assistir a jogos de outros clubes.</a:t>
            </a:r>
          </a:p>
          <a:p>
            <a:r>
              <a:rPr lang="pt-PT" sz="1200" b="0" i="0" dirty="0">
                <a:solidFill>
                  <a:srgbClr val="121512"/>
                </a:solidFill>
                <a:effectLst/>
                <a:latin typeface="Inter Variable"/>
              </a:rPr>
              <a:t>Ele tem um grupo de amigos que também são fanáticos por futebol e costumam assistir aos jogos juntos.</a:t>
            </a:r>
            <a:endParaRPr lang="pt-PT" sz="12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CBCA42E-488D-FF64-1065-EE7997B6D7A4}"/>
              </a:ext>
            </a:extLst>
          </p:cNvPr>
          <p:cNvSpPr txBox="1"/>
          <p:nvPr/>
        </p:nvSpPr>
        <p:spPr>
          <a:xfrm>
            <a:off x="399693" y="280521"/>
            <a:ext cx="238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12151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haroni" panose="02010803020104030203" pitchFamily="2" charset="-79"/>
              </a:rPr>
              <a:t>Rui Silva</a:t>
            </a:r>
          </a:p>
          <a:p>
            <a:r>
              <a:rPr lang="pt-PT" sz="1200" dirty="0"/>
              <a:t>Idade: 30 anos</a:t>
            </a:r>
          </a:p>
          <a:p>
            <a:r>
              <a:rPr lang="pt-PT" sz="1200" dirty="0"/>
              <a:t>Profissão: Carteiro</a:t>
            </a:r>
          </a:p>
          <a:p>
            <a:r>
              <a:rPr lang="pt-PT" sz="1200" dirty="0"/>
              <a:t>Mora: Barcelos 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41AA62BC-B636-2C8F-EDD4-FDBCA1ACD9C9}"/>
              </a:ext>
            </a:extLst>
          </p:cNvPr>
          <p:cNvGrpSpPr/>
          <p:nvPr/>
        </p:nvGrpSpPr>
        <p:grpSpPr>
          <a:xfrm>
            <a:off x="7647697" y="218586"/>
            <a:ext cx="4519952" cy="1123079"/>
            <a:chOff x="7705540" y="387163"/>
            <a:chExt cx="4251960" cy="1123079"/>
          </a:xfrm>
        </p:grpSpPr>
        <p:sp>
          <p:nvSpPr>
            <p:cNvPr id="41" name="Fluxograma: Processo Alternativo 40">
              <a:extLst>
                <a:ext uri="{FF2B5EF4-FFF2-40B4-BE49-F238E27FC236}">
                  <a16:creationId xmlns:a16="http://schemas.microsoft.com/office/drawing/2014/main" id="{4BC1C3C7-81A4-9541-173B-BD013811FB3D}"/>
                </a:ext>
              </a:extLst>
            </p:cNvPr>
            <p:cNvSpPr/>
            <p:nvPr/>
          </p:nvSpPr>
          <p:spPr>
            <a:xfrm>
              <a:off x="7705540" y="387163"/>
              <a:ext cx="4251960" cy="1123079"/>
            </a:xfrm>
            <a:prstGeom prst="flowChartAlternate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67BCF5D-8E44-F6E9-A1FE-5A8C06689789}"/>
                </a:ext>
              </a:extLst>
            </p:cNvPr>
            <p:cNvSpPr txBox="1"/>
            <p:nvPr/>
          </p:nvSpPr>
          <p:spPr>
            <a:xfrm>
              <a:off x="7742486" y="529350"/>
              <a:ext cx="415043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i="0" dirty="0">
                  <a:solidFill>
                    <a:srgbClr val="121512"/>
                  </a:solidFill>
                  <a:effectLst/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Frustrações</a:t>
              </a:r>
              <a:r>
                <a:rPr lang="pt-PT" sz="1200" b="0" i="0" dirty="0">
                  <a:solidFill>
                    <a:srgbClr val="121512"/>
                  </a:solidFill>
                  <a:effectLst/>
                  <a:latin typeface="Elephant Pro" panose="020F0502020204030204" pitchFamily="2" charset="0"/>
                  <a:ea typeface="Wandohope" panose="020B0503020000020004" pitchFamily="18" charset="-128"/>
                </a:rPr>
                <a:t>: </a:t>
              </a:r>
            </a:p>
            <a:p>
              <a:r>
                <a:rPr lang="pt-PT" sz="1200" b="0" i="0" dirty="0">
                  <a:solidFill>
                    <a:srgbClr val="121512"/>
                  </a:solidFill>
                  <a:effectLst/>
                  <a:latin typeface="Inter Variable"/>
                </a:rPr>
                <a:t>O Rui fica frustrado quando a ida a um jogo de futebol se torna algo aborrecido porque não tem onde estacionar ou não encontra um bom local para comer. </a:t>
              </a:r>
              <a:endParaRPr lang="pt-PT" sz="1200" dirty="0"/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25B3D9BF-B519-1845-2CC1-4805B8644D10}"/>
              </a:ext>
            </a:extLst>
          </p:cNvPr>
          <p:cNvGrpSpPr/>
          <p:nvPr/>
        </p:nvGrpSpPr>
        <p:grpSpPr>
          <a:xfrm>
            <a:off x="7668801" y="1586366"/>
            <a:ext cx="4593637" cy="1273401"/>
            <a:chOff x="7647697" y="1774599"/>
            <a:chExt cx="4593637" cy="1273401"/>
          </a:xfrm>
        </p:grpSpPr>
        <p:sp>
          <p:nvSpPr>
            <p:cNvPr id="43" name="Fluxograma: Processo Alternativo 42">
              <a:extLst>
                <a:ext uri="{FF2B5EF4-FFF2-40B4-BE49-F238E27FC236}">
                  <a16:creationId xmlns:a16="http://schemas.microsoft.com/office/drawing/2014/main" id="{3215FCD4-92D3-27FB-F3F8-EB8C2F29FFD0}"/>
                </a:ext>
              </a:extLst>
            </p:cNvPr>
            <p:cNvSpPr/>
            <p:nvPr/>
          </p:nvSpPr>
          <p:spPr>
            <a:xfrm>
              <a:off x="7647697" y="1774599"/>
              <a:ext cx="4498848" cy="1273401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F6BC49D-AEC3-D90C-ECDE-B97F4D4952D7}"/>
                </a:ext>
              </a:extLst>
            </p:cNvPr>
            <p:cNvSpPr txBox="1"/>
            <p:nvPr/>
          </p:nvSpPr>
          <p:spPr>
            <a:xfrm>
              <a:off x="7742486" y="1774599"/>
              <a:ext cx="449884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12151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Motivações:</a:t>
              </a:r>
            </a:p>
            <a:p>
              <a:r>
                <a:rPr lang="pt-PT" sz="1200" dirty="0">
                  <a:solidFill>
                    <a:srgbClr val="121512"/>
                  </a:solidFill>
                  <a:latin typeface="Inter Variable"/>
                </a:rPr>
                <a:t>O </a:t>
              </a:r>
              <a:r>
                <a:rPr lang="pt-PT" sz="1200" b="0" i="0" dirty="0">
                  <a:solidFill>
                    <a:srgbClr val="121512"/>
                  </a:solidFill>
                  <a:effectLst/>
                  <a:latin typeface="Inter Variable"/>
                </a:rPr>
                <a:t>Rui é motivado pela paixão que sente pelo futebol, gosta de se sentir parte dos adeptos e de viver a emoção de estar no estádio. Para ele ir aos jogos é uma forma de lazer e uma oportunidade de se desconectar do trabalho e se divertir junto com seus amigos.</a:t>
              </a:r>
              <a:endParaRPr lang="pt-PT" sz="1200" dirty="0"/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C911BC21-CA35-6467-F55C-D9FE17736BF2}"/>
              </a:ext>
            </a:extLst>
          </p:cNvPr>
          <p:cNvGrpSpPr/>
          <p:nvPr/>
        </p:nvGrpSpPr>
        <p:grpSpPr>
          <a:xfrm>
            <a:off x="7647697" y="5181600"/>
            <a:ext cx="4481765" cy="1616402"/>
            <a:chOff x="7647697" y="5181600"/>
            <a:chExt cx="4346749" cy="1616402"/>
          </a:xfrm>
        </p:grpSpPr>
        <p:sp>
          <p:nvSpPr>
            <p:cNvPr id="46" name="Fluxograma: Processo Alternativo 45">
              <a:extLst>
                <a:ext uri="{FF2B5EF4-FFF2-40B4-BE49-F238E27FC236}">
                  <a16:creationId xmlns:a16="http://schemas.microsoft.com/office/drawing/2014/main" id="{E918EFED-6665-46CE-9E2C-FC1DEA38A43D}"/>
                </a:ext>
              </a:extLst>
            </p:cNvPr>
            <p:cNvSpPr/>
            <p:nvPr/>
          </p:nvSpPr>
          <p:spPr>
            <a:xfrm>
              <a:off x="7647697" y="5181600"/>
              <a:ext cx="4346749" cy="1466850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DDCBB99-282F-B406-A875-1CE2B02AF1FC}"/>
                </a:ext>
              </a:extLst>
            </p:cNvPr>
            <p:cNvSpPr txBox="1"/>
            <p:nvPr/>
          </p:nvSpPr>
          <p:spPr>
            <a:xfrm>
              <a:off x="7742486" y="5259119"/>
              <a:ext cx="4150430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12151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Desafios: </a:t>
              </a:r>
            </a:p>
            <a:p>
              <a:r>
                <a:rPr lang="pt-PT" sz="1200" b="0" i="0" dirty="0">
                  <a:solidFill>
                    <a:srgbClr val="121512"/>
                  </a:solidFill>
                  <a:effectLst/>
                  <a:latin typeface="Inter Variable"/>
                </a:rPr>
                <a:t>O Rui muitas vezes se depara com dificuldade em saber qual é o melhor jogo para assistir e como conseguir lá chegar. Além disso, ele tem uma agenda apertada devido ao seu trabalho e muitas vezes não tem tempo para pesquisar todas as informações necessárias para ir aos jogos.</a:t>
              </a:r>
            </a:p>
            <a:p>
              <a:endParaRPr lang="pt-PT" dirty="0"/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E2AEF80-1B25-C20A-36C7-49D443A535C7}"/>
              </a:ext>
            </a:extLst>
          </p:cNvPr>
          <p:cNvGrpSpPr/>
          <p:nvPr/>
        </p:nvGrpSpPr>
        <p:grpSpPr>
          <a:xfrm>
            <a:off x="7647697" y="3148942"/>
            <a:ext cx="4498848" cy="1768301"/>
            <a:chOff x="7647697" y="3148942"/>
            <a:chExt cx="4498848" cy="1768301"/>
          </a:xfrm>
        </p:grpSpPr>
        <p:sp>
          <p:nvSpPr>
            <p:cNvPr id="45" name="Fluxograma: Processo Alternativo 44">
              <a:extLst>
                <a:ext uri="{FF2B5EF4-FFF2-40B4-BE49-F238E27FC236}">
                  <a16:creationId xmlns:a16="http://schemas.microsoft.com/office/drawing/2014/main" id="{89A22F1E-5F43-F7E7-44A8-86B4538F4AE8}"/>
                </a:ext>
              </a:extLst>
            </p:cNvPr>
            <p:cNvSpPr/>
            <p:nvPr/>
          </p:nvSpPr>
          <p:spPr>
            <a:xfrm>
              <a:off x="7647697" y="3148942"/>
              <a:ext cx="4498848" cy="1723549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7740B5F-D5AE-07C4-DA21-EFDB90F075A3}"/>
                </a:ext>
              </a:extLst>
            </p:cNvPr>
            <p:cNvSpPr txBox="1"/>
            <p:nvPr/>
          </p:nvSpPr>
          <p:spPr>
            <a:xfrm>
              <a:off x="7770257" y="3193694"/>
              <a:ext cx="4359206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12151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Expectativas: </a:t>
              </a:r>
            </a:p>
            <a:p>
              <a:r>
                <a:rPr lang="pt-PT" sz="1200" b="0" i="0" dirty="0">
                  <a:solidFill>
                    <a:srgbClr val="121512"/>
                  </a:solidFill>
                  <a:effectLst/>
                  <a:latin typeface="Inter Variable"/>
                </a:rPr>
                <a:t>O Rui espera que a aplicação de ida a jogos de futebol possa fornecer todas as informações necessárias de forma rápida e fácil. Ele espera que a aplicação tenha um calendário atualizado com todos os jogos, incluindo informações sobre jogos, datas, horários e localização dos jogos. Ele também gostaria de receber alertas sobre  horários dos jogos.</a:t>
              </a:r>
            </a:p>
            <a:p>
              <a:endParaRPr lang="pt-PT" dirty="0"/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48B7CB5B-43E1-C332-3579-568443EFFCBE}"/>
              </a:ext>
            </a:extLst>
          </p:cNvPr>
          <p:cNvGrpSpPr/>
          <p:nvPr/>
        </p:nvGrpSpPr>
        <p:grpSpPr>
          <a:xfrm>
            <a:off x="197554" y="4620617"/>
            <a:ext cx="7182998" cy="2006187"/>
            <a:chOff x="236977" y="4360100"/>
            <a:chExt cx="7182998" cy="2006187"/>
          </a:xfrm>
        </p:grpSpPr>
        <p:sp>
          <p:nvSpPr>
            <p:cNvPr id="44" name="Fluxograma: Processo Alternativo 43">
              <a:extLst>
                <a:ext uri="{FF2B5EF4-FFF2-40B4-BE49-F238E27FC236}">
                  <a16:creationId xmlns:a16="http://schemas.microsoft.com/office/drawing/2014/main" id="{FD7FE508-1176-37BF-C70F-112AA3EFDE7F}"/>
                </a:ext>
              </a:extLst>
            </p:cNvPr>
            <p:cNvSpPr/>
            <p:nvPr/>
          </p:nvSpPr>
          <p:spPr>
            <a:xfrm>
              <a:off x="236977" y="4360100"/>
              <a:ext cx="7182998" cy="2006187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AEFBF98E-4BF5-CCA1-6A12-BA2C2A89A5B2}"/>
                </a:ext>
              </a:extLst>
            </p:cNvPr>
            <p:cNvSpPr txBox="1"/>
            <p:nvPr/>
          </p:nvSpPr>
          <p:spPr>
            <a:xfrm>
              <a:off x="495300" y="4437780"/>
              <a:ext cx="68199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12151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Cenário:</a:t>
              </a:r>
            </a:p>
            <a:p>
              <a:r>
                <a:rPr lang="pt-PT" sz="1200" b="0" i="0" dirty="0">
                  <a:solidFill>
                    <a:srgbClr val="121512"/>
                  </a:solidFill>
                  <a:effectLst/>
                  <a:latin typeface="Inter Variable"/>
                </a:rPr>
                <a:t>O Rui teve uma semana atarefada, até que na sexta feira recebe uma notificação no seu telemóvel através da aplicação de ida a jogos de futebol! Um dos jogos mais importantes da época está  a aproximar-se e, o Rui </a:t>
              </a:r>
              <a:r>
                <a:rPr lang="pt-PT" sz="1200" dirty="0">
                  <a:solidFill>
                    <a:srgbClr val="121512"/>
                  </a:solidFill>
                  <a:latin typeface="Inter Variable"/>
                </a:rPr>
                <a:t>fica</a:t>
              </a:r>
              <a:r>
                <a:rPr lang="pt-PT" sz="1200" b="0" i="0" dirty="0">
                  <a:solidFill>
                    <a:srgbClr val="121512"/>
                  </a:solidFill>
                  <a:effectLst/>
                  <a:latin typeface="Inter Variable"/>
                </a:rPr>
                <a:t> ansioso para assisti-lo no estádio. Com o pouco tempo disponível utiliza a aplicação para perceber quanto tempo demora a chegar, onde pode estacionar e, também, onde parar para fazer as refeições. No dia do jogo, o Rui segue as instruções da aplicação e acaba por disfrutar de um espetáculo de futebol do seu clube favorito.</a:t>
              </a:r>
            </a:p>
            <a:p>
              <a:r>
                <a:rPr lang="pt-PT" sz="1200" b="0" i="0" dirty="0">
                  <a:solidFill>
                    <a:srgbClr val="121512"/>
                  </a:solidFill>
                  <a:effectLst/>
                  <a:latin typeface="Inter Variable"/>
                </a:rPr>
                <a:t>No geral, o aplicativo de ida a jogos de futebol proporcionou </a:t>
              </a:r>
              <a:r>
                <a:rPr lang="pt-PT" sz="1200" dirty="0">
                  <a:solidFill>
                    <a:srgbClr val="121512"/>
                  </a:solidFill>
                  <a:latin typeface="Inter Variable"/>
                </a:rPr>
                <a:t>ao Rui </a:t>
              </a:r>
              <a:r>
                <a:rPr lang="pt-PT" sz="1200" b="0" i="0" dirty="0">
                  <a:solidFill>
                    <a:srgbClr val="121512"/>
                  </a:solidFill>
                  <a:effectLst/>
                  <a:latin typeface="Inter Variable"/>
                </a:rPr>
                <a:t>uma experiência prática e conveniente, ajudando-o a organizar a sua ida ao jogo desde a localização do estádio, estacionamento e lazer. </a:t>
              </a:r>
              <a:endParaRPr lang="pt-PT" sz="1200" dirty="0"/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0393B6DA-D991-0EC8-A5CB-46C221737B7F}"/>
              </a:ext>
            </a:extLst>
          </p:cNvPr>
          <p:cNvGrpSpPr/>
          <p:nvPr/>
        </p:nvGrpSpPr>
        <p:grpSpPr>
          <a:xfrm>
            <a:off x="197554" y="2650401"/>
            <a:ext cx="4033232" cy="1790919"/>
            <a:chOff x="268443" y="2619155"/>
            <a:chExt cx="2712882" cy="1790919"/>
          </a:xfrm>
        </p:grpSpPr>
        <p:sp>
          <p:nvSpPr>
            <p:cNvPr id="51" name="Fluxograma: Processo Alternativo 50">
              <a:extLst>
                <a:ext uri="{FF2B5EF4-FFF2-40B4-BE49-F238E27FC236}">
                  <a16:creationId xmlns:a16="http://schemas.microsoft.com/office/drawing/2014/main" id="{89279E6C-0D02-CDAE-054B-4A1A6CA40374}"/>
                </a:ext>
              </a:extLst>
            </p:cNvPr>
            <p:cNvSpPr/>
            <p:nvPr/>
          </p:nvSpPr>
          <p:spPr>
            <a:xfrm>
              <a:off x="268443" y="2619155"/>
              <a:ext cx="2712882" cy="1790919"/>
            </a:xfrm>
            <a:prstGeom prst="flowChartAlternateProcess">
              <a:avLst/>
            </a:prstGeom>
            <a:solidFill>
              <a:srgbClr val="B7D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53" name="Imagem 52">
              <a:extLst>
                <a:ext uri="{FF2B5EF4-FFF2-40B4-BE49-F238E27FC236}">
                  <a16:creationId xmlns:a16="http://schemas.microsoft.com/office/drawing/2014/main" id="{D88C8F7C-91BE-0B42-6928-8349F1C32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693" y="3223415"/>
              <a:ext cx="2201504" cy="1084698"/>
            </a:xfrm>
            <a:prstGeom prst="rect">
              <a:avLst/>
            </a:prstGeom>
          </p:spPr>
        </p:pic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B0A77927-3C6C-6BF1-FC63-5DFE1BC60619}"/>
                </a:ext>
              </a:extLst>
            </p:cNvPr>
            <p:cNvSpPr txBox="1"/>
            <p:nvPr/>
          </p:nvSpPr>
          <p:spPr>
            <a:xfrm>
              <a:off x="432984" y="2680051"/>
              <a:ext cx="149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12151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Habilidades: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FE808B9B-5005-E404-970A-091C2B03B057}"/>
                </a:ext>
              </a:extLst>
            </p:cNvPr>
            <p:cNvSpPr txBox="1"/>
            <p:nvPr/>
          </p:nvSpPr>
          <p:spPr>
            <a:xfrm>
              <a:off x="478178" y="2959299"/>
              <a:ext cx="1315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/>
                <a:t>Internet: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F04F94E0-F794-B7FB-C76F-9F731EC08291}"/>
                </a:ext>
              </a:extLst>
            </p:cNvPr>
            <p:cNvSpPr txBox="1"/>
            <p:nvPr/>
          </p:nvSpPr>
          <p:spPr>
            <a:xfrm>
              <a:off x="432984" y="3610253"/>
              <a:ext cx="12366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/>
                <a:t>Utilização apps:</a:t>
              </a:r>
            </a:p>
          </p:txBody>
        </p:sp>
      </p:grpSp>
      <p:pic>
        <p:nvPicPr>
          <p:cNvPr id="48" name="Imagem 47">
            <a:extLst>
              <a:ext uri="{FF2B5EF4-FFF2-40B4-BE49-F238E27FC236}">
                <a16:creationId xmlns:a16="http://schemas.microsoft.com/office/drawing/2014/main" id="{EB5A297A-97D5-6765-0F31-0E1CDF955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038" y="50574"/>
            <a:ext cx="3876307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71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6E6FEA54-5BC7-BE41-6190-DE3D41383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904068"/>
              </p:ext>
            </p:extLst>
          </p:nvPr>
        </p:nvGraphicFramePr>
        <p:xfrm>
          <a:off x="556641" y="1040511"/>
          <a:ext cx="7511034" cy="164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ítulo 1">
            <a:extLst>
              <a:ext uri="{FF2B5EF4-FFF2-40B4-BE49-F238E27FC236}">
                <a16:creationId xmlns:a16="http://schemas.microsoft.com/office/drawing/2014/main" id="{F3DF4315-A3F9-0F67-92A2-BAE840D0A8E6}"/>
              </a:ext>
            </a:extLst>
          </p:cNvPr>
          <p:cNvSpPr txBox="1">
            <a:spLocks/>
          </p:cNvSpPr>
          <p:nvPr/>
        </p:nvSpPr>
        <p:spPr>
          <a:xfrm>
            <a:off x="556641" y="0"/>
            <a:ext cx="2764536" cy="90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Modelos de tarefas</a:t>
            </a:r>
            <a:br>
              <a:rPr lang="pt-PT" sz="2000" dirty="0"/>
            </a:br>
            <a:r>
              <a:rPr lang="pt-PT" sz="1400" b="1" dirty="0"/>
              <a:t>-Recebe alerta: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4421FC5E-481A-5442-EEE1-35BB2B33E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641" y="2935224"/>
            <a:ext cx="2142744" cy="493776"/>
          </a:xfrm>
        </p:spPr>
        <p:txBody>
          <a:bodyPr>
            <a:normAutofit/>
          </a:bodyPr>
          <a:lstStyle/>
          <a:p>
            <a:r>
              <a:rPr lang="pt-PT" sz="1400" b="1" dirty="0"/>
              <a:t>-Procurar estacionamento:</a:t>
            </a:r>
          </a:p>
        </p:txBody>
      </p:sp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DCF76FBB-1A67-4F92-E233-E91125D081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381025"/>
              </p:ext>
            </p:extLst>
          </p:nvPr>
        </p:nvGraphicFramePr>
        <p:xfrm>
          <a:off x="123825" y="3429000"/>
          <a:ext cx="11972925" cy="2371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47616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luxograma: Processo Alternativo 41">
            <a:extLst>
              <a:ext uri="{FF2B5EF4-FFF2-40B4-BE49-F238E27FC236}">
                <a16:creationId xmlns:a16="http://schemas.microsoft.com/office/drawing/2014/main" id="{4569EB6C-E8EC-CA26-04E5-BF2E99DDDBC2}"/>
              </a:ext>
            </a:extLst>
          </p:cNvPr>
          <p:cNvSpPr/>
          <p:nvPr/>
        </p:nvSpPr>
        <p:spPr>
          <a:xfrm>
            <a:off x="197554" y="204466"/>
            <a:ext cx="4164896" cy="2403074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CBA5823-7A8D-854C-A2DE-4BE5A7C9B466}"/>
              </a:ext>
            </a:extLst>
          </p:cNvPr>
          <p:cNvSpPr txBox="1"/>
          <p:nvPr/>
        </p:nvSpPr>
        <p:spPr>
          <a:xfrm>
            <a:off x="399693" y="1189674"/>
            <a:ext cx="38310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O Carlos adora futebol, é adepto do S.C. Braga</a:t>
            </a:r>
            <a:r>
              <a:rPr lang="pt-PT" sz="1200" dirty="0">
                <a:solidFill>
                  <a:srgbClr val="121512"/>
                </a:solidFill>
                <a:latin typeface="Inter Variable"/>
              </a:rPr>
              <a:t>, a</a:t>
            </a:r>
            <a:r>
              <a:rPr lang="pt-PT" sz="1200" b="0" i="0" dirty="0">
                <a:solidFill>
                  <a:srgbClr val="121512"/>
                </a:solidFill>
                <a:effectLst/>
                <a:latin typeface="Inter Variable"/>
              </a:rPr>
              <a:t>ssiste a todos os jogos do seu clube pela televisão mas sempre que pode vai assistir ao vivo. </a:t>
            </a:r>
            <a:r>
              <a:rPr lang="pt-PT" sz="1200" dirty="0">
                <a:solidFill>
                  <a:srgbClr val="121512"/>
                </a:solidFill>
                <a:latin typeface="Inter Variable"/>
              </a:rPr>
              <a:t>Por vezes vai também assistir ao vivo a jogos de outros clubes. É também  adepto de tecnologia, está acostumado a utilizar aplicações para facilitar sua rotina e está sempre em busca de soluções práticas e ágeis.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CBCA42E-488D-FF64-1065-EE7997B6D7A4}"/>
              </a:ext>
            </a:extLst>
          </p:cNvPr>
          <p:cNvSpPr txBox="1"/>
          <p:nvPr/>
        </p:nvSpPr>
        <p:spPr>
          <a:xfrm>
            <a:off x="399693" y="280521"/>
            <a:ext cx="238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rgbClr val="121512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haroni" panose="02010803020104030203" pitchFamily="2" charset="-79"/>
              </a:rPr>
              <a:t>Carlos Alves</a:t>
            </a:r>
          </a:p>
          <a:p>
            <a:r>
              <a:rPr lang="pt-PT" sz="1200" dirty="0"/>
              <a:t>Idade: 22 anos</a:t>
            </a:r>
          </a:p>
          <a:p>
            <a:r>
              <a:rPr lang="pt-PT" sz="1200" dirty="0"/>
              <a:t>Profissão: Estudante</a:t>
            </a:r>
          </a:p>
          <a:p>
            <a:r>
              <a:rPr lang="pt-PT" sz="1200" dirty="0"/>
              <a:t>Mora: Braga 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41AA62BC-B636-2C8F-EDD4-FDBCA1ACD9C9}"/>
              </a:ext>
            </a:extLst>
          </p:cNvPr>
          <p:cNvGrpSpPr/>
          <p:nvPr/>
        </p:nvGrpSpPr>
        <p:grpSpPr>
          <a:xfrm>
            <a:off x="7647697" y="335127"/>
            <a:ext cx="4519952" cy="1123079"/>
            <a:chOff x="7705540" y="387163"/>
            <a:chExt cx="4251960" cy="1123079"/>
          </a:xfrm>
        </p:grpSpPr>
        <p:sp>
          <p:nvSpPr>
            <p:cNvPr id="41" name="Fluxograma: Processo Alternativo 40">
              <a:extLst>
                <a:ext uri="{FF2B5EF4-FFF2-40B4-BE49-F238E27FC236}">
                  <a16:creationId xmlns:a16="http://schemas.microsoft.com/office/drawing/2014/main" id="{4BC1C3C7-81A4-9541-173B-BD013811FB3D}"/>
                </a:ext>
              </a:extLst>
            </p:cNvPr>
            <p:cNvSpPr/>
            <p:nvPr/>
          </p:nvSpPr>
          <p:spPr>
            <a:xfrm>
              <a:off x="7705540" y="387163"/>
              <a:ext cx="4251960" cy="1123079"/>
            </a:xfrm>
            <a:prstGeom prst="flowChartAlternate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67BCF5D-8E44-F6E9-A1FE-5A8C06689789}"/>
                </a:ext>
              </a:extLst>
            </p:cNvPr>
            <p:cNvSpPr txBox="1"/>
            <p:nvPr/>
          </p:nvSpPr>
          <p:spPr>
            <a:xfrm>
              <a:off x="7746378" y="410093"/>
              <a:ext cx="415043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i="0" dirty="0">
                  <a:solidFill>
                    <a:srgbClr val="121512"/>
                  </a:solidFill>
                  <a:effectLst/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Frustrações</a:t>
              </a:r>
              <a:r>
                <a:rPr lang="pt-PT" sz="1200" b="0" i="0" dirty="0">
                  <a:solidFill>
                    <a:srgbClr val="121512"/>
                  </a:solidFill>
                  <a:effectLst/>
                  <a:latin typeface="Elephant Pro" panose="020F0502020204030204" pitchFamily="2" charset="0"/>
                  <a:ea typeface="Wandohope" panose="020B0503020000020004" pitchFamily="18" charset="-128"/>
                </a:rPr>
                <a:t>:  </a:t>
              </a:r>
            </a:p>
            <a:p>
              <a:r>
                <a:rPr lang="pt-PT" sz="1200" b="0" i="0" dirty="0">
                  <a:solidFill>
                    <a:srgbClr val="374151"/>
                  </a:solidFill>
                  <a:effectLst/>
                  <a:latin typeface="Söhne"/>
                  <a:ea typeface="Wandohope" panose="020B0503020000020004" pitchFamily="18" charset="-128"/>
                </a:rPr>
                <a:t>O</a:t>
              </a:r>
              <a:r>
                <a:rPr lang="pt-PT" sz="1200" dirty="0">
                  <a:solidFill>
                    <a:srgbClr val="374151"/>
                  </a:solidFill>
                  <a:latin typeface="Söhne"/>
                </a:rPr>
                <a:t> Carlos </a:t>
              </a:r>
              <a:r>
                <a:rPr lang="pt-PT" sz="1200" b="0" i="0" dirty="0">
                  <a:solidFill>
                    <a:srgbClr val="374151"/>
                  </a:solidFill>
                  <a:effectLst/>
                  <a:latin typeface="Söhne"/>
                </a:rPr>
                <a:t>detesta enfrentar problemas na deslocação e  falta de estacionamento. Outra frustração </a:t>
              </a:r>
              <a:r>
                <a:rPr lang="pt-PT" sz="1200" dirty="0">
                  <a:solidFill>
                    <a:srgbClr val="374151"/>
                  </a:solidFill>
                  <a:latin typeface="Söhne"/>
                </a:rPr>
                <a:t>é não conseguir informação rápida e atualizada sobre </a:t>
              </a:r>
              <a:r>
                <a:rPr lang="pt-PT" sz="1200" b="0" i="0" dirty="0">
                  <a:solidFill>
                    <a:srgbClr val="374151"/>
                  </a:solidFill>
                  <a:effectLst/>
                  <a:latin typeface="Söhne"/>
                </a:rPr>
                <a:t>alterações nos jogos como horários e  localização.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25B3D9BF-B519-1845-2CC1-4805B8644D10}"/>
              </a:ext>
            </a:extLst>
          </p:cNvPr>
          <p:cNvGrpSpPr/>
          <p:nvPr/>
        </p:nvGrpSpPr>
        <p:grpSpPr>
          <a:xfrm>
            <a:off x="7647697" y="1911205"/>
            <a:ext cx="4530483" cy="785934"/>
            <a:chOff x="7647697" y="1774600"/>
            <a:chExt cx="4530483" cy="785934"/>
          </a:xfrm>
        </p:grpSpPr>
        <p:sp>
          <p:nvSpPr>
            <p:cNvPr id="43" name="Fluxograma: Processo Alternativo 42">
              <a:extLst>
                <a:ext uri="{FF2B5EF4-FFF2-40B4-BE49-F238E27FC236}">
                  <a16:creationId xmlns:a16="http://schemas.microsoft.com/office/drawing/2014/main" id="{3215FCD4-92D3-27FB-F3F8-EB8C2F29FFD0}"/>
                </a:ext>
              </a:extLst>
            </p:cNvPr>
            <p:cNvSpPr/>
            <p:nvPr/>
          </p:nvSpPr>
          <p:spPr>
            <a:xfrm>
              <a:off x="7647697" y="1774600"/>
              <a:ext cx="4498848" cy="785934"/>
            </a:xfrm>
            <a:prstGeom prst="flowChartAlternateProcess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F6BC49D-AEC3-D90C-ECDE-B97F4D4952D7}"/>
                </a:ext>
              </a:extLst>
            </p:cNvPr>
            <p:cNvSpPr txBox="1"/>
            <p:nvPr/>
          </p:nvSpPr>
          <p:spPr>
            <a:xfrm>
              <a:off x="7679332" y="1813738"/>
              <a:ext cx="44988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12151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Motivações:</a:t>
              </a:r>
            </a:p>
            <a:p>
              <a:r>
                <a:rPr lang="pt-PT" sz="1200" b="0" i="0" dirty="0">
                  <a:solidFill>
                    <a:srgbClr val="374151"/>
                  </a:solidFill>
                  <a:effectLst/>
                  <a:latin typeface="Söhne"/>
                </a:rPr>
                <a:t> Carlos é muito motivada pelo amor ao S.C. Braga. A oportunidade de apoiar a equipa e assistir aos jogos é uma grande motivação para ele.</a:t>
              </a:r>
              <a:endParaRPr lang="pt-PT" sz="1200" dirty="0"/>
            </a:p>
          </p:txBody>
        </p: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C911BC21-CA35-6467-F55C-D9FE17736BF2}"/>
              </a:ext>
            </a:extLst>
          </p:cNvPr>
          <p:cNvGrpSpPr/>
          <p:nvPr/>
        </p:nvGrpSpPr>
        <p:grpSpPr>
          <a:xfrm>
            <a:off x="7639655" y="4870260"/>
            <a:ext cx="4481765" cy="1447534"/>
            <a:chOff x="7647697" y="5181598"/>
            <a:chExt cx="4346749" cy="1703240"/>
          </a:xfrm>
        </p:grpSpPr>
        <p:sp>
          <p:nvSpPr>
            <p:cNvPr id="46" name="Fluxograma: Processo Alternativo 45">
              <a:extLst>
                <a:ext uri="{FF2B5EF4-FFF2-40B4-BE49-F238E27FC236}">
                  <a16:creationId xmlns:a16="http://schemas.microsoft.com/office/drawing/2014/main" id="{E918EFED-6665-46CE-9E2C-FC1DEA38A43D}"/>
                </a:ext>
              </a:extLst>
            </p:cNvPr>
            <p:cNvSpPr/>
            <p:nvPr/>
          </p:nvSpPr>
          <p:spPr>
            <a:xfrm>
              <a:off x="7647697" y="5181598"/>
              <a:ext cx="4346749" cy="1466848"/>
            </a:xfrm>
            <a:prstGeom prst="flowChartAlternateProcess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DDCBB99-282F-B406-A875-1CE2B02AF1FC}"/>
                </a:ext>
              </a:extLst>
            </p:cNvPr>
            <p:cNvSpPr txBox="1"/>
            <p:nvPr/>
          </p:nvSpPr>
          <p:spPr>
            <a:xfrm>
              <a:off x="7742486" y="5291397"/>
              <a:ext cx="4150430" cy="1593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12151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Necessidades: </a:t>
              </a:r>
            </a:p>
            <a:p>
              <a:pPr algn="l"/>
              <a:r>
                <a:rPr lang="pt-PT" sz="1200" b="0" i="0" dirty="0">
                  <a:solidFill>
                    <a:srgbClr val="374151"/>
                  </a:solidFill>
                  <a:effectLst/>
                  <a:latin typeface="Söhne"/>
                </a:rPr>
                <a:t>Procura formas eficientes de ir e voltar dos estádios, levando em consideração trânsito e o estacionamento.</a:t>
              </a:r>
            </a:p>
            <a:p>
              <a:pPr algn="l"/>
              <a:r>
                <a:rPr lang="pt-PT" sz="1200" b="0" i="0" dirty="0">
                  <a:solidFill>
                    <a:srgbClr val="374151"/>
                  </a:solidFill>
                  <a:effectLst/>
                  <a:latin typeface="Söhne"/>
                </a:rPr>
                <a:t>Valoriza experiências sociais, como pré e pós-jogo em restaurantes ou cafés.</a:t>
              </a:r>
            </a:p>
            <a:p>
              <a:endParaRPr lang="pt-PT" dirty="0"/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DE2AEF80-1B25-C20A-36C7-49D443A535C7}"/>
              </a:ext>
            </a:extLst>
          </p:cNvPr>
          <p:cNvGrpSpPr/>
          <p:nvPr/>
        </p:nvGrpSpPr>
        <p:grpSpPr>
          <a:xfrm>
            <a:off x="7647697" y="3148943"/>
            <a:ext cx="4544302" cy="1246631"/>
            <a:chOff x="7647697" y="3148942"/>
            <a:chExt cx="4544302" cy="1723549"/>
          </a:xfrm>
        </p:grpSpPr>
        <p:sp>
          <p:nvSpPr>
            <p:cNvPr id="45" name="Fluxograma: Processo Alternativo 44">
              <a:extLst>
                <a:ext uri="{FF2B5EF4-FFF2-40B4-BE49-F238E27FC236}">
                  <a16:creationId xmlns:a16="http://schemas.microsoft.com/office/drawing/2014/main" id="{89A22F1E-5F43-F7E7-44A8-86B4538F4AE8}"/>
                </a:ext>
              </a:extLst>
            </p:cNvPr>
            <p:cNvSpPr/>
            <p:nvPr/>
          </p:nvSpPr>
          <p:spPr>
            <a:xfrm>
              <a:off x="7647697" y="3148942"/>
              <a:ext cx="4498848" cy="1723549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PT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07740B5F-D5AE-07C4-DA21-EFDB90F075A3}"/>
                </a:ext>
              </a:extLst>
            </p:cNvPr>
            <p:cNvSpPr txBox="1"/>
            <p:nvPr/>
          </p:nvSpPr>
          <p:spPr>
            <a:xfrm>
              <a:off x="7770256" y="3193694"/>
              <a:ext cx="4421743" cy="1585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12151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Expectativas: </a:t>
              </a:r>
            </a:p>
            <a:p>
              <a:pPr algn="l"/>
              <a:r>
                <a:rPr lang="pt-PT" sz="1200" dirty="0">
                  <a:solidFill>
                    <a:srgbClr val="374151"/>
                  </a:solidFill>
                  <a:latin typeface="Söhne"/>
                </a:rPr>
                <a:t>O Carlos quer </a:t>
              </a:r>
              <a:r>
                <a:rPr lang="pt-PT" sz="1200" b="0" i="0" dirty="0">
                  <a:solidFill>
                    <a:srgbClr val="374151"/>
                  </a:solidFill>
                  <a:effectLst/>
                  <a:latin typeface="Söhne"/>
                </a:rPr>
                <a:t>acesso rápido a informações sobre os jogos, incluindo horários e localização.</a:t>
              </a:r>
            </a:p>
            <a:p>
              <a:pPr algn="l"/>
              <a:r>
                <a:rPr lang="pt-PT" sz="1200" b="0" i="0" dirty="0">
                  <a:solidFill>
                    <a:srgbClr val="374151"/>
                  </a:solidFill>
                  <a:effectLst/>
                  <a:latin typeface="Söhne"/>
                </a:rPr>
                <a:t>Deseja uma aplicação que facilite o planeamento das suas deslocações, incluindo estacionamento e locais para fazer refeições.</a:t>
              </a:r>
            </a:p>
            <a:p>
              <a:endParaRPr lang="pt-PT" dirty="0"/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48B7CB5B-43E1-C332-3579-568443EFFCBE}"/>
              </a:ext>
            </a:extLst>
          </p:cNvPr>
          <p:cNvGrpSpPr/>
          <p:nvPr/>
        </p:nvGrpSpPr>
        <p:grpSpPr>
          <a:xfrm>
            <a:off x="197554" y="4620617"/>
            <a:ext cx="7182998" cy="1893562"/>
            <a:chOff x="236977" y="4360100"/>
            <a:chExt cx="7182998" cy="1893562"/>
          </a:xfrm>
        </p:grpSpPr>
        <p:sp>
          <p:nvSpPr>
            <p:cNvPr id="44" name="Fluxograma: Processo Alternativo 43">
              <a:extLst>
                <a:ext uri="{FF2B5EF4-FFF2-40B4-BE49-F238E27FC236}">
                  <a16:creationId xmlns:a16="http://schemas.microsoft.com/office/drawing/2014/main" id="{FD7FE508-1176-37BF-C70F-112AA3EFDE7F}"/>
                </a:ext>
              </a:extLst>
            </p:cNvPr>
            <p:cNvSpPr/>
            <p:nvPr/>
          </p:nvSpPr>
          <p:spPr>
            <a:xfrm>
              <a:off x="236977" y="4360100"/>
              <a:ext cx="7182998" cy="1893561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AEFBF98E-4BF5-CCA1-6A12-BA2C2A89A5B2}"/>
                </a:ext>
              </a:extLst>
            </p:cNvPr>
            <p:cNvSpPr txBox="1"/>
            <p:nvPr/>
          </p:nvSpPr>
          <p:spPr>
            <a:xfrm>
              <a:off x="495300" y="4437780"/>
              <a:ext cx="68199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12151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Cenário:</a:t>
              </a:r>
            </a:p>
            <a:p>
              <a:r>
                <a:rPr lang="pt-PT" sz="1200" b="0" i="0" dirty="0">
                  <a:solidFill>
                    <a:srgbClr val="121512"/>
                  </a:solidFill>
                  <a:effectLst/>
                  <a:latin typeface="Inter Variable"/>
                </a:rPr>
                <a:t>O Carlos e os amigos conseguiram bilhetes grátis para assistir ao jogo do S.C. Braga com o F.C. Porto. Mesmo sendo em cima da hora Carlos e os amigos puseram-se a caminho, já próximos do estádio precisavam de um lugar para estacionar. Utilizaram a aplicação “Incha” para verificar parques de estacionamento livres e próximos do estádio. Após estacionarem e assistirem ao jogo decidiram ir comer algo antes da viagem de regresso. Voltaram a utilizar o “Incha” e desta vez pesquisaram por restaurantes próximos ao estádi</a:t>
              </a:r>
              <a:r>
                <a:rPr lang="pt-PT" sz="1200" dirty="0">
                  <a:solidFill>
                    <a:srgbClr val="121512"/>
                  </a:solidFill>
                  <a:latin typeface="Inter Variable"/>
                </a:rPr>
                <a:t>o. Rapidamente encontraram um com a pontuação pretendida e aberto. </a:t>
              </a:r>
              <a:r>
                <a:rPr lang="pt-PT" sz="1200" b="0" i="0" dirty="0">
                  <a:solidFill>
                    <a:srgbClr val="121512"/>
                  </a:solidFill>
                  <a:effectLst/>
                  <a:latin typeface="Inter Variable"/>
                </a:rPr>
                <a:t>Carlos sentiu-se muito satisfeito com o serviço oferecido pela  aplicação.</a:t>
              </a:r>
            </a:p>
            <a:p>
              <a:endParaRPr lang="pt-PT" sz="1200" dirty="0"/>
            </a:p>
          </p:txBody>
        </p:sp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5435A759-A48A-E2AC-21AF-B04D79E09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893" y="-74761"/>
            <a:ext cx="3063240" cy="4945021"/>
          </a:xfrm>
          <a:prstGeom prst="rect">
            <a:avLst/>
          </a:prstGeom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5EFF38E-C1EF-D410-A7A2-6B18A4445547}"/>
              </a:ext>
            </a:extLst>
          </p:cNvPr>
          <p:cNvGrpSpPr/>
          <p:nvPr/>
        </p:nvGrpSpPr>
        <p:grpSpPr>
          <a:xfrm>
            <a:off x="197554" y="2679311"/>
            <a:ext cx="3063240" cy="1839113"/>
            <a:chOff x="283464" y="2631178"/>
            <a:chExt cx="3063240" cy="1839113"/>
          </a:xfrm>
        </p:grpSpPr>
        <p:sp>
          <p:nvSpPr>
            <p:cNvPr id="29" name="Fluxograma: Processo Alternativo 28">
              <a:extLst>
                <a:ext uri="{FF2B5EF4-FFF2-40B4-BE49-F238E27FC236}">
                  <a16:creationId xmlns:a16="http://schemas.microsoft.com/office/drawing/2014/main" id="{4C4A7DFE-8BBF-5A9A-2F7E-44E0AEC27978}"/>
                </a:ext>
              </a:extLst>
            </p:cNvPr>
            <p:cNvSpPr/>
            <p:nvPr/>
          </p:nvSpPr>
          <p:spPr>
            <a:xfrm>
              <a:off x="283464" y="2631178"/>
              <a:ext cx="3063240" cy="1839113"/>
            </a:xfrm>
            <a:prstGeom prst="flowChartAlternateProcess">
              <a:avLst/>
            </a:prstGeom>
            <a:solidFill>
              <a:srgbClr val="B7D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ECD68BB1-9B8A-C24C-DD03-672C1CC54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940" y="2993885"/>
              <a:ext cx="2683898" cy="1362489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140AF7C-1125-DB51-0AA8-E9A7F054F72E}"/>
                </a:ext>
              </a:extLst>
            </p:cNvPr>
            <p:cNvSpPr txBox="1"/>
            <p:nvPr/>
          </p:nvSpPr>
          <p:spPr>
            <a:xfrm>
              <a:off x="442177" y="2711297"/>
              <a:ext cx="2229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solidFill>
                    <a:srgbClr val="121512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  <a:cs typeface="Aharoni" panose="02010803020104030203" pitchFamily="2" charset="-79"/>
                </a:rPr>
                <a:t>Habilidades: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68692AB6-EDEB-D28A-9AB9-DDE8BC55F6DE}"/>
                </a:ext>
              </a:extLst>
            </p:cNvPr>
            <p:cNvSpPr txBox="1"/>
            <p:nvPr/>
          </p:nvSpPr>
          <p:spPr>
            <a:xfrm>
              <a:off x="509366" y="2990545"/>
              <a:ext cx="19560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/>
                <a:t>Internet: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6C481CD-FB97-C70B-13B5-A12077CAA3A9}"/>
                </a:ext>
              </a:extLst>
            </p:cNvPr>
            <p:cNvSpPr txBox="1"/>
            <p:nvPr/>
          </p:nvSpPr>
          <p:spPr>
            <a:xfrm>
              <a:off x="442177" y="3641499"/>
              <a:ext cx="18385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200" dirty="0"/>
                <a:t>Utilização apps: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390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F3DF4315-A3F9-0F67-92A2-BAE840D0A8E6}"/>
              </a:ext>
            </a:extLst>
          </p:cNvPr>
          <p:cNvSpPr txBox="1">
            <a:spLocks/>
          </p:cNvSpPr>
          <p:nvPr/>
        </p:nvSpPr>
        <p:spPr>
          <a:xfrm>
            <a:off x="556641" y="0"/>
            <a:ext cx="2764536" cy="905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000" dirty="0"/>
              <a:t>Modelos de tarefas</a:t>
            </a:r>
            <a:br>
              <a:rPr lang="pt-PT" sz="2000" dirty="0"/>
            </a:br>
            <a:endParaRPr lang="pt-PT" sz="1400" b="1" dirty="0"/>
          </a:p>
        </p:txBody>
      </p:sp>
      <p:graphicFrame>
        <p:nvGraphicFramePr>
          <p:cNvPr id="19" name="Diagrama 18">
            <a:extLst>
              <a:ext uri="{FF2B5EF4-FFF2-40B4-BE49-F238E27FC236}">
                <a16:creationId xmlns:a16="http://schemas.microsoft.com/office/drawing/2014/main" id="{DCF76FBB-1A67-4F92-E233-E91125D081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0519447"/>
              </p:ext>
            </p:extLst>
          </p:nvPr>
        </p:nvGraphicFramePr>
        <p:xfrm>
          <a:off x="123825" y="3429000"/>
          <a:ext cx="11972925" cy="2371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EFB91EEB-F837-2E1F-6888-382DA3C259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4203954"/>
              </p:ext>
            </p:extLst>
          </p:nvPr>
        </p:nvGraphicFramePr>
        <p:xfrm>
          <a:off x="123825" y="905891"/>
          <a:ext cx="11972925" cy="2371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ADB3B593-AE44-DA6E-5267-11CDDF48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91" y="2935224"/>
            <a:ext cx="2142744" cy="493776"/>
          </a:xfrm>
        </p:spPr>
        <p:txBody>
          <a:bodyPr>
            <a:normAutofit/>
          </a:bodyPr>
          <a:lstStyle/>
          <a:p>
            <a:r>
              <a:rPr lang="pt-PT" sz="1400" b="1" dirty="0"/>
              <a:t>-Procurar restaurantes: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6760E6F-55B4-A513-70BA-A5E55F8879D0}"/>
              </a:ext>
            </a:extLst>
          </p:cNvPr>
          <p:cNvSpPr txBox="1">
            <a:spLocks/>
          </p:cNvSpPr>
          <p:nvPr/>
        </p:nvSpPr>
        <p:spPr>
          <a:xfrm>
            <a:off x="347091" y="507619"/>
            <a:ext cx="2142744" cy="493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1400" b="1"/>
              <a:t>-Procurar estacionamento:</a:t>
            </a:r>
            <a:endParaRPr lang="pt-PT" sz="1400" b="1" dirty="0"/>
          </a:p>
        </p:txBody>
      </p:sp>
    </p:spTree>
    <p:extLst>
      <p:ext uri="{BB962C8B-B14F-4D97-AF65-F5344CB8AC3E}">
        <p14:creationId xmlns:p14="http://schemas.microsoft.com/office/powerpoint/2010/main" val="2593425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3301060-F670-4F5D-9CC6-DF7CDDE2E540}">
  <we:reference id="wa200005566" version="3.0.0.1" store="pt-PT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2726</TotalTime>
  <Words>943</Words>
  <Application>Microsoft Office PowerPoint</Application>
  <PresentationFormat>Ecrã Panorâmico</PresentationFormat>
  <Paragraphs>63</Paragraphs>
  <Slides>4</Slides>
  <Notes>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2" baseType="lpstr">
      <vt:lpstr>Malgun Gothic</vt:lpstr>
      <vt:lpstr>Arial</vt:lpstr>
      <vt:lpstr>Calibri</vt:lpstr>
      <vt:lpstr>Calibri Light</vt:lpstr>
      <vt:lpstr>Elephant Pro</vt:lpstr>
      <vt:lpstr>Inter Variable</vt:lpstr>
      <vt:lpstr>Söhne</vt:lpstr>
      <vt:lpstr>Tema do Office</vt:lpstr>
      <vt:lpstr>Apresentação do PowerPoint</vt:lpstr>
      <vt:lpstr>-Procurar estacionamento:</vt:lpstr>
      <vt:lpstr>Apresentação do PowerPoint</vt:lpstr>
      <vt:lpstr>-Procurar restaurantes: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Carreira</dc:creator>
  <cp:lastModifiedBy>José Carreira</cp:lastModifiedBy>
  <cp:revision>4</cp:revision>
  <dcterms:created xsi:type="dcterms:W3CDTF">2024-01-12T20:31:49Z</dcterms:created>
  <dcterms:modified xsi:type="dcterms:W3CDTF">2024-01-14T18:36:43Z</dcterms:modified>
</cp:coreProperties>
</file>