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2" r:id="rId12"/>
    <p:sldId id="279" r:id="rId13"/>
    <p:sldId id="280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FEC8B-E3E3-466D-A0AC-8446410C60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8B32D6-4406-4024-975A-AC3169470213}">
      <dgm:prSet custT="1"/>
      <dgm:spPr/>
      <dgm:t>
        <a:bodyPr/>
        <a:lstStyle/>
        <a:p>
          <a:r>
            <a:rPr lang="pt-PT" sz="1800"/>
            <a:t>Intuitivo</a:t>
          </a:r>
          <a:endParaRPr lang="en-US" sz="1800"/>
        </a:p>
      </dgm:t>
    </dgm:pt>
    <dgm:pt modelId="{FBCEEDC9-F380-4409-851E-6944DB029D30}" type="parTrans" cxnId="{2FA1DD67-639B-4B0F-9A40-88D23FB58898}">
      <dgm:prSet/>
      <dgm:spPr/>
      <dgm:t>
        <a:bodyPr/>
        <a:lstStyle/>
        <a:p>
          <a:endParaRPr lang="en-US"/>
        </a:p>
      </dgm:t>
    </dgm:pt>
    <dgm:pt modelId="{AEAD6223-A32B-4CB0-90F7-3252281CF9CF}" type="sibTrans" cxnId="{2FA1DD67-639B-4B0F-9A40-88D23FB58898}">
      <dgm:prSet/>
      <dgm:spPr/>
      <dgm:t>
        <a:bodyPr/>
        <a:lstStyle/>
        <a:p>
          <a:endParaRPr lang="en-US"/>
        </a:p>
      </dgm:t>
    </dgm:pt>
    <dgm:pt modelId="{DDA855CA-A334-4762-85F8-E06A4F9AC2A0}">
      <dgm:prSet custT="1"/>
      <dgm:spPr/>
      <dgm:t>
        <a:bodyPr/>
        <a:lstStyle/>
        <a:p>
          <a:r>
            <a:rPr lang="pt-PT" sz="1800"/>
            <a:t>Eficiente</a:t>
          </a:r>
          <a:endParaRPr lang="en-US" sz="1800"/>
        </a:p>
      </dgm:t>
    </dgm:pt>
    <dgm:pt modelId="{1C2DA9B6-BC2E-40CE-9016-6AF6F421411C}" type="parTrans" cxnId="{4235BFA6-AB57-47C6-9EB9-2B15944AF94E}">
      <dgm:prSet/>
      <dgm:spPr/>
      <dgm:t>
        <a:bodyPr/>
        <a:lstStyle/>
        <a:p>
          <a:endParaRPr lang="en-US"/>
        </a:p>
      </dgm:t>
    </dgm:pt>
    <dgm:pt modelId="{7FD8FF9F-1997-4ECA-8FDB-D62F3E60DEF2}" type="sibTrans" cxnId="{4235BFA6-AB57-47C6-9EB9-2B15944AF94E}">
      <dgm:prSet/>
      <dgm:spPr/>
      <dgm:t>
        <a:bodyPr/>
        <a:lstStyle/>
        <a:p>
          <a:endParaRPr lang="en-US"/>
        </a:p>
      </dgm:t>
    </dgm:pt>
    <dgm:pt modelId="{95DFB80C-318B-4BBE-A0C2-62FDF86505A6}">
      <dgm:prSet custT="1"/>
      <dgm:spPr/>
      <dgm:t>
        <a:bodyPr/>
        <a:lstStyle/>
        <a:p>
          <a:r>
            <a:rPr lang="pt-PT" sz="1800"/>
            <a:t>Memorizável</a:t>
          </a:r>
          <a:endParaRPr lang="en-US" sz="1800"/>
        </a:p>
      </dgm:t>
    </dgm:pt>
    <dgm:pt modelId="{772B2710-92BE-49DC-85FA-60BBC74A56A7}" type="parTrans" cxnId="{785F5E47-5856-41C7-A8EA-FABC0C32F4CA}">
      <dgm:prSet/>
      <dgm:spPr/>
      <dgm:t>
        <a:bodyPr/>
        <a:lstStyle/>
        <a:p>
          <a:endParaRPr lang="en-US"/>
        </a:p>
      </dgm:t>
    </dgm:pt>
    <dgm:pt modelId="{BF1C7A0C-E406-472E-BC7A-7BFF777EE6C0}" type="sibTrans" cxnId="{785F5E47-5856-41C7-A8EA-FABC0C32F4CA}">
      <dgm:prSet/>
      <dgm:spPr/>
      <dgm:t>
        <a:bodyPr/>
        <a:lstStyle/>
        <a:p>
          <a:endParaRPr lang="en-US"/>
        </a:p>
      </dgm:t>
    </dgm:pt>
    <dgm:pt modelId="{D16E3B6D-73C8-495C-99E6-B72C7920E4CB}">
      <dgm:prSet custT="1"/>
      <dgm:spPr/>
      <dgm:t>
        <a:bodyPr/>
        <a:lstStyle/>
        <a:p>
          <a:r>
            <a:rPr lang="pt-PT" sz="1800"/>
            <a:t>Estável</a:t>
          </a:r>
          <a:endParaRPr lang="en-US" sz="1800"/>
        </a:p>
      </dgm:t>
    </dgm:pt>
    <dgm:pt modelId="{C7AE71EF-4B07-4373-A714-579D3D6F6D41}" type="parTrans" cxnId="{4D417502-CB21-412D-B254-A6A2C7C9C064}">
      <dgm:prSet/>
      <dgm:spPr/>
      <dgm:t>
        <a:bodyPr/>
        <a:lstStyle/>
        <a:p>
          <a:endParaRPr lang="en-US"/>
        </a:p>
      </dgm:t>
    </dgm:pt>
    <dgm:pt modelId="{F9096FF6-2EA3-4B84-AAF2-BE7CB49EA6D0}" type="sibTrans" cxnId="{4D417502-CB21-412D-B254-A6A2C7C9C064}">
      <dgm:prSet/>
      <dgm:spPr/>
      <dgm:t>
        <a:bodyPr/>
        <a:lstStyle/>
        <a:p>
          <a:endParaRPr lang="en-US"/>
        </a:p>
      </dgm:t>
    </dgm:pt>
    <dgm:pt modelId="{262D4AC8-CC09-4FB2-BD5C-407C08EA9C97}">
      <dgm:prSet custT="1"/>
      <dgm:spPr/>
      <dgm:t>
        <a:bodyPr/>
        <a:lstStyle/>
        <a:p>
          <a:r>
            <a:rPr lang="pt-PT" sz="1800"/>
            <a:t>Sofisticado</a:t>
          </a:r>
          <a:endParaRPr lang="en-US" sz="1800"/>
        </a:p>
      </dgm:t>
    </dgm:pt>
    <dgm:pt modelId="{78CCE8E6-6CC6-481E-968C-AD26B5576691}" type="parTrans" cxnId="{27735065-C547-42A9-850B-339374B50C3F}">
      <dgm:prSet/>
      <dgm:spPr/>
      <dgm:t>
        <a:bodyPr/>
        <a:lstStyle/>
        <a:p>
          <a:endParaRPr lang="en-US"/>
        </a:p>
      </dgm:t>
    </dgm:pt>
    <dgm:pt modelId="{A63FE1C9-456F-4651-9945-69C96213AAAF}" type="sibTrans" cxnId="{27735065-C547-42A9-850B-339374B50C3F}">
      <dgm:prSet/>
      <dgm:spPr/>
      <dgm:t>
        <a:bodyPr/>
        <a:lstStyle/>
        <a:p>
          <a:endParaRPr lang="en-US"/>
        </a:p>
      </dgm:t>
    </dgm:pt>
    <dgm:pt modelId="{65622E7B-67DD-41E7-9892-0F536DEF035B}" type="pres">
      <dgm:prSet presAssocID="{5E0FEC8B-E3E3-466D-A0AC-8446410C60B7}" presName="linear" presStyleCnt="0">
        <dgm:presLayoutVars>
          <dgm:dir/>
          <dgm:animLvl val="lvl"/>
          <dgm:resizeHandles val="exact"/>
        </dgm:presLayoutVars>
      </dgm:prSet>
      <dgm:spPr/>
    </dgm:pt>
    <dgm:pt modelId="{3BF00961-5E6E-42B1-8B38-91699F0653F4}" type="pres">
      <dgm:prSet presAssocID="{C58B32D6-4406-4024-975A-AC3169470213}" presName="parentLin" presStyleCnt="0"/>
      <dgm:spPr/>
    </dgm:pt>
    <dgm:pt modelId="{18C30244-799A-47E8-B44C-DB7E4D19C057}" type="pres">
      <dgm:prSet presAssocID="{C58B32D6-4406-4024-975A-AC3169470213}" presName="parentLeftMargin" presStyleLbl="node1" presStyleIdx="0" presStyleCnt="5"/>
      <dgm:spPr/>
    </dgm:pt>
    <dgm:pt modelId="{4133CC6B-E1F1-40C3-AC8C-780DDE03926A}" type="pres">
      <dgm:prSet presAssocID="{C58B32D6-4406-4024-975A-AC31694702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C1E1BD-98FF-4192-980D-2F4311890936}" type="pres">
      <dgm:prSet presAssocID="{C58B32D6-4406-4024-975A-AC3169470213}" presName="negativeSpace" presStyleCnt="0"/>
      <dgm:spPr/>
    </dgm:pt>
    <dgm:pt modelId="{3B11FA65-C8AE-475D-90EB-5CAEB8A3360D}" type="pres">
      <dgm:prSet presAssocID="{C58B32D6-4406-4024-975A-AC3169470213}" presName="childText" presStyleLbl="conFgAcc1" presStyleIdx="0" presStyleCnt="5">
        <dgm:presLayoutVars>
          <dgm:bulletEnabled val="1"/>
        </dgm:presLayoutVars>
      </dgm:prSet>
      <dgm:spPr/>
    </dgm:pt>
    <dgm:pt modelId="{ABE78B69-0F7E-4A9A-A9C6-F4340E03291B}" type="pres">
      <dgm:prSet presAssocID="{AEAD6223-A32B-4CB0-90F7-3252281CF9CF}" presName="spaceBetweenRectangles" presStyleCnt="0"/>
      <dgm:spPr/>
    </dgm:pt>
    <dgm:pt modelId="{9735E5F6-3968-4695-8D4A-908D67FA44A3}" type="pres">
      <dgm:prSet presAssocID="{DDA855CA-A334-4762-85F8-E06A4F9AC2A0}" presName="parentLin" presStyleCnt="0"/>
      <dgm:spPr/>
    </dgm:pt>
    <dgm:pt modelId="{7CD68CC2-8C44-444A-94B9-585FCDF0A155}" type="pres">
      <dgm:prSet presAssocID="{DDA855CA-A334-4762-85F8-E06A4F9AC2A0}" presName="parentLeftMargin" presStyleLbl="node1" presStyleIdx="0" presStyleCnt="5"/>
      <dgm:spPr/>
    </dgm:pt>
    <dgm:pt modelId="{30A95E51-92A2-4165-9FCA-88786B8D924B}" type="pres">
      <dgm:prSet presAssocID="{DDA855CA-A334-4762-85F8-E06A4F9AC2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752E14-55A4-43D1-92C4-40CF074397A1}" type="pres">
      <dgm:prSet presAssocID="{DDA855CA-A334-4762-85F8-E06A4F9AC2A0}" presName="negativeSpace" presStyleCnt="0"/>
      <dgm:spPr/>
    </dgm:pt>
    <dgm:pt modelId="{4A5B9109-2034-4A76-BFB0-39C7A40E83E4}" type="pres">
      <dgm:prSet presAssocID="{DDA855CA-A334-4762-85F8-E06A4F9AC2A0}" presName="childText" presStyleLbl="conFgAcc1" presStyleIdx="1" presStyleCnt="5">
        <dgm:presLayoutVars>
          <dgm:bulletEnabled val="1"/>
        </dgm:presLayoutVars>
      </dgm:prSet>
      <dgm:spPr/>
    </dgm:pt>
    <dgm:pt modelId="{37B97C5E-CA34-4318-9BEB-6337164B0FAF}" type="pres">
      <dgm:prSet presAssocID="{7FD8FF9F-1997-4ECA-8FDB-D62F3E60DEF2}" presName="spaceBetweenRectangles" presStyleCnt="0"/>
      <dgm:spPr/>
    </dgm:pt>
    <dgm:pt modelId="{08AFF6FC-DB18-4B82-B1CA-2F499BFF7820}" type="pres">
      <dgm:prSet presAssocID="{95DFB80C-318B-4BBE-A0C2-62FDF86505A6}" presName="parentLin" presStyleCnt="0"/>
      <dgm:spPr/>
    </dgm:pt>
    <dgm:pt modelId="{06FC45C7-0B2E-4801-B572-72658E655ECD}" type="pres">
      <dgm:prSet presAssocID="{95DFB80C-318B-4BBE-A0C2-62FDF86505A6}" presName="parentLeftMargin" presStyleLbl="node1" presStyleIdx="1" presStyleCnt="5"/>
      <dgm:spPr/>
    </dgm:pt>
    <dgm:pt modelId="{ED8C2743-EF4E-43BC-865A-FC515CC7B309}" type="pres">
      <dgm:prSet presAssocID="{95DFB80C-318B-4BBE-A0C2-62FDF86505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F9F1B3-63E9-4E4D-ABD5-2F6B09862BB7}" type="pres">
      <dgm:prSet presAssocID="{95DFB80C-318B-4BBE-A0C2-62FDF86505A6}" presName="negativeSpace" presStyleCnt="0"/>
      <dgm:spPr/>
    </dgm:pt>
    <dgm:pt modelId="{21B73880-2BEF-407F-9698-4BB9DE49C225}" type="pres">
      <dgm:prSet presAssocID="{95DFB80C-318B-4BBE-A0C2-62FDF86505A6}" presName="childText" presStyleLbl="conFgAcc1" presStyleIdx="2" presStyleCnt="5">
        <dgm:presLayoutVars>
          <dgm:bulletEnabled val="1"/>
        </dgm:presLayoutVars>
      </dgm:prSet>
      <dgm:spPr/>
    </dgm:pt>
    <dgm:pt modelId="{998A2711-953D-42FD-A58F-4207417867B9}" type="pres">
      <dgm:prSet presAssocID="{BF1C7A0C-E406-472E-BC7A-7BFF777EE6C0}" presName="spaceBetweenRectangles" presStyleCnt="0"/>
      <dgm:spPr/>
    </dgm:pt>
    <dgm:pt modelId="{91376614-6AD5-408A-86F2-E390DDAE32AA}" type="pres">
      <dgm:prSet presAssocID="{D16E3B6D-73C8-495C-99E6-B72C7920E4CB}" presName="parentLin" presStyleCnt="0"/>
      <dgm:spPr/>
    </dgm:pt>
    <dgm:pt modelId="{C34AD278-58B9-4975-A29C-1EC2CBD11112}" type="pres">
      <dgm:prSet presAssocID="{D16E3B6D-73C8-495C-99E6-B72C7920E4CB}" presName="parentLeftMargin" presStyleLbl="node1" presStyleIdx="2" presStyleCnt="5"/>
      <dgm:spPr/>
    </dgm:pt>
    <dgm:pt modelId="{E590A8D7-5D07-491E-9A1E-32290F8D42A1}" type="pres">
      <dgm:prSet presAssocID="{D16E3B6D-73C8-495C-99E6-B72C7920E4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1BCD8C-8DD8-4364-B2FF-5304523E030B}" type="pres">
      <dgm:prSet presAssocID="{D16E3B6D-73C8-495C-99E6-B72C7920E4CB}" presName="negativeSpace" presStyleCnt="0"/>
      <dgm:spPr/>
    </dgm:pt>
    <dgm:pt modelId="{8D5E46E7-55D3-448F-A995-87108F60B6CE}" type="pres">
      <dgm:prSet presAssocID="{D16E3B6D-73C8-495C-99E6-B72C7920E4CB}" presName="childText" presStyleLbl="conFgAcc1" presStyleIdx="3" presStyleCnt="5">
        <dgm:presLayoutVars>
          <dgm:bulletEnabled val="1"/>
        </dgm:presLayoutVars>
      </dgm:prSet>
      <dgm:spPr/>
    </dgm:pt>
    <dgm:pt modelId="{9D55C600-F30F-4287-89B6-C0FB48B5F467}" type="pres">
      <dgm:prSet presAssocID="{F9096FF6-2EA3-4B84-AAF2-BE7CB49EA6D0}" presName="spaceBetweenRectangles" presStyleCnt="0"/>
      <dgm:spPr/>
    </dgm:pt>
    <dgm:pt modelId="{9AE3DDE7-A9FC-498B-88CF-4128617F48B3}" type="pres">
      <dgm:prSet presAssocID="{262D4AC8-CC09-4FB2-BD5C-407C08EA9C97}" presName="parentLin" presStyleCnt="0"/>
      <dgm:spPr/>
    </dgm:pt>
    <dgm:pt modelId="{68DE2891-EF7F-45D3-A103-204AF16B9551}" type="pres">
      <dgm:prSet presAssocID="{262D4AC8-CC09-4FB2-BD5C-407C08EA9C97}" presName="parentLeftMargin" presStyleLbl="node1" presStyleIdx="3" presStyleCnt="5"/>
      <dgm:spPr/>
    </dgm:pt>
    <dgm:pt modelId="{E08D7899-5B53-41E8-94C4-E9EC4F407A6B}" type="pres">
      <dgm:prSet presAssocID="{262D4AC8-CC09-4FB2-BD5C-407C08EA9C9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9999E25-9DB6-40E5-A886-BCEF5CEA1604}" type="pres">
      <dgm:prSet presAssocID="{262D4AC8-CC09-4FB2-BD5C-407C08EA9C97}" presName="negativeSpace" presStyleCnt="0"/>
      <dgm:spPr/>
    </dgm:pt>
    <dgm:pt modelId="{C169563D-D922-4ADE-8602-E0AC487DBF9A}" type="pres">
      <dgm:prSet presAssocID="{262D4AC8-CC09-4FB2-BD5C-407C08EA9C9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D417502-CB21-412D-B254-A6A2C7C9C064}" srcId="{5E0FEC8B-E3E3-466D-A0AC-8446410C60B7}" destId="{D16E3B6D-73C8-495C-99E6-B72C7920E4CB}" srcOrd="3" destOrd="0" parTransId="{C7AE71EF-4B07-4373-A714-579D3D6F6D41}" sibTransId="{F9096FF6-2EA3-4B84-AAF2-BE7CB49EA6D0}"/>
    <dgm:cxn modelId="{8D9A7A04-D866-46B3-B0C3-F067D45193AA}" type="presOf" srcId="{262D4AC8-CC09-4FB2-BD5C-407C08EA9C97}" destId="{68DE2891-EF7F-45D3-A103-204AF16B9551}" srcOrd="0" destOrd="0" presId="urn:microsoft.com/office/officeart/2005/8/layout/list1"/>
    <dgm:cxn modelId="{75B90F10-9003-41EC-9B0A-1CE07344649A}" type="presOf" srcId="{C58B32D6-4406-4024-975A-AC3169470213}" destId="{4133CC6B-E1F1-40C3-AC8C-780DDE03926A}" srcOrd="1" destOrd="0" presId="urn:microsoft.com/office/officeart/2005/8/layout/list1"/>
    <dgm:cxn modelId="{B10FCD29-CD06-4E2B-9CCC-07BECA5A7C50}" type="presOf" srcId="{C58B32D6-4406-4024-975A-AC3169470213}" destId="{18C30244-799A-47E8-B44C-DB7E4D19C057}" srcOrd="0" destOrd="0" presId="urn:microsoft.com/office/officeart/2005/8/layout/list1"/>
    <dgm:cxn modelId="{27735065-C547-42A9-850B-339374B50C3F}" srcId="{5E0FEC8B-E3E3-466D-A0AC-8446410C60B7}" destId="{262D4AC8-CC09-4FB2-BD5C-407C08EA9C97}" srcOrd="4" destOrd="0" parTransId="{78CCE8E6-6CC6-481E-968C-AD26B5576691}" sibTransId="{A63FE1C9-456F-4651-9945-69C96213AAAF}"/>
    <dgm:cxn modelId="{00454566-742E-470E-803A-6C57BD8EEF13}" type="presOf" srcId="{262D4AC8-CC09-4FB2-BD5C-407C08EA9C97}" destId="{E08D7899-5B53-41E8-94C4-E9EC4F407A6B}" srcOrd="1" destOrd="0" presId="urn:microsoft.com/office/officeart/2005/8/layout/list1"/>
    <dgm:cxn modelId="{785F5E47-5856-41C7-A8EA-FABC0C32F4CA}" srcId="{5E0FEC8B-E3E3-466D-A0AC-8446410C60B7}" destId="{95DFB80C-318B-4BBE-A0C2-62FDF86505A6}" srcOrd="2" destOrd="0" parTransId="{772B2710-92BE-49DC-85FA-60BBC74A56A7}" sibTransId="{BF1C7A0C-E406-472E-BC7A-7BFF777EE6C0}"/>
    <dgm:cxn modelId="{2FA1DD67-639B-4B0F-9A40-88D23FB58898}" srcId="{5E0FEC8B-E3E3-466D-A0AC-8446410C60B7}" destId="{C58B32D6-4406-4024-975A-AC3169470213}" srcOrd="0" destOrd="0" parTransId="{FBCEEDC9-F380-4409-851E-6944DB029D30}" sibTransId="{AEAD6223-A32B-4CB0-90F7-3252281CF9CF}"/>
    <dgm:cxn modelId="{4972385A-E19B-44F0-8F87-091AE83DA63E}" type="presOf" srcId="{D16E3B6D-73C8-495C-99E6-B72C7920E4CB}" destId="{E590A8D7-5D07-491E-9A1E-32290F8D42A1}" srcOrd="1" destOrd="0" presId="urn:microsoft.com/office/officeart/2005/8/layout/list1"/>
    <dgm:cxn modelId="{18ECFF81-1E6F-455A-A965-0FDEA45FB8F0}" type="presOf" srcId="{95DFB80C-318B-4BBE-A0C2-62FDF86505A6}" destId="{ED8C2743-EF4E-43BC-865A-FC515CC7B309}" srcOrd="1" destOrd="0" presId="urn:microsoft.com/office/officeart/2005/8/layout/list1"/>
    <dgm:cxn modelId="{B5629684-BDC3-46C4-8987-28E73C87E9E1}" type="presOf" srcId="{DDA855CA-A334-4762-85F8-E06A4F9AC2A0}" destId="{30A95E51-92A2-4165-9FCA-88786B8D924B}" srcOrd="1" destOrd="0" presId="urn:microsoft.com/office/officeart/2005/8/layout/list1"/>
    <dgm:cxn modelId="{FADD758F-D6E0-4A56-B913-E309139AE61A}" type="presOf" srcId="{DDA855CA-A334-4762-85F8-E06A4F9AC2A0}" destId="{7CD68CC2-8C44-444A-94B9-585FCDF0A155}" srcOrd="0" destOrd="0" presId="urn:microsoft.com/office/officeart/2005/8/layout/list1"/>
    <dgm:cxn modelId="{4235BFA6-AB57-47C6-9EB9-2B15944AF94E}" srcId="{5E0FEC8B-E3E3-466D-A0AC-8446410C60B7}" destId="{DDA855CA-A334-4762-85F8-E06A4F9AC2A0}" srcOrd="1" destOrd="0" parTransId="{1C2DA9B6-BC2E-40CE-9016-6AF6F421411C}" sibTransId="{7FD8FF9F-1997-4ECA-8FDB-D62F3E60DEF2}"/>
    <dgm:cxn modelId="{346E11B2-C017-4199-A34F-114970025CCD}" type="presOf" srcId="{D16E3B6D-73C8-495C-99E6-B72C7920E4CB}" destId="{C34AD278-58B9-4975-A29C-1EC2CBD11112}" srcOrd="0" destOrd="0" presId="urn:microsoft.com/office/officeart/2005/8/layout/list1"/>
    <dgm:cxn modelId="{20A1E1DD-85D4-46AE-87DD-05A5581E57EF}" type="presOf" srcId="{95DFB80C-318B-4BBE-A0C2-62FDF86505A6}" destId="{06FC45C7-0B2E-4801-B572-72658E655ECD}" srcOrd="0" destOrd="0" presId="urn:microsoft.com/office/officeart/2005/8/layout/list1"/>
    <dgm:cxn modelId="{EAAA27E8-CAA6-4218-90E5-20023BD9D46B}" type="presOf" srcId="{5E0FEC8B-E3E3-466D-A0AC-8446410C60B7}" destId="{65622E7B-67DD-41E7-9892-0F536DEF035B}" srcOrd="0" destOrd="0" presId="urn:microsoft.com/office/officeart/2005/8/layout/list1"/>
    <dgm:cxn modelId="{6EEFFCE9-9992-4D70-9CED-9F98432B3404}" type="presParOf" srcId="{65622E7B-67DD-41E7-9892-0F536DEF035B}" destId="{3BF00961-5E6E-42B1-8B38-91699F0653F4}" srcOrd="0" destOrd="0" presId="urn:microsoft.com/office/officeart/2005/8/layout/list1"/>
    <dgm:cxn modelId="{1712A486-79AC-46D5-92EF-422EE9203550}" type="presParOf" srcId="{3BF00961-5E6E-42B1-8B38-91699F0653F4}" destId="{18C30244-799A-47E8-B44C-DB7E4D19C057}" srcOrd="0" destOrd="0" presId="urn:microsoft.com/office/officeart/2005/8/layout/list1"/>
    <dgm:cxn modelId="{11AFBD8E-7D79-4B67-A466-945259CFADCB}" type="presParOf" srcId="{3BF00961-5E6E-42B1-8B38-91699F0653F4}" destId="{4133CC6B-E1F1-40C3-AC8C-780DDE03926A}" srcOrd="1" destOrd="0" presId="urn:microsoft.com/office/officeart/2005/8/layout/list1"/>
    <dgm:cxn modelId="{97C1AE7A-6014-4477-85EF-0AB4734F5C6A}" type="presParOf" srcId="{65622E7B-67DD-41E7-9892-0F536DEF035B}" destId="{8DC1E1BD-98FF-4192-980D-2F4311890936}" srcOrd="1" destOrd="0" presId="urn:microsoft.com/office/officeart/2005/8/layout/list1"/>
    <dgm:cxn modelId="{9763B64B-3AAB-43F0-8A4F-B3AEA40D6BE3}" type="presParOf" srcId="{65622E7B-67DD-41E7-9892-0F536DEF035B}" destId="{3B11FA65-C8AE-475D-90EB-5CAEB8A3360D}" srcOrd="2" destOrd="0" presId="urn:microsoft.com/office/officeart/2005/8/layout/list1"/>
    <dgm:cxn modelId="{1C64975A-7479-4951-BBBA-469E19363A05}" type="presParOf" srcId="{65622E7B-67DD-41E7-9892-0F536DEF035B}" destId="{ABE78B69-0F7E-4A9A-A9C6-F4340E03291B}" srcOrd="3" destOrd="0" presId="urn:microsoft.com/office/officeart/2005/8/layout/list1"/>
    <dgm:cxn modelId="{B34939BA-A6E9-4655-8791-5400746EC02E}" type="presParOf" srcId="{65622E7B-67DD-41E7-9892-0F536DEF035B}" destId="{9735E5F6-3968-4695-8D4A-908D67FA44A3}" srcOrd="4" destOrd="0" presId="urn:microsoft.com/office/officeart/2005/8/layout/list1"/>
    <dgm:cxn modelId="{8EA636B1-8D93-41A3-9FCC-39C51F62F441}" type="presParOf" srcId="{9735E5F6-3968-4695-8D4A-908D67FA44A3}" destId="{7CD68CC2-8C44-444A-94B9-585FCDF0A155}" srcOrd="0" destOrd="0" presId="urn:microsoft.com/office/officeart/2005/8/layout/list1"/>
    <dgm:cxn modelId="{BF0E9574-57D5-4524-B1BD-AB8BA3321C22}" type="presParOf" srcId="{9735E5F6-3968-4695-8D4A-908D67FA44A3}" destId="{30A95E51-92A2-4165-9FCA-88786B8D924B}" srcOrd="1" destOrd="0" presId="urn:microsoft.com/office/officeart/2005/8/layout/list1"/>
    <dgm:cxn modelId="{72C021D0-F8B3-4CF3-B488-85E589E8DA26}" type="presParOf" srcId="{65622E7B-67DD-41E7-9892-0F536DEF035B}" destId="{A2752E14-55A4-43D1-92C4-40CF074397A1}" srcOrd="5" destOrd="0" presId="urn:microsoft.com/office/officeart/2005/8/layout/list1"/>
    <dgm:cxn modelId="{97B45840-EA42-464A-B093-31C250AE9206}" type="presParOf" srcId="{65622E7B-67DD-41E7-9892-0F536DEF035B}" destId="{4A5B9109-2034-4A76-BFB0-39C7A40E83E4}" srcOrd="6" destOrd="0" presId="urn:microsoft.com/office/officeart/2005/8/layout/list1"/>
    <dgm:cxn modelId="{6154B892-FB4D-4CFF-82C2-C036F7F5AAA5}" type="presParOf" srcId="{65622E7B-67DD-41E7-9892-0F536DEF035B}" destId="{37B97C5E-CA34-4318-9BEB-6337164B0FAF}" srcOrd="7" destOrd="0" presId="urn:microsoft.com/office/officeart/2005/8/layout/list1"/>
    <dgm:cxn modelId="{C6B186FF-552D-4248-84D1-060A674DE14A}" type="presParOf" srcId="{65622E7B-67DD-41E7-9892-0F536DEF035B}" destId="{08AFF6FC-DB18-4B82-B1CA-2F499BFF7820}" srcOrd="8" destOrd="0" presId="urn:microsoft.com/office/officeart/2005/8/layout/list1"/>
    <dgm:cxn modelId="{1E46B297-C2CD-4F10-8B61-DF0D75717BEE}" type="presParOf" srcId="{08AFF6FC-DB18-4B82-B1CA-2F499BFF7820}" destId="{06FC45C7-0B2E-4801-B572-72658E655ECD}" srcOrd="0" destOrd="0" presId="urn:microsoft.com/office/officeart/2005/8/layout/list1"/>
    <dgm:cxn modelId="{C9021668-419C-4212-8126-2275F4A01FA8}" type="presParOf" srcId="{08AFF6FC-DB18-4B82-B1CA-2F499BFF7820}" destId="{ED8C2743-EF4E-43BC-865A-FC515CC7B309}" srcOrd="1" destOrd="0" presId="urn:microsoft.com/office/officeart/2005/8/layout/list1"/>
    <dgm:cxn modelId="{9023D907-3B61-427A-838D-5993055A7938}" type="presParOf" srcId="{65622E7B-67DD-41E7-9892-0F536DEF035B}" destId="{03F9F1B3-63E9-4E4D-ABD5-2F6B09862BB7}" srcOrd="9" destOrd="0" presId="urn:microsoft.com/office/officeart/2005/8/layout/list1"/>
    <dgm:cxn modelId="{0034B304-28DD-432A-9E23-12B97813C2D2}" type="presParOf" srcId="{65622E7B-67DD-41E7-9892-0F536DEF035B}" destId="{21B73880-2BEF-407F-9698-4BB9DE49C225}" srcOrd="10" destOrd="0" presId="urn:microsoft.com/office/officeart/2005/8/layout/list1"/>
    <dgm:cxn modelId="{4E8809A0-A4A5-49C2-BBF2-A0DAA09454A7}" type="presParOf" srcId="{65622E7B-67DD-41E7-9892-0F536DEF035B}" destId="{998A2711-953D-42FD-A58F-4207417867B9}" srcOrd="11" destOrd="0" presId="urn:microsoft.com/office/officeart/2005/8/layout/list1"/>
    <dgm:cxn modelId="{592EEB02-7B09-4526-9B78-DB01E92B4607}" type="presParOf" srcId="{65622E7B-67DD-41E7-9892-0F536DEF035B}" destId="{91376614-6AD5-408A-86F2-E390DDAE32AA}" srcOrd="12" destOrd="0" presId="urn:microsoft.com/office/officeart/2005/8/layout/list1"/>
    <dgm:cxn modelId="{BB8A0153-4533-4C9F-B54E-F94CC6386BA7}" type="presParOf" srcId="{91376614-6AD5-408A-86F2-E390DDAE32AA}" destId="{C34AD278-58B9-4975-A29C-1EC2CBD11112}" srcOrd="0" destOrd="0" presId="urn:microsoft.com/office/officeart/2005/8/layout/list1"/>
    <dgm:cxn modelId="{88435E6E-1534-46F0-8843-6A1626D32A1B}" type="presParOf" srcId="{91376614-6AD5-408A-86F2-E390DDAE32AA}" destId="{E590A8D7-5D07-491E-9A1E-32290F8D42A1}" srcOrd="1" destOrd="0" presId="urn:microsoft.com/office/officeart/2005/8/layout/list1"/>
    <dgm:cxn modelId="{E3BC098D-4964-4338-8555-E8610A58017D}" type="presParOf" srcId="{65622E7B-67DD-41E7-9892-0F536DEF035B}" destId="{1D1BCD8C-8DD8-4364-B2FF-5304523E030B}" srcOrd="13" destOrd="0" presId="urn:microsoft.com/office/officeart/2005/8/layout/list1"/>
    <dgm:cxn modelId="{A8CC5747-427D-481E-9B92-35D956A5C632}" type="presParOf" srcId="{65622E7B-67DD-41E7-9892-0F536DEF035B}" destId="{8D5E46E7-55D3-448F-A995-87108F60B6CE}" srcOrd="14" destOrd="0" presId="urn:microsoft.com/office/officeart/2005/8/layout/list1"/>
    <dgm:cxn modelId="{C00418E9-EAD2-4334-89F1-08FB9DDC3F91}" type="presParOf" srcId="{65622E7B-67DD-41E7-9892-0F536DEF035B}" destId="{9D55C600-F30F-4287-89B6-C0FB48B5F467}" srcOrd="15" destOrd="0" presId="urn:microsoft.com/office/officeart/2005/8/layout/list1"/>
    <dgm:cxn modelId="{85A6273F-BCE8-48E0-BE35-ABA88ED1ECEE}" type="presParOf" srcId="{65622E7B-67DD-41E7-9892-0F536DEF035B}" destId="{9AE3DDE7-A9FC-498B-88CF-4128617F48B3}" srcOrd="16" destOrd="0" presId="urn:microsoft.com/office/officeart/2005/8/layout/list1"/>
    <dgm:cxn modelId="{5722E7E2-D429-457D-BBD4-E1D35017AC92}" type="presParOf" srcId="{9AE3DDE7-A9FC-498B-88CF-4128617F48B3}" destId="{68DE2891-EF7F-45D3-A103-204AF16B9551}" srcOrd="0" destOrd="0" presId="urn:microsoft.com/office/officeart/2005/8/layout/list1"/>
    <dgm:cxn modelId="{E72AAE60-0C03-4973-A145-14BCE90BE1CA}" type="presParOf" srcId="{9AE3DDE7-A9FC-498B-88CF-4128617F48B3}" destId="{E08D7899-5B53-41E8-94C4-E9EC4F407A6B}" srcOrd="1" destOrd="0" presId="urn:microsoft.com/office/officeart/2005/8/layout/list1"/>
    <dgm:cxn modelId="{3F1C2DBD-3DFC-45BF-871E-18BC75340004}" type="presParOf" srcId="{65622E7B-67DD-41E7-9892-0F536DEF035B}" destId="{F9999E25-9DB6-40E5-A886-BCEF5CEA1604}" srcOrd="17" destOrd="0" presId="urn:microsoft.com/office/officeart/2005/8/layout/list1"/>
    <dgm:cxn modelId="{0E1F55ED-28E3-4A7B-9AED-0F27AFB92958}" type="presParOf" srcId="{65622E7B-67DD-41E7-9892-0F536DEF035B}" destId="{C169563D-D922-4ADE-8602-E0AC487DBF9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FEC8B-E3E3-466D-A0AC-8446410C60B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B32D6-4406-4024-975A-AC3169470213}">
      <dgm:prSet custT="1"/>
      <dgm:spPr/>
      <dgm:t>
        <a:bodyPr/>
        <a:lstStyle/>
        <a:p>
          <a:r>
            <a:rPr lang="pt-PT" sz="1800" dirty="0"/>
            <a:t>Navegação</a:t>
          </a:r>
          <a:endParaRPr lang="en-US" sz="1800" dirty="0"/>
        </a:p>
      </dgm:t>
    </dgm:pt>
    <dgm:pt modelId="{FBCEEDC9-F380-4409-851E-6944DB029D30}" type="parTrans" cxnId="{2FA1DD67-639B-4B0F-9A40-88D23FB58898}">
      <dgm:prSet/>
      <dgm:spPr/>
      <dgm:t>
        <a:bodyPr/>
        <a:lstStyle/>
        <a:p>
          <a:endParaRPr lang="en-US"/>
        </a:p>
      </dgm:t>
    </dgm:pt>
    <dgm:pt modelId="{AEAD6223-A32B-4CB0-90F7-3252281CF9CF}" type="sibTrans" cxnId="{2FA1DD67-639B-4B0F-9A40-88D23FB58898}">
      <dgm:prSet/>
      <dgm:spPr/>
      <dgm:t>
        <a:bodyPr/>
        <a:lstStyle/>
        <a:p>
          <a:endParaRPr lang="en-US"/>
        </a:p>
      </dgm:t>
    </dgm:pt>
    <dgm:pt modelId="{95DFB80C-318B-4BBE-A0C2-62FDF86505A6}">
      <dgm:prSet custT="1"/>
      <dgm:spPr/>
      <dgm:t>
        <a:bodyPr/>
        <a:lstStyle/>
        <a:p>
          <a:r>
            <a:rPr lang="pt-PT" sz="1800" dirty="0"/>
            <a:t>Imagens necessárias ou conteúdo multimédia</a:t>
          </a:r>
          <a:endParaRPr lang="en-US" sz="1800" dirty="0"/>
        </a:p>
      </dgm:t>
    </dgm:pt>
    <dgm:pt modelId="{772B2710-92BE-49DC-85FA-60BBC74A56A7}" type="parTrans" cxnId="{785F5E47-5856-41C7-A8EA-FABC0C32F4CA}">
      <dgm:prSet/>
      <dgm:spPr/>
      <dgm:t>
        <a:bodyPr/>
        <a:lstStyle/>
        <a:p>
          <a:endParaRPr lang="en-US"/>
        </a:p>
      </dgm:t>
    </dgm:pt>
    <dgm:pt modelId="{BF1C7A0C-E406-472E-BC7A-7BFF777EE6C0}" type="sibTrans" cxnId="{785F5E47-5856-41C7-A8EA-FABC0C32F4CA}">
      <dgm:prSet/>
      <dgm:spPr/>
      <dgm:t>
        <a:bodyPr/>
        <a:lstStyle/>
        <a:p>
          <a:endParaRPr lang="en-US"/>
        </a:p>
      </dgm:t>
    </dgm:pt>
    <dgm:pt modelId="{D16E3B6D-73C8-495C-99E6-B72C7920E4CB}">
      <dgm:prSet custT="1"/>
      <dgm:spPr/>
      <dgm:t>
        <a:bodyPr/>
        <a:lstStyle/>
        <a:p>
          <a:r>
            <a:rPr lang="pt-PT" sz="1800" dirty="0"/>
            <a:t>Formulários e elementos</a:t>
          </a:r>
          <a:endParaRPr lang="en-US" sz="1800" dirty="0"/>
        </a:p>
      </dgm:t>
    </dgm:pt>
    <dgm:pt modelId="{C7AE71EF-4B07-4373-A714-579D3D6F6D41}" type="parTrans" cxnId="{4D417502-CB21-412D-B254-A6A2C7C9C064}">
      <dgm:prSet/>
      <dgm:spPr/>
      <dgm:t>
        <a:bodyPr/>
        <a:lstStyle/>
        <a:p>
          <a:endParaRPr lang="en-US"/>
        </a:p>
      </dgm:t>
    </dgm:pt>
    <dgm:pt modelId="{F9096FF6-2EA3-4B84-AAF2-BE7CB49EA6D0}" type="sibTrans" cxnId="{4D417502-CB21-412D-B254-A6A2C7C9C064}">
      <dgm:prSet/>
      <dgm:spPr/>
      <dgm:t>
        <a:bodyPr/>
        <a:lstStyle/>
        <a:p>
          <a:endParaRPr lang="en-US"/>
        </a:p>
      </dgm:t>
    </dgm:pt>
    <dgm:pt modelId="{DDA855CA-A334-4762-85F8-E06A4F9AC2A0}">
      <dgm:prSet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69994" tIns="0" rIns="169994" bIns="0" numCol="1" spcCol="1270" anchor="ctr" anchorCtr="0"/>
        <a:lstStyle/>
        <a:p>
          <a:r>
            <a:rPr lang="pt-PT" sz="1800" kern="1200" dirty="0"/>
            <a:t>Conteúdo por </a:t>
          </a:r>
          <a:r>
            <a:rPr lang="pt-PT" sz="18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página</a:t>
          </a:r>
          <a:endParaRPr lang="en-US" sz="18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7FD8FF9F-1997-4ECA-8FDB-D62F3E60DEF2}" type="sibTrans" cxnId="{4235BFA6-AB57-47C6-9EB9-2B15944AF94E}">
      <dgm:prSet/>
      <dgm:spPr/>
      <dgm:t>
        <a:bodyPr/>
        <a:lstStyle/>
        <a:p>
          <a:endParaRPr lang="en-US"/>
        </a:p>
      </dgm:t>
    </dgm:pt>
    <dgm:pt modelId="{1C2DA9B6-BC2E-40CE-9016-6AF6F421411C}" type="parTrans" cxnId="{4235BFA6-AB57-47C6-9EB9-2B15944AF94E}">
      <dgm:prSet/>
      <dgm:spPr/>
      <dgm:t>
        <a:bodyPr/>
        <a:lstStyle/>
        <a:p>
          <a:endParaRPr lang="en-US"/>
        </a:p>
      </dgm:t>
    </dgm:pt>
    <dgm:pt modelId="{86428A40-1E46-4587-85FF-7D76DE64FEB6}" type="pres">
      <dgm:prSet presAssocID="{5E0FEC8B-E3E3-466D-A0AC-8446410C60B7}" presName="outerComposite" presStyleCnt="0">
        <dgm:presLayoutVars>
          <dgm:chMax val="5"/>
          <dgm:dir/>
          <dgm:resizeHandles val="exact"/>
        </dgm:presLayoutVars>
      </dgm:prSet>
      <dgm:spPr/>
    </dgm:pt>
    <dgm:pt modelId="{DC082AEF-3D75-42A0-8007-6EC33F895496}" type="pres">
      <dgm:prSet presAssocID="{5E0FEC8B-E3E3-466D-A0AC-8446410C60B7}" presName="dummyMaxCanvas" presStyleCnt="0">
        <dgm:presLayoutVars/>
      </dgm:prSet>
      <dgm:spPr/>
    </dgm:pt>
    <dgm:pt modelId="{69135E1A-C16E-46B7-A809-38FB6856D226}" type="pres">
      <dgm:prSet presAssocID="{5E0FEC8B-E3E3-466D-A0AC-8446410C60B7}" presName="FourNodes_1" presStyleLbl="node1" presStyleIdx="0" presStyleCnt="4">
        <dgm:presLayoutVars>
          <dgm:bulletEnabled val="1"/>
        </dgm:presLayoutVars>
      </dgm:prSet>
      <dgm:spPr/>
    </dgm:pt>
    <dgm:pt modelId="{FF8C0FA8-A441-4FC2-ACFC-3C4BC99E0435}" type="pres">
      <dgm:prSet presAssocID="{5E0FEC8B-E3E3-466D-A0AC-8446410C60B7}" presName="FourNodes_2" presStyleLbl="node1" presStyleIdx="1" presStyleCnt="4">
        <dgm:presLayoutVars>
          <dgm:bulletEnabled val="1"/>
        </dgm:presLayoutVars>
      </dgm:prSet>
      <dgm:spPr/>
    </dgm:pt>
    <dgm:pt modelId="{2BD3EDBB-A18E-4AF8-BBCC-402B2B3B0E05}" type="pres">
      <dgm:prSet presAssocID="{5E0FEC8B-E3E3-466D-A0AC-8446410C60B7}" presName="FourNodes_3" presStyleLbl="node1" presStyleIdx="2" presStyleCnt="4">
        <dgm:presLayoutVars>
          <dgm:bulletEnabled val="1"/>
        </dgm:presLayoutVars>
      </dgm:prSet>
      <dgm:spPr/>
    </dgm:pt>
    <dgm:pt modelId="{A5AD8AA2-24C2-4935-8BDD-D280B41E91A9}" type="pres">
      <dgm:prSet presAssocID="{5E0FEC8B-E3E3-466D-A0AC-8446410C60B7}" presName="FourNodes_4" presStyleLbl="node1" presStyleIdx="3" presStyleCnt="4">
        <dgm:presLayoutVars>
          <dgm:bulletEnabled val="1"/>
        </dgm:presLayoutVars>
      </dgm:prSet>
      <dgm:spPr/>
    </dgm:pt>
    <dgm:pt modelId="{B4CC15D3-947F-4B60-9B3E-728352726684}" type="pres">
      <dgm:prSet presAssocID="{5E0FEC8B-E3E3-466D-A0AC-8446410C60B7}" presName="FourConn_1-2" presStyleLbl="fgAccFollowNode1" presStyleIdx="0" presStyleCnt="3">
        <dgm:presLayoutVars>
          <dgm:bulletEnabled val="1"/>
        </dgm:presLayoutVars>
      </dgm:prSet>
      <dgm:spPr/>
    </dgm:pt>
    <dgm:pt modelId="{1C8F2B41-31D2-41B2-8849-E5F804319AF1}" type="pres">
      <dgm:prSet presAssocID="{5E0FEC8B-E3E3-466D-A0AC-8446410C60B7}" presName="FourConn_2-3" presStyleLbl="fgAccFollowNode1" presStyleIdx="1" presStyleCnt="3">
        <dgm:presLayoutVars>
          <dgm:bulletEnabled val="1"/>
        </dgm:presLayoutVars>
      </dgm:prSet>
      <dgm:spPr/>
    </dgm:pt>
    <dgm:pt modelId="{938FA566-0F98-4BA8-9D4A-EC518663D858}" type="pres">
      <dgm:prSet presAssocID="{5E0FEC8B-E3E3-466D-A0AC-8446410C60B7}" presName="FourConn_3-4" presStyleLbl="fgAccFollowNode1" presStyleIdx="2" presStyleCnt="3">
        <dgm:presLayoutVars>
          <dgm:bulletEnabled val="1"/>
        </dgm:presLayoutVars>
      </dgm:prSet>
      <dgm:spPr/>
    </dgm:pt>
    <dgm:pt modelId="{C272C69D-C4CB-46E3-BE11-40F028C652C0}" type="pres">
      <dgm:prSet presAssocID="{5E0FEC8B-E3E3-466D-A0AC-8446410C60B7}" presName="FourNodes_1_text" presStyleLbl="node1" presStyleIdx="3" presStyleCnt="4">
        <dgm:presLayoutVars>
          <dgm:bulletEnabled val="1"/>
        </dgm:presLayoutVars>
      </dgm:prSet>
      <dgm:spPr/>
    </dgm:pt>
    <dgm:pt modelId="{BE52BBE1-582B-4B3F-B9B8-47A1E99EFD2E}" type="pres">
      <dgm:prSet presAssocID="{5E0FEC8B-E3E3-466D-A0AC-8446410C60B7}" presName="FourNodes_2_text" presStyleLbl="node1" presStyleIdx="3" presStyleCnt="4">
        <dgm:presLayoutVars>
          <dgm:bulletEnabled val="1"/>
        </dgm:presLayoutVars>
      </dgm:prSet>
      <dgm:spPr/>
    </dgm:pt>
    <dgm:pt modelId="{E3777E0D-096D-44C2-9B66-3E46C02BF4E3}" type="pres">
      <dgm:prSet presAssocID="{5E0FEC8B-E3E3-466D-A0AC-8446410C60B7}" presName="FourNodes_3_text" presStyleLbl="node1" presStyleIdx="3" presStyleCnt="4">
        <dgm:presLayoutVars>
          <dgm:bulletEnabled val="1"/>
        </dgm:presLayoutVars>
      </dgm:prSet>
      <dgm:spPr/>
    </dgm:pt>
    <dgm:pt modelId="{7A7638DE-488D-48B0-A9EA-A06C3F7815A0}" type="pres">
      <dgm:prSet presAssocID="{5E0FEC8B-E3E3-466D-A0AC-8446410C60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D417502-CB21-412D-B254-A6A2C7C9C064}" srcId="{5E0FEC8B-E3E3-466D-A0AC-8446410C60B7}" destId="{D16E3B6D-73C8-495C-99E6-B72C7920E4CB}" srcOrd="3" destOrd="0" parTransId="{C7AE71EF-4B07-4373-A714-579D3D6F6D41}" sibTransId="{F9096FF6-2EA3-4B84-AAF2-BE7CB49EA6D0}"/>
    <dgm:cxn modelId="{955C4222-3700-40DF-AEA5-85FED68F8156}" type="presOf" srcId="{5E0FEC8B-E3E3-466D-A0AC-8446410C60B7}" destId="{86428A40-1E46-4587-85FF-7D76DE64FEB6}" srcOrd="0" destOrd="0" presId="urn:microsoft.com/office/officeart/2005/8/layout/vProcess5"/>
    <dgm:cxn modelId="{DF11AE36-AFE0-497E-8C0F-5F46006CD488}" type="presOf" srcId="{7FD8FF9F-1997-4ECA-8FDB-D62F3E60DEF2}" destId="{1C8F2B41-31D2-41B2-8849-E5F804319AF1}" srcOrd="0" destOrd="0" presId="urn:microsoft.com/office/officeart/2005/8/layout/vProcess5"/>
    <dgm:cxn modelId="{07A0D35C-BCFE-4004-A7B3-B14636ABD64B}" type="presOf" srcId="{DDA855CA-A334-4762-85F8-E06A4F9AC2A0}" destId="{FF8C0FA8-A441-4FC2-ACFC-3C4BC99E0435}" srcOrd="0" destOrd="0" presId="urn:microsoft.com/office/officeart/2005/8/layout/vProcess5"/>
    <dgm:cxn modelId="{3E786C63-BB30-419F-B97F-016F02092D7D}" type="presOf" srcId="{95DFB80C-318B-4BBE-A0C2-62FDF86505A6}" destId="{E3777E0D-096D-44C2-9B66-3E46C02BF4E3}" srcOrd="1" destOrd="0" presId="urn:microsoft.com/office/officeart/2005/8/layout/vProcess5"/>
    <dgm:cxn modelId="{0FBAA446-2BD3-45F0-B11E-DF78D44B8530}" type="presOf" srcId="{AEAD6223-A32B-4CB0-90F7-3252281CF9CF}" destId="{B4CC15D3-947F-4B60-9B3E-728352726684}" srcOrd="0" destOrd="0" presId="urn:microsoft.com/office/officeart/2005/8/layout/vProcess5"/>
    <dgm:cxn modelId="{785F5E47-5856-41C7-A8EA-FABC0C32F4CA}" srcId="{5E0FEC8B-E3E3-466D-A0AC-8446410C60B7}" destId="{95DFB80C-318B-4BBE-A0C2-62FDF86505A6}" srcOrd="2" destOrd="0" parTransId="{772B2710-92BE-49DC-85FA-60BBC74A56A7}" sibTransId="{BF1C7A0C-E406-472E-BC7A-7BFF777EE6C0}"/>
    <dgm:cxn modelId="{2FA1DD67-639B-4B0F-9A40-88D23FB58898}" srcId="{5E0FEC8B-E3E3-466D-A0AC-8446410C60B7}" destId="{C58B32D6-4406-4024-975A-AC3169470213}" srcOrd="0" destOrd="0" parTransId="{FBCEEDC9-F380-4409-851E-6944DB029D30}" sibTransId="{AEAD6223-A32B-4CB0-90F7-3252281CF9CF}"/>
    <dgm:cxn modelId="{D62BDE7A-D383-4070-8FDC-8481914ED7CD}" type="presOf" srcId="{D16E3B6D-73C8-495C-99E6-B72C7920E4CB}" destId="{A5AD8AA2-24C2-4935-8BDD-D280B41E91A9}" srcOrd="0" destOrd="0" presId="urn:microsoft.com/office/officeart/2005/8/layout/vProcess5"/>
    <dgm:cxn modelId="{D55FF591-65A4-4BAB-8905-A9C6F7C6F755}" type="presOf" srcId="{DDA855CA-A334-4762-85F8-E06A4F9AC2A0}" destId="{BE52BBE1-582B-4B3F-B9B8-47A1E99EFD2E}" srcOrd="1" destOrd="0" presId="urn:microsoft.com/office/officeart/2005/8/layout/vProcess5"/>
    <dgm:cxn modelId="{3203829C-9852-4881-A9C3-12644A59A6D3}" type="presOf" srcId="{95DFB80C-318B-4BBE-A0C2-62FDF86505A6}" destId="{2BD3EDBB-A18E-4AF8-BBCC-402B2B3B0E05}" srcOrd="0" destOrd="0" presId="urn:microsoft.com/office/officeart/2005/8/layout/vProcess5"/>
    <dgm:cxn modelId="{4235BFA6-AB57-47C6-9EB9-2B15944AF94E}" srcId="{5E0FEC8B-E3E3-466D-A0AC-8446410C60B7}" destId="{DDA855CA-A334-4762-85F8-E06A4F9AC2A0}" srcOrd="1" destOrd="0" parTransId="{1C2DA9B6-BC2E-40CE-9016-6AF6F421411C}" sibTransId="{7FD8FF9F-1997-4ECA-8FDB-D62F3E60DEF2}"/>
    <dgm:cxn modelId="{72C4CAB9-85F3-43D3-A2B5-6D4A2AEB9AA5}" type="presOf" srcId="{BF1C7A0C-E406-472E-BC7A-7BFF777EE6C0}" destId="{938FA566-0F98-4BA8-9D4A-EC518663D858}" srcOrd="0" destOrd="0" presId="urn:microsoft.com/office/officeart/2005/8/layout/vProcess5"/>
    <dgm:cxn modelId="{DE809CBE-ECC0-4961-B202-32469BC4E789}" type="presOf" srcId="{C58B32D6-4406-4024-975A-AC3169470213}" destId="{69135E1A-C16E-46B7-A809-38FB6856D226}" srcOrd="0" destOrd="0" presId="urn:microsoft.com/office/officeart/2005/8/layout/vProcess5"/>
    <dgm:cxn modelId="{4D9816CA-5A9D-4906-8AC6-0A56C873E8D5}" type="presOf" srcId="{C58B32D6-4406-4024-975A-AC3169470213}" destId="{C272C69D-C4CB-46E3-BE11-40F028C652C0}" srcOrd="1" destOrd="0" presId="urn:microsoft.com/office/officeart/2005/8/layout/vProcess5"/>
    <dgm:cxn modelId="{D07D80CC-8D4F-40A7-8A6F-09BFE604AF89}" type="presOf" srcId="{D16E3B6D-73C8-495C-99E6-B72C7920E4CB}" destId="{7A7638DE-488D-48B0-A9EA-A06C3F7815A0}" srcOrd="1" destOrd="0" presId="urn:microsoft.com/office/officeart/2005/8/layout/vProcess5"/>
    <dgm:cxn modelId="{C4C3887A-7275-4C07-A272-953D4921D524}" type="presParOf" srcId="{86428A40-1E46-4587-85FF-7D76DE64FEB6}" destId="{DC082AEF-3D75-42A0-8007-6EC33F895496}" srcOrd="0" destOrd="0" presId="urn:microsoft.com/office/officeart/2005/8/layout/vProcess5"/>
    <dgm:cxn modelId="{3B24B44E-86BB-4080-94D7-92AF68862613}" type="presParOf" srcId="{86428A40-1E46-4587-85FF-7D76DE64FEB6}" destId="{69135E1A-C16E-46B7-A809-38FB6856D226}" srcOrd="1" destOrd="0" presId="urn:microsoft.com/office/officeart/2005/8/layout/vProcess5"/>
    <dgm:cxn modelId="{2D9FB30C-5DE0-4C62-B29A-9FD45B7FE2DE}" type="presParOf" srcId="{86428A40-1E46-4587-85FF-7D76DE64FEB6}" destId="{FF8C0FA8-A441-4FC2-ACFC-3C4BC99E0435}" srcOrd="2" destOrd="0" presId="urn:microsoft.com/office/officeart/2005/8/layout/vProcess5"/>
    <dgm:cxn modelId="{A6F57CB9-8DAD-45AB-9615-946380228B78}" type="presParOf" srcId="{86428A40-1E46-4587-85FF-7D76DE64FEB6}" destId="{2BD3EDBB-A18E-4AF8-BBCC-402B2B3B0E05}" srcOrd="3" destOrd="0" presId="urn:microsoft.com/office/officeart/2005/8/layout/vProcess5"/>
    <dgm:cxn modelId="{677A64BE-DF3B-453A-BFBA-0FEF972527FA}" type="presParOf" srcId="{86428A40-1E46-4587-85FF-7D76DE64FEB6}" destId="{A5AD8AA2-24C2-4935-8BDD-D280B41E91A9}" srcOrd="4" destOrd="0" presId="urn:microsoft.com/office/officeart/2005/8/layout/vProcess5"/>
    <dgm:cxn modelId="{BE68DBB5-D734-483A-BA41-B5F0482327D4}" type="presParOf" srcId="{86428A40-1E46-4587-85FF-7D76DE64FEB6}" destId="{B4CC15D3-947F-4B60-9B3E-728352726684}" srcOrd="5" destOrd="0" presId="urn:microsoft.com/office/officeart/2005/8/layout/vProcess5"/>
    <dgm:cxn modelId="{B0DC6164-8686-4F66-8D49-38E7DB44C4EA}" type="presParOf" srcId="{86428A40-1E46-4587-85FF-7D76DE64FEB6}" destId="{1C8F2B41-31D2-41B2-8849-E5F804319AF1}" srcOrd="6" destOrd="0" presId="urn:microsoft.com/office/officeart/2005/8/layout/vProcess5"/>
    <dgm:cxn modelId="{589296A1-3B23-4CFB-A632-D0075627E3CA}" type="presParOf" srcId="{86428A40-1E46-4587-85FF-7D76DE64FEB6}" destId="{938FA566-0F98-4BA8-9D4A-EC518663D858}" srcOrd="7" destOrd="0" presId="urn:microsoft.com/office/officeart/2005/8/layout/vProcess5"/>
    <dgm:cxn modelId="{9AD0B1B0-FE72-4845-91DE-5202F0261216}" type="presParOf" srcId="{86428A40-1E46-4587-85FF-7D76DE64FEB6}" destId="{C272C69D-C4CB-46E3-BE11-40F028C652C0}" srcOrd="8" destOrd="0" presId="urn:microsoft.com/office/officeart/2005/8/layout/vProcess5"/>
    <dgm:cxn modelId="{D234996B-3312-43B5-9DBA-24F9E1CFFE61}" type="presParOf" srcId="{86428A40-1E46-4587-85FF-7D76DE64FEB6}" destId="{BE52BBE1-582B-4B3F-B9B8-47A1E99EFD2E}" srcOrd="9" destOrd="0" presId="urn:microsoft.com/office/officeart/2005/8/layout/vProcess5"/>
    <dgm:cxn modelId="{EF74C1C1-2AB6-47D4-B017-50A735A3BA7D}" type="presParOf" srcId="{86428A40-1E46-4587-85FF-7D76DE64FEB6}" destId="{E3777E0D-096D-44C2-9B66-3E46C02BF4E3}" srcOrd="10" destOrd="0" presId="urn:microsoft.com/office/officeart/2005/8/layout/vProcess5"/>
    <dgm:cxn modelId="{EF04D8D9-9DB7-4840-B5A7-5864C1BF93B8}" type="presParOf" srcId="{86428A40-1E46-4587-85FF-7D76DE64FEB6}" destId="{7A7638DE-488D-48B0-A9EA-A06C3F7815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3E841-A6C8-4DFB-8212-6E32E00BD6C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15715-E9C5-4F5B-AB8E-E76B33F51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 fácil compreensão;</a:t>
          </a:r>
        </a:p>
      </dgm:t>
    </dgm:pt>
    <dgm:pt modelId="{127423BD-9FD5-48E2-8491-06CC964E300D}" type="parTrans" cxnId="{22FA1A68-E8E5-4541-8566-0F1142E7C5A2}">
      <dgm:prSet/>
      <dgm:spPr/>
      <dgm:t>
        <a:bodyPr/>
        <a:lstStyle/>
        <a:p>
          <a:endParaRPr lang="en-US"/>
        </a:p>
      </dgm:t>
    </dgm:pt>
    <dgm:pt modelId="{73CE8BEA-D2AC-402B-98BD-E00797568824}" type="sibTrans" cxnId="{22FA1A68-E8E5-4541-8566-0F1142E7C5A2}">
      <dgm:prSet/>
      <dgm:spPr/>
      <dgm:t>
        <a:bodyPr/>
        <a:lstStyle/>
        <a:p>
          <a:endParaRPr lang="en-US"/>
        </a:p>
      </dgm:t>
    </dgm:pt>
    <dgm:pt modelId="{53BFBE3A-F4F5-481C-8F2A-F018893DD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Intuitivos;</a:t>
          </a:r>
        </a:p>
      </dgm:t>
    </dgm:pt>
    <dgm:pt modelId="{BF7B71F4-C399-4924-85C3-3E2B511303DC}" type="parTrans" cxnId="{B74904A9-4577-4C1E-AA31-726D40A8E08F}">
      <dgm:prSet/>
      <dgm:spPr/>
      <dgm:t>
        <a:bodyPr/>
        <a:lstStyle/>
        <a:p>
          <a:endParaRPr lang="en-US"/>
        </a:p>
      </dgm:t>
    </dgm:pt>
    <dgm:pt modelId="{5E3B7327-FF7F-4593-8F47-109CF31395EC}" type="sibTrans" cxnId="{B74904A9-4577-4C1E-AA31-726D40A8E08F}">
      <dgm:prSet/>
      <dgm:spPr/>
      <dgm:t>
        <a:bodyPr/>
        <a:lstStyle/>
        <a:p>
          <a:endParaRPr lang="en-US"/>
        </a:p>
      </dgm:t>
    </dgm:pt>
    <dgm:pt modelId="{B6E02313-18D5-4D18-A87B-E3A94633C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Visualmente apelativos.</a:t>
          </a:r>
        </a:p>
      </dgm:t>
    </dgm:pt>
    <dgm:pt modelId="{95744017-9ADD-4FD6-8543-7DDC7A68BD9F}" type="parTrans" cxnId="{81F42433-91E2-4425-92C8-DB36FB7EE9D7}">
      <dgm:prSet/>
      <dgm:spPr/>
      <dgm:t>
        <a:bodyPr/>
        <a:lstStyle/>
        <a:p>
          <a:endParaRPr lang="en-US"/>
        </a:p>
      </dgm:t>
    </dgm:pt>
    <dgm:pt modelId="{4AA44E82-6801-4107-8600-898C90B52D65}" type="sibTrans" cxnId="{81F42433-91E2-4425-92C8-DB36FB7EE9D7}">
      <dgm:prSet/>
      <dgm:spPr/>
      <dgm:t>
        <a:bodyPr/>
        <a:lstStyle/>
        <a:p>
          <a:endParaRPr lang="en-US"/>
        </a:p>
      </dgm:t>
    </dgm:pt>
    <dgm:pt modelId="{73CA98A8-AE53-40EB-ABCC-36589CD5330C}" type="pres">
      <dgm:prSet presAssocID="{04B3E841-A6C8-4DFB-8212-6E32E00BD6C1}" presName="root" presStyleCnt="0">
        <dgm:presLayoutVars>
          <dgm:dir/>
          <dgm:resizeHandles val="exact"/>
        </dgm:presLayoutVars>
      </dgm:prSet>
      <dgm:spPr/>
    </dgm:pt>
    <dgm:pt modelId="{C9EADB45-44C8-429A-BA5F-0668917B2DD9}" type="pres">
      <dgm:prSet presAssocID="{A7515715-E9C5-4F5B-AB8E-E76B33F51552}" presName="compNode" presStyleCnt="0"/>
      <dgm:spPr/>
    </dgm:pt>
    <dgm:pt modelId="{26F88AFF-107A-4A92-A090-78E90CE11380}" type="pres">
      <dgm:prSet presAssocID="{A7515715-E9C5-4F5B-AB8E-E76B33F51552}" presName="bgRect" presStyleLbl="bgShp" presStyleIdx="0" presStyleCnt="3"/>
      <dgm:spPr/>
    </dgm:pt>
    <dgm:pt modelId="{1B8A3FAF-708E-4C0B-A08D-08C3B2D85673}" type="pres">
      <dgm:prSet presAssocID="{A7515715-E9C5-4F5B-AB8E-E76B33F51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s"/>
        </a:ext>
      </dgm:extLst>
    </dgm:pt>
    <dgm:pt modelId="{FD66BC3D-1BBF-4C8E-8666-B57E5DCB50EF}" type="pres">
      <dgm:prSet presAssocID="{A7515715-E9C5-4F5B-AB8E-E76B33F51552}" presName="spaceRect" presStyleCnt="0"/>
      <dgm:spPr/>
    </dgm:pt>
    <dgm:pt modelId="{C2C55E94-0FC6-4826-A666-A998527C567B}" type="pres">
      <dgm:prSet presAssocID="{A7515715-E9C5-4F5B-AB8E-E76B33F51552}" presName="parTx" presStyleLbl="revTx" presStyleIdx="0" presStyleCnt="3">
        <dgm:presLayoutVars>
          <dgm:chMax val="0"/>
          <dgm:chPref val="0"/>
        </dgm:presLayoutVars>
      </dgm:prSet>
      <dgm:spPr/>
    </dgm:pt>
    <dgm:pt modelId="{4A186B7C-854E-41A3-9BE9-C81B89084886}" type="pres">
      <dgm:prSet presAssocID="{73CE8BEA-D2AC-402B-98BD-E00797568824}" presName="sibTrans" presStyleCnt="0"/>
      <dgm:spPr/>
    </dgm:pt>
    <dgm:pt modelId="{C2D11A2B-32AD-4441-9627-3B7939E50B81}" type="pres">
      <dgm:prSet presAssocID="{53BFBE3A-F4F5-481C-8F2A-F018893DD4ED}" presName="compNode" presStyleCnt="0"/>
      <dgm:spPr/>
    </dgm:pt>
    <dgm:pt modelId="{BA3DF61C-2BD9-44E7-A1D8-3A395C98DB4B}" type="pres">
      <dgm:prSet presAssocID="{53BFBE3A-F4F5-481C-8F2A-F018893DD4ED}" presName="bgRect" presStyleLbl="bgShp" presStyleIdx="1" presStyleCnt="3"/>
      <dgm:spPr/>
    </dgm:pt>
    <dgm:pt modelId="{BF90FFFF-7889-400B-9D30-C13FEA5066D3}" type="pres">
      <dgm:prSet presAssocID="{53BFBE3A-F4F5-481C-8F2A-F018893DD4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ões"/>
        </a:ext>
      </dgm:extLst>
    </dgm:pt>
    <dgm:pt modelId="{ECA48280-FD88-44AA-A47F-D520C5EED7B8}" type="pres">
      <dgm:prSet presAssocID="{53BFBE3A-F4F5-481C-8F2A-F018893DD4ED}" presName="spaceRect" presStyleCnt="0"/>
      <dgm:spPr/>
    </dgm:pt>
    <dgm:pt modelId="{7FA1B914-77A2-4062-8508-5B7A7318B0C0}" type="pres">
      <dgm:prSet presAssocID="{53BFBE3A-F4F5-481C-8F2A-F018893DD4ED}" presName="parTx" presStyleLbl="revTx" presStyleIdx="1" presStyleCnt="3">
        <dgm:presLayoutVars>
          <dgm:chMax val="0"/>
          <dgm:chPref val="0"/>
        </dgm:presLayoutVars>
      </dgm:prSet>
      <dgm:spPr/>
    </dgm:pt>
    <dgm:pt modelId="{9BC814AC-E89B-4B05-98B9-6331F5E90F01}" type="pres">
      <dgm:prSet presAssocID="{5E3B7327-FF7F-4593-8F47-109CF31395EC}" presName="sibTrans" presStyleCnt="0"/>
      <dgm:spPr/>
    </dgm:pt>
    <dgm:pt modelId="{3835C9E5-C3B6-4CFF-A89C-0FE0BA525B01}" type="pres">
      <dgm:prSet presAssocID="{B6E02313-18D5-4D18-A87B-E3A94633C1F4}" presName="compNode" presStyleCnt="0"/>
      <dgm:spPr/>
    </dgm:pt>
    <dgm:pt modelId="{42BCAE01-D184-4EBD-9B5B-9557AB8DFE80}" type="pres">
      <dgm:prSet presAssocID="{B6E02313-18D5-4D18-A87B-E3A94633C1F4}" presName="bgRect" presStyleLbl="bgShp" presStyleIdx="2" presStyleCnt="3"/>
      <dgm:spPr/>
    </dgm:pt>
    <dgm:pt modelId="{5E054C2E-4688-484E-93EB-41C32AA28AEE}" type="pres">
      <dgm:prSet presAssocID="{B6E02313-18D5-4D18-A87B-E3A94633C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2F3B9BC9-556E-4CB6-B362-5F54E5964EAA}" type="pres">
      <dgm:prSet presAssocID="{B6E02313-18D5-4D18-A87B-E3A94633C1F4}" presName="spaceRect" presStyleCnt="0"/>
      <dgm:spPr/>
    </dgm:pt>
    <dgm:pt modelId="{E371E35E-F18C-4189-89D7-C4657F60CDC7}" type="pres">
      <dgm:prSet presAssocID="{B6E02313-18D5-4D18-A87B-E3A94633C1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F42433-91E2-4425-92C8-DB36FB7EE9D7}" srcId="{04B3E841-A6C8-4DFB-8212-6E32E00BD6C1}" destId="{B6E02313-18D5-4D18-A87B-E3A94633C1F4}" srcOrd="2" destOrd="0" parTransId="{95744017-9ADD-4FD6-8543-7DDC7A68BD9F}" sibTransId="{4AA44E82-6801-4107-8600-898C90B52D65}"/>
    <dgm:cxn modelId="{CD69C261-8D73-4350-B47D-6006FCB8D2FC}" type="presOf" srcId="{04B3E841-A6C8-4DFB-8212-6E32E00BD6C1}" destId="{73CA98A8-AE53-40EB-ABCC-36589CD5330C}" srcOrd="0" destOrd="0" presId="urn:microsoft.com/office/officeart/2018/2/layout/IconVerticalSolidList"/>
    <dgm:cxn modelId="{22FA1A68-E8E5-4541-8566-0F1142E7C5A2}" srcId="{04B3E841-A6C8-4DFB-8212-6E32E00BD6C1}" destId="{A7515715-E9C5-4F5B-AB8E-E76B33F51552}" srcOrd="0" destOrd="0" parTransId="{127423BD-9FD5-48E2-8491-06CC964E300D}" sibTransId="{73CE8BEA-D2AC-402B-98BD-E00797568824}"/>
    <dgm:cxn modelId="{50307877-04B2-49F8-9C3F-0038DC1F398E}" type="presOf" srcId="{53BFBE3A-F4F5-481C-8F2A-F018893DD4ED}" destId="{7FA1B914-77A2-4062-8508-5B7A7318B0C0}" srcOrd="0" destOrd="0" presId="urn:microsoft.com/office/officeart/2018/2/layout/IconVerticalSolidList"/>
    <dgm:cxn modelId="{B74904A9-4577-4C1E-AA31-726D40A8E08F}" srcId="{04B3E841-A6C8-4DFB-8212-6E32E00BD6C1}" destId="{53BFBE3A-F4F5-481C-8F2A-F018893DD4ED}" srcOrd="1" destOrd="0" parTransId="{BF7B71F4-C399-4924-85C3-3E2B511303DC}" sibTransId="{5E3B7327-FF7F-4593-8F47-109CF31395EC}"/>
    <dgm:cxn modelId="{26646DE2-9AF5-4422-9D5A-9AAA403CE005}" type="presOf" srcId="{A7515715-E9C5-4F5B-AB8E-E76B33F51552}" destId="{C2C55E94-0FC6-4826-A666-A998527C567B}" srcOrd="0" destOrd="0" presId="urn:microsoft.com/office/officeart/2018/2/layout/IconVerticalSolidList"/>
    <dgm:cxn modelId="{E01936F0-988B-462B-9149-A7DB3B81905A}" type="presOf" srcId="{B6E02313-18D5-4D18-A87B-E3A94633C1F4}" destId="{E371E35E-F18C-4189-89D7-C4657F60CDC7}" srcOrd="0" destOrd="0" presId="urn:microsoft.com/office/officeart/2018/2/layout/IconVerticalSolidList"/>
    <dgm:cxn modelId="{8E3EDE64-928A-4C10-B6A7-BC337BDF0F6F}" type="presParOf" srcId="{73CA98A8-AE53-40EB-ABCC-36589CD5330C}" destId="{C9EADB45-44C8-429A-BA5F-0668917B2DD9}" srcOrd="0" destOrd="0" presId="urn:microsoft.com/office/officeart/2018/2/layout/IconVerticalSolidList"/>
    <dgm:cxn modelId="{E583131F-150A-49FC-A933-E1F2982993B9}" type="presParOf" srcId="{C9EADB45-44C8-429A-BA5F-0668917B2DD9}" destId="{26F88AFF-107A-4A92-A090-78E90CE11380}" srcOrd="0" destOrd="0" presId="urn:microsoft.com/office/officeart/2018/2/layout/IconVerticalSolidList"/>
    <dgm:cxn modelId="{8038BA32-A5FE-43B1-A3BF-9770221FC0A4}" type="presParOf" srcId="{C9EADB45-44C8-429A-BA5F-0668917B2DD9}" destId="{1B8A3FAF-708E-4C0B-A08D-08C3B2D85673}" srcOrd="1" destOrd="0" presId="urn:microsoft.com/office/officeart/2018/2/layout/IconVerticalSolidList"/>
    <dgm:cxn modelId="{73603BEA-544D-4B0E-96E0-1285B2F13F08}" type="presParOf" srcId="{C9EADB45-44C8-429A-BA5F-0668917B2DD9}" destId="{FD66BC3D-1BBF-4C8E-8666-B57E5DCB50EF}" srcOrd="2" destOrd="0" presId="urn:microsoft.com/office/officeart/2018/2/layout/IconVerticalSolidList"/>
    <dgm:cxn modelId="{88148760-8707-4B0F-BFDE-B072B19716EF}" type="presParOf" srcId="{C9EADB45-44C8-429A-BA5F-0668917B2DD9}" destId="{C2C55E94-0FC6-4826-A666-A998527C567B}" srcOrd="3" destOrd="0" presId="urn:microsoft.com/office/officeart/2018/2/layout/IconVerticalSolidList"/>
    <dgm:cxn modelId="{B365F924-B747-42A7-BA6B-AEECEC8D3446}" type="presParOf" srcId="{73CA98A8-AE53-40EB-ABCC-36589CD5330C}" destId="{4A186B7C-854E-41A3-9BE9-C81B89084886}" srcOrd="1" destOrd="0" presId="urn:microsoft.com/office/officeart/2018/2/layout/IconVerticalSolidList"/>
    <dgm:cxn modelId="{B6A380A0-71B6-460B-BCAF-1AAC1C356DB9}" type="presParOf" srcId="{73CA98A8-AE53-40EB-ABCC-36589CD5330C}" destId="{C2D11A2B-32AD-4441-9627-3B7939E50B81}" srcOrd="2" destOrd="0" presId="urn:microsoft.com/office/officeart/2018/2/layout/IconVerticalSolidList"/>
    <dgm:cxn modelId="{0375BD18-7500-4BDE-A090-5183679BD765}" type="presParOf" srcId="{C2D11A2B-32AD-4441-9627-3B7939E50B81}" destId="{BA3DF61C-2BD9-44E7-A1D8-3A395C98DB4B}" srcOrd="0" destOrd="0" presId="urn:microsoft.com/office/officeart/2018/2/layout/IconVerticalSolidList"/>
    <dgm:cxn modelId="{CA8760A2-BECD-4333-A8F5-30120E4F90F2}" type="presParOf" srcId="{C2D11A2B-32AD-4441-9627-3B7939E50B81}" destId="{BF90FFFF-7889-400B-9D30-C13FEA5066D3}" srcOrd="1" destOrd="0" presId="urn:microsoft.com/office/officeart/2018/2/layout/IconVerticalSolidList"/>
    <dgm:cxn modelId="{E269C1E8-7CCC-43BB-8606-AEF6F9B952DB}" type="presParOf" srcId="{C2D11A2B-32AD-4441-9627-3B7939E50B81}" destId="{ECA48280-FD88-44AA-A47F-D520C5EED7B8}" srcOrd="2" destOrd="0" presId="urn:microsoft.com/office/officeart/2018/2/layout/IconVerticalSolidList"/>
    <dgm:cxn modelId="{B46BB9FC-828A-48C9-814E-41D550879562}" type="presParOf" srcId="{C2D11A2B-32AD-4441-9627-3B7939E50B81}" destId="{7FA1B914-77A2-4062-8508-5B7A7318B0C0}" srcOrd="3" destOrd="0" presId="urn:microsoft.com/office/officeart/2018/2/layout/IconVerticalSolidList"/>
    <dgm:cxn modelId="{5ADBD216-7B8C-4851-920A-4CB996BEB86E}" type="presParOf" srcId="{73CA98A8-AE53-40EB-ABCC-36589CD5330C}" destId="{9BC814AC-E89B-4B05-98B9-6331F5E90F01}" srcOrd="3" destOrd="0" presId="urn:microsoft.com/office/officeart/2018/2/layout/IconVerticalSolidList"/>
    <dgm:cxn modelId="{AAD54D50-F2D1-41D8-8EAC-C57A543AAD3E}" type="presParOf" srcId="{73CA98A8-AE53-40EB-ABCC-36589CD5330C}" destId="{3835C9E5-C3B6-4CFF-A89C-0FE0BA525B01}" srcOrd="4" destOrd="0" presId="urn:microsoft.com/office/officeart/2018/2/layout/IconVerticalSolidList"/>
    <dgm:cxn modelId="{04ECBB97-8F5D-4695-B07D-CDB4B42FE97C}" type="presParOf" srcId="{3835C9E5-C3B6-4CFF-A89C-0FE0BA525B01}" destId="{42BCAE01-D184-4EBD-9B5B-9557AB8DFE80}" srcOrd="0" destOrd="0" presId="urn:microsoft.com/office/officeart/2018/2/layout/IconVerticalSolidList"/>
    <dgm:cxn modelId="{A982436F-75C8-4300-94D7-E150C0B29358}" type="presParOf" srcId="{3835C9E5-C3B6-4CFF-A89C-0FE0BA525B01}" destId="{5E054C2E-4688-484E-93EB-41C32AA28AEE}" srcOrd="1" destOrd="0" presId="urn:microsoft.com/office/officeart/2018/2/layout/IconVerticalSolidList"/>
    <dgm:cxn modelId="{F3827038-0E32-4F40-B5FF-4CBEF0389B1E}" type="presParOf" srcId="{3835C9E5-C3B6-4CFF-A89C-0FE0BA525B01}" destId="{2F3B9BC9-556E-4CB6-B362-5F54E5964EAA}" srcOrd="2" destOrd="0" presId="urn:microsoft.com/office/officeart/2018/2/layout/IconVerticalSolidList"/>
    <dgm:cxn modelId="{29BFCE33-521F-4508-ADF8-523B48319A6E}" type="presParOf" srcId="{3835C9E5-C3B6-4CFF-A89C-0FE0BA525B01}" destId="{E371E35E-F18C-4189-89D7-C4657F60C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1FA65-C8AE-475D-90EB-5CAEB8A3360D}">
      <dsp:nvSpPr>
        <dsp:cNvPr id="0" name=""/>
        <dsp:cNvSpPr/>
      </dsp:nvSpPr>
      <dsp:spPr>
        <a:xfrm>
          <a:off x="0" y="279881"/>
          <a:ext cx="642497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CC6B-E1F1-40C3-AC8C-780DDE03926A}">
      <dsp:nvSpPr>
        <dsp:cNvPr id="0" name=""/>
        <dsp:cNvSpPr/>
      </dsp:nvSpPr>
      <dsp:spPr>
        <a:xfrm>
          <a:off x="321248" y="102761"/>
          <a:ext cx="449748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94" tIns="0" rIns="1699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Intuitivo</a:t>
          </a:r>
          <a:endParaRPr lang="en-US" sz="1800" kern="1200"/>
        </a:p>
      </dsp:txBody>
      <dsp:txXfrm>
        <a:off x="338541" y="120054"/>
        <a:ext cx="4462899" cy="319654"/>
      </dsp:txXfrm>
    </dsp:sp>
    <dsp:sp modelId="{4A5B9109-2034-4A76-BFB0-39C7A40E83E4}">
      <dsp:nvSpPr>
        <dsp:cNvPr id="0" name=""/>
        <dsp:cNvSpPr/>
      </dsp:nvSpPr>
      <dsp:spPr>
        <a:xfrm>
          <a:off x="0" y="824201"/>
          <a:ext cx="642497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95E51-92A2-4165-9FCA-88786B8D924B}">
      <dsp:nvSpPr>
        <dsp:cNvPr id="0" name=""/>
        <dsp:cNvSpPr/>
      </dsp:nvSpPr>
      <dsp:spPr>
        <a:xfrm>
          <a:off x="321248" y="647081"/>
          <a:ext cx="449748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94" tIns="0" rIns="1699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Eficiente</a:t>
          </a:r>
          <a:endParaRPr lang="en-US" sz="1800" kern="1200"/>
        </a:p>
      </dsp:txBody>
      <dsp:txXfrm>
        <a:off x="338541" y="664374"/>
        <a:ext cx="4462899" cy="319654"/>
      </dsp:txXfrm>
    </dsp:sp>
    <dsp:sp modelId="{21B73880-2BEF-407F-9698-4BB9DE49C225}">
      <dsp:nvSpPr>
        <dsp:cNvPr id="0" name=""/>
        <dsp:cNvSpPr/>
      </dsp:nvSpPr>
      <dsp:spPr>
        <a:xfrm>
          <a:off x="0" y="1368521"/>
          <a:ext cx="642497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C2743-EF4E-43BC-865A-FC515CC7B309}">
      <dsp:nvSpPr>
        <dsp:cNvPr id="0" name=""/>
        <dsp:cNvSpPr/>
      </dsp:nvSpPr>
      <dsp:spPr>
        <a:xfrm>
          <a:off x="321248" y="1191401"/>
          <a:ext cx="449748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94" tIns="0" rIns="1699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Memorizável</a:t>
          </a:r>
          <a:endParaRPr lang="en-US" sz="1800" kern="1200"/>
        </a:p>
      </dsp:txBody>
      <dsp:txXfrm>
        <a:off x="338541" y="1208694"/>
        <a:ext cx="4462899" cy="319654"/>
      </dsp:txXfrm>
    </dsp:sp>
    <dsp:sp modelId="{8D5E46E7-55D3-448F-A995-87108F60B6CE}">
      <dsp:nvSpPr>
        <dsp:cNvPr id="0" name=""/>
        <dsp:cNvSpPr/>
      </dsp:nvSpPr>
      <dsp:spPr>
        <a:xfrm>
          <a:off x="0" y="1912840"/>
          <a:ext cx="642497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0A8D7-5D07-491E-9A1E-32290F8D42A1}">
      <dsp:nvSpPr>
        <dsp:cNvPr id="0" name=""/>
        <dsp:cNvSpPr/>
      </dsp:nvSpPr>
      <dsp:spPr>
        <a:xfrm>
          <a:off x="321248" y="1735721"/>
          <a:ext cx="449748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94" tIns="0" rIns="1699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Estável</a:t>
          </a:r>
          <a:endParaRPr lang="en-US" sz="1800" kern="1200"/>
        </a:p>
      </dsp:txBody>
      <dsp:txXfrm>
        <a:off x="338541" y="1753014"/>
        <a:ext cx="4462899" cy="319654"/>
      </dsp:txXfrm>
    </dsp:sp>
    <dsp:sp modelId="{C169563D-D922-4ADE-8602-E0AC487DBF9A}">
      <dsp:nvSpPr>
        <dsp:cNvPr id="0" name=""/>
        <dsp:cNvSpPr/>
      </dsp:nvSpPr>
      <dsp:spPr>
        <a:xfrm>
          <a:off x="0" y="2457160"/>
          <a:ext cx="642497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D7899-5B53-41E8-94C4-E9EC4F407A6B}">
      <dsp:nvSpPr>
        <dsp:cNvPr id="0" name=""/>
        <dsp:cNvSpPr/>
      </dsp:nvSpPr>
      <dsp:spPr>
        <a:xfrm>
          <a:off x="321248" y="2280040"/>
          <a:ext cx="449748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94" tIns="0" rIns="1699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Sofisticado</a:t>
          </a:r>
          <a:endParaRPr lang="en-US" sz="1800" kern="1200"/>
        </a:p>
      </dsp:txBody>
      <dsp:txXfrm>
        <a:off x="338541" y="2297333"/>
        <a:ext cx="4462899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5E1A-C16E-46B7-A809-38FB6856D226}">
      <dsp:nvSpPr>
        <dsp:cNvPr id="0" name=""/>
        <dsp:cNvSpPr/>
      </dsp:nvSpPr>
      <dsp:spPr>
        <a:xfrm>
          <a:off x="0" y="0"/>
          <a:ext cx="5139983" cy="629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Navegação</a:t>
          </a:r>
          <a:endParaRPr lang="en-US" sz="1800" kern="1200" dirty="0"/>
        </a:p>
      </dsp:txBody>
      <dsp:txXfrm>
        <a:off x="18444" y="18444"/>
        <a:ext cx="4407264" cy="592822"/>
      </dsp:txXfrm>
    </dsp:sp>
    <dsp:sp modelId="{FF8C0FA8-A441-4FC2-ACFC-3C4BC99E0435}">
      <dsp:nvSpPr>
        <dsp:cNvPr id="0" name=""/>
        <dsp:cNvSpPr/>
      </dsp:nvSpPr>
      <dsp:spPr>
        <a:xfrm>
          <a:off x="430473" y="744203"/>
          <a:ext cx="5139983" cy="629710"/>
        </a:xfrm>
        <a:prstGeom prst="roundRect">
          <a:avLst>
            <a:gd name="adj" fmla="val 10000"/>
          </a:avLst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94" tIns="0" rIns="1699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Conteúdo por </a:t>
          </a:r>
          <a:r>
            <a:rPr lang="pt-PT" sz="18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página</a:t>
          </a:r>
          <a:endParaRPr lang="en-US" sz="18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48917" y="762647"/>
        <a:ext cx="4263309" cy="592822"/>
      </dsp:txXfrm>
    </dsp:sp>
    <dsp:sp modelId="{2BD3EDBB-A18E-4AF8-BBCC-402B2B3B0E05}">
      <dsp:nvSpPr>
        <dsp:cNvPr id="0" name=""/>
        <dsp:cNvSpPr/>
      </dsp:nvSpPr>
      <dsp:spPr>
        <a:xfrm>
          <a:off x="854522" y="1488407"/>
          <a:ext cx="5139983" cy="629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Imagens necessárias ou conteúdo multimédia</a:t>
          </a:r>
          <a:endParaRPr lang="en-US" sz="1800" kern="1200" dirty="0"/>
        </a:p>
      </dsp:txBody>
      <dsp:txXfrm>
        <a:off x="872966" y="1506851"/>
        <a:ext cx="4269734" cy="592822"/>
      </dsp:txXfrm>
    </dsp:sp>
    <dsp:sp modelId="{A5AD8AA2-24C2-4935-8BDD-D280B41E91A9}">
      <dsp:nvSpPr>
        <dsp:cNvPr id="0" name=""/>
        <dsp:cNvSpPr/>
      </dsp:nvSpPr>
      <dsp:spPr>
        <a:xfrm>
          <a:off x="1284995" y="2232611"/>
          <a:ext cx="5139983" cy="629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Formulários e elementos</a:t>
          </a:r>
          <a:endParaRPr lang="en-US" sz="1800" kern="1200" dirty="0"/>
        </a:p>
      </dsp:txBody>
      <dsp:txXfrm>
        <a:off x="1303439" y="2251055"/>
        <a:ext cx="4263309" cy="592822"/>
      </dsp:txXfrm>
    </dsp:sp>
    <dsp:sp modelId="{B4CC15D3-947F-4B60-9B3E-728352726684}">
      <dsp:nvSpPr>
        <dsp:cNvPr id="0" name=""/>
        <dsp:cNvSpPr/>
      </dsp:nvSpPr>
      <dsp:spPr>
        <a:xfrm>
          <a:off x="4730671" y="482301"/>
          <a:ext cx="409312" cy="4093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822766" y="482301"/>
        <a:ext cx="225122" cy="308007"/>
      </dsp:txXfrm>
    </dsp:sp>
    <dsp:sp modelId="{1C8F2B41-31D2-41B2-8849-E5F804319AF1}">
      <dsp:nvSpPr>
        <dsp:cNvPr id="0" name=""/>
        <dsp:cNvSpPr/>
      </dsp:nvSpPr>
      <dsp:spPr>
        <a:xfrm>
          <a:off x="5161144" y="1226504"/>
          <a:ext cx="409312" cy="4093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253239" y="1226504"/>
        <a:ext cx="225122" cy="308007"/>
      </dsp:txXfrm>
    </dsp:sp>
    <dsp:sp modelId="{938FA566-0F98-4BA8-9D4A-EC518663D858}">
      <dsp:nvSpPr>
        <dsp:cNvPr id="0" name=""/>
        <dsp:cNvSpPr/>
      </dsp:nvSpPr>
      <dsp:spPr>
        <a:xfrm>
          <a:off x="5585193" y="1970708"/>
          <a:ext cx="409312" cy="4093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677288" y="1970708"/>
        <a:ext cx="225122" cy="308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8AFF-107A-4A92-A090-78E90CE11380}">
      <dsp:nvSpPr>
        <dsp:cNvPr id="0" name=""/>
        <dsp:cNvSpPr/>
      </dsp:nvSpPr>
      <dsp:spPr>
        <a:xfrm>
          <a:off x="0" y="473"/>
          <a:ext cx="6487955" cy="1108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A3FAF-708E-4C0B-A08D-08C3B2D85673}">
      <dsp:nvSpPr>
        <dsp:cNvPr id="0" name=""/>
        <dsp:cNvSpPr/>
      </dsp:nvSpPr>
      <dsp:spPr>
        <a:xfrm>
          <a:off x="335465" y="249993"/>
          <a:ext cx="609936" cy="6099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55E94-0FC6-4826-A666-A998527C567B}">
      <dsp:nvSpPr>
        <dsp:cNvPr id="0" name=""/>
        <dsp:cNvSpPr/>
      </dsp:nvSpPr>
      <dsp:spPr>
        <a:xfrm>
          <a:off x="1280866" y="473"/>
          <a:ext cx="5207088" cy="1108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7" tIns="117367" rIns="117367" bIns="1173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 fácil compreensão;</a:t>
          </a:r>
        </a:p>
      </dsp:txBody>
      <dsp:txXfrm>
        <a:off x="1280866" y="473"/>
        <a:ext cx="5207088" cy="1108975"/>
      </dsp:txXfrm>
    </dsp:sp>
    <dsp:sp modelId="{BA3DF61C-2BD9-44E7-A1D8-3A395C98DB4B}">
      <dsp:nvSpPr>
        <dsp:cNvPr id="0" name=""/>
        <dsp:cNvSpPr/>
      </dsp:nvSpPr>
      <dsp:spPr>
        <a:xfrm>
          <a:off x="0" y="1386693"/>
          <a:ext cx="6487955" cy="1108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FFFF-7889-400B-9D30-C13FEA5066D3}">
      <dsp:nvSpPr>
        <dsp:cNvPr id="0" name=""/>
        <dsp:cNvSpPr/>
      </dsp:nvSpPr>
      <dsp:spPr>
        <a:xfrm>
          <a:off x="335465" y="1636212"/>
          <a:ext cx="609936" cy="6099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1B914-77A2-4062-8508-5B7A7318B0C0}">
      <dsp:nvSpPr>
        <dsp:cNvPr id="0" name=""/>
        <dsp:cNvSpPr/>
      </dsp:nvSpPr>
      <dsp:spPr>
        <a:xfrm>
          <a:off x="1280866" y="1386693"/>
          <a:ext cx="5207088" cy="1108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7" tIns="117367" rIns="117367" bIns="1173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Intuitivos;</a:t>
          </a:r>
        </a:p>
      </dsp:txBody>
      <dsp:txXfrm>
        <a:off x="1280866" y="1386693"/>
        <a:ext cx="5207088" cy="1108975"/>
      </dsp:txXfrm>
    </dsp:sp>
    <dsp:sp modelId="{42BCAE01-D184-4EBD-9B5B-9557AB8DFE80}">
      <dsp:nvSpPr>
        <dsp:cNvPr id="0" name=""/>
        <dsp:cNvSpPr/>
      </dsp:nvSpPr>
      <dsp:spPr>
        <a:xfrm>
          <a:off x="0" y="2772912"/>
          <a:ext cx="6487955" cy="1108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54C2E-4688-484E-93EB-41C32AA28AEE}">
      <dsp:nvSpPr>
        <dsp:cNvPr id="0" name=""/>
        <dsp:cNvSpPr/>
      </dsp:nvSpPr>
      <dsp:spPr>
        <a:xfrm>
          <a:off x="335465" y="3022432"/>
          <a:ext cx="609936" cy="6099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1E35E-F18C-4189-89D7-C4657F60CDC7}">
      <dsp:nvSpPr>
        <dsp:cNvPr id="0" name=""/>
        <dsp:cNvSpPr/>
      </dsp:nvSpPr>
      <dsp:spPr>
        <a:xfrm>
          <a:off x="1280866" y="2772912"/>
          <a:ext cx="5207088" cy="1108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7" tIns="117367" rIns="117367" bIns="1173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Visualmente apelativos.</a:t>
          </a:r>
        </a:p>
      </dsp:txBody>
      <dsp:txXfrm>
        <a:off x="1280866" y="2772912"/>
        <a:ext cx="5207088" cy="110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3F05F3C-6C17-A580-3139-0553453B7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66574D9-31D8-3352-4F9D-02A196D80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DA315-C23D-4913-9E60-AD2C4253F5B9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4F0DBD-E955-C161-2102-054C7AC007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78EF95-09AC-A8D0-0DD2-7AEA35E99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E08EC-2BD8-4EEF-A51C-BFECABDFB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784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2636C-1019-4995-AAFB-31F420490890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33CE-392E-44C1-98E0-B3E347682E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3794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028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75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63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38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71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7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59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20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6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7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7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9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3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5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12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01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B72-BC22-4A5E-A0FC-DEA81DC68161}" type="datetimeFigureOut">
              <a:rPr lang="pt-PT" smtClean="0"/>
              <a:t>05/02/2024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84723D-2D84-4BA9-9980-C81A2A0CC4A2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EE7E88-1F5D-144C-667E-9EA5FC71FD9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PT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736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ipo de letra, Gráficos, logótipo, símbolo&#10;&#10;Descrição gerada automaticamente">
            <a:extLst>
              <a:ext uri="{FF2B5EF4-FFF2-40B4-BE49-F238E27FC236}">
                <a16:creationId xmlns:a16="http://schemas.microsoft.com/office/drawing/2014/main" id="{54E00D53-8D50-F1F1-1AFB-83C03BA9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71" y="1430843"/>
            <a:ext cx="7478946" cy="31411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A2E485-4938-2E21-849F-F9AB5FAC226E}"/>
              </a:ext>
            </a:extLst>
          </p:cNvPr>
          <p:cNvSpPr txBox="1"/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 SUA APP DE FUTEBOL</a:t>
            </a:r>
          </a:p>
        </p:txBody>
      </p:sp>
    </p:spTree>
    <p:extLst>
      <p:ext uri="{BB962C8B-B14F-4D97-AF65-F5344CB8AC3E}">
        <p14:creationId xmlns:p14="http://schemas.microsoft.com/office/powerpoint/2010/main" val="33522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30176C9-F638-BB0D-F1B5-3C00C2F058CC}"/>
              </a:ext>
            </a:extLst>
          </p:cNvPr>
          <p:cNvSpPr txBox="1">
            <a:spLocks/>
          </p:cNvSpPr>
          <p:nvPr/>
        </p:nvSpPr>
        <p:spPr>
          <a:xfrm>
            <a:off x="1253143" y="993509"/>
            <a:ext cx="6295322" cy="757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Conceito</a:t>
            </a:r>
            <a:r>
              <a:rPr lang="en-US" sz="3200" dirty="0"/>
              <a:t> fundamental: USABILIDADE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B21D6987-1088-1DCF-736E-9A581DD3D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181175"/>
              </p:ext>
            </p:extLst>
          </p:nvPr>
        </p:nvGraphicFramePr>
        <p:xfrm>
          <a:off x="1253143" y="2171895"/>
          <a:ext cx="6424979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2">
            <a:extLst>
              <a:ext uri="{FF2B5EF4-FFF2-40B4-BE49-F238E27FC236}">
                <a16:creationId xmlns:a16="http://schemas.microsoft.com/office/drawing/2014/main" id="{CD71082D-12CB-42E8-3DFC-5C90949956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D2B1AD32-C8A3-D406-2053-BBF580E5F5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54679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D4A2B5-4073-EC73-75B4-BE1E94600F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WIREFRAMES</a:t>
            </a:r>
          </a:p>
        </p:txBody>
      </p:sp>
      <p:pic>
        <p:nvPicPr>
          <p:cNvPr id="3" name="Imagem 2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D08367FA-188B-F485-D0E2-25D74A32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1" y="594069"/>
            <a:ext cx="10197934" cy="5882932"/>
          </a:xfrm>
          <a:prstGeom prst="rect">
            <a:avLst/>
          </a:prstGeom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99E07B5A-BA85-A413-C786-B06B7E444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3624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>
            <a:extLst>
              <a:ext uri="{FF2B5EF4-FFF2-40B4-BE49-F238E27FC236}">
                <a16:creationId xmlns:a16="http://schemas.microsoft.com/office/drawing/2014/main" id="{CD71082D-12CB-42E8-3DFC-5C9094995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D2B1AD32-C8A3-D406-2053-BBF580E5F5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/>
              <a:t>WIREFRAMES</a:t>
            </a: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00326AE-949D-A798-43E6-A0FF44028C23}"/>
              </a:ext>
            </a:extLst>
          </p:cNvPr>
          <p:cNvSpPr txBox="1">
            <a:spLocks/>
          </p:cNvSpPr>
          <p:nvPr/>
        </p:nvSpPr>
        <p:spPr>
          <a:xfrm>
            <a:off x="1253143" y="993509"/>
            <a:ext cx="6295322" cy="757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Características</a:t>
            </a:r>
            <a:r>
              <a:rPr lang="en-US" sz="3200" dirty="0"/>
              <a:t> </a:t>
            </a:r>
            <a:r>
              <a:rPr lang="en-US" sz="3200" dirty="0" err="1"/>
              <a:t>fundamentais</a:t>
            </a:r>
            <a:r>
              <a:rPr lang="en-US" sz="3200" dirty="0"/>
              <a:t>:</a:t>
            </a:r>
          </a:p>
        </p:txBody>
      </p:sp>
      <p:graphicFrame>
        <p:nvGraphicFramePr>
          <p:cNvPr id="7" name="CaixaDeTexto 3">
            <a:extLst>
              <a:ext uri="{FF2B5EF4-FFF2-40B4-BE49-F238E27FC236}">
                <a16:creationId xmlns:a16="http://schemas.microsoft.com/office/drawing/2014/main" id="{11F7822C-F63D-B271-27D6-7434CD40F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639318"/>
              </p:ext>
            </p:extLst>
          </p:nvPr>
        </p:nvGraphicFramePr>
        <p:xfrm>
          <a:off x="1253143" y="2171895"/>
          <a:ext cx="6424979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3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>
            <a:extLst>
              <a:ext uri="{FF2B5EF4-FFF2-40B4-BE49-F238E27FC236}">
                <a16:creationId xmlns:a16="http://schemas.microsoft.com/office/drawing/2014/main" id="{CD71082D-12CB-42E8-3DFC-5C9094995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D2B1AD32-C8A3-D406-2053-BBF580E5F5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MOCKUPS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2B3843-009C-C1AC-0D7F-BDFE3B75AF12}"/>
              </a:ext>
            </a:extLst>
          </p:cNvPr>
          <p:cNvSpPr txBox="1"/>
          <p:nvPr/>
        </p:nvSpPr>
        <p:spPr>
          <a:xfrm>
            <a:off x="3971925" y="3333750"/>
            <a:ext cx="3089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Frustações</a:t>
            </a:r>
            <a:endParaRPr lang="pt-PT" dirty="0"/>
          </a:p>
          <a:p>
            <a:r>
              <a:rPr lang="pt-PT" dirty="0"/>
              <a:t>Motivações</a:t>
            </a:r>
          </a:p>
          <a:p>
            <a:r>
              <a:rPr lang="pt-PT" dirty="0"/>
              <a:t>Expectativas</a:t>
            </a:r>
          </a:p>
          <a:p>
            <a:r>
              <a:rPr lang="pt-PT" dirty="0"/>
              <a:t>Necessidades</a:t>
            </a:r>
          </a:p>
          <a:p>
            <a:endParaRPr lang="pt-PT" dirty="0"/>
          </a:p>
          <a:p>
            <a:r>
              <a:rPr lang="pt-PT" dirty="0"/>
              <a:t>Cenário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90E854-E55D-998A-F582-2E5B9BD4DB1C}"/>
              </a:ext>
            </a:extLst>
          </p:cNvPr>
          <p:cNvSpPr txBox="1"/>
          <p:nvPr/>
        </p:nvSpPr>
        <p:spPr>
          <a:xfrm>
            <a:off x="955859" y="1320800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Rui Silva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30 Anos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Profissão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Carteiro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Morada: Barcelos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8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sosceles Triangle 28">
            <a:extLst>
              <a:ext uri="{FF2B5EF4-FFF2-40B4-BE49-F238E27FC236}">
                <a16:creationId xmlns:a16="http://schemas.microsoft.com/office/drawing/2014/main" id="{BBFBD429-C7AA-4D85-BEBF-26ECE2DB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A9CEEF0-7547-4FA2-93BD-0B8C799DD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32">
            <a:extLst>
              <a:ext uri="{FF2B5EF4-FFF2-40B4-BE49-F238E27FC236}">
                <a16:creationId xmlns:a16="http://schemas.microsoft.com/office/drawing/2014/main" id="{AA02E860-D290-48CF-9C38-BC8EB885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60179-3A15-468E-86D0-1C2FFD50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87ED294B-4D40-44B4-86E7-F23C0468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D2B1AD32-C8A3-D406-2053-BBF580E5F5E5}"/>
              </a:ext>
            </a:extLst>
          </p:cNvPr>
          <p:cNvSpPr txBox="1">
            <a:spLocks/>
          </p:cNvSpPr>
          <p:nvPr/>
        </p:nvSpPr>
        <p:spPr>
          <a:xfrm>
            <a:off x="842597" y="-8467"/>
            <a:ext cx="8483026" cy="825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/>
              <a:t>MOCKUPS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55D78701-1D8D-45A3-9B44-A94C3346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8C595DB-254F-4E8B-9C0D-648B3FF1B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2E000235-D5DF-4D2F-AECA-3814821B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D7CE0E87-2C2C-4907-BBE3-D24D86C4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8FF0BC47-4F6D-4430-8C11-E1566CBF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64" name="Isosceles Triangle 48">
            <a:extLst>
              <a:ext uri="{FF2B5EF4-FFF2-40B4-BE49-F238E27FC236}">
                <a16:creationId xmlns:a16="http://schemas.microsoft.com/office/drawing/2014/main" id="{5B73C5C4-3778-4E76-9467-8B46C9F91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CD71082D-12CB-42E8-3DFC-5C9094995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  <p:graphicFrame>
        <p:nvGraphicFramePr>
          <p:cNvPr id="66" name="CaixaDeTexto 5">
            <a:extLst>
              <a:ext uri="{FF2B5EF4-FFF2-40B4-BE49-F238E27FC236}">
                <a16:creationId xmlns:a16="http://schemas.microsoft.com/office/drawing/2014/main" id="{3E017250-93DA-2A95-2ABE-3993AB5AD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870044"/>
              </p:ext>
            </p:extLst>
          </p:nvPr>
        </p:nvGraphicFramePr>
        <p:xfrm>
          <a:off x="1923451" y="1423526"/>
          <a:ext cx="6487955" cy="38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65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D2B1AD32-C8A3-D406-2053-BBF580E5F5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5355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effectLst/>
              </a:rPr>
              <a:t>Personas, </a:t>
            </a:r>
            <a:r>
              <a:rPr lang="en-US" sz="2800" b="1" dirty="0" err="1">
                <a:effectLst/>
              </a:rPr>
              <a:t>Cenários</a:t>
            </a:r>
            <a:r>
              <a:rPr lang="en-US" sz="2800" b="1" dirty="0">
                <a:effectLst/>
              </a:rPr>
              <a:t> e </a:t>
            </a:r>
            <a:r>
              <a:rPr lang="en-US" sz="2800" b="1" dirty="0" err="1">
                <a:effectLst/>
              </a:rPr>
              <a:t>Modelo</a:t>
            </a:r>
            <a:r>
              <a:rPr lang="en-US" sz="2800" b="1" dirty="0">
                <a:effectLst/>
              </a:rPr>
              <a:t> de </a:t>
            </a:r>
            <a:r>
              <a:rPr lang="en-US" sz="2800" b="1" dirty="0" err="1">
                <a:effectLst/>
              </a:rPr>
              <a:t>Tarefas</a:t>
            </a:r>
            <a:endParaRPr lang="en-US" sz="2800" b="1" dirty="0">
              <a:effectLst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CD71082D-12CB-42E8-3DFC-5C90949956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  <p:pic>
        <p:nvPicPr>
          <p:cNvPr id="10" name="Imagem 9" descr="Uma imagem com ilustração, vestuário, clipart, desenho&#10;&#10;Descrição gerada automaticamente">
            <a:extLst>
              <a:ext uri="{FF2B5EF4-FFF2-40B4-BE49-F238E27FC236}">
                <a16:creationId xmlns:a16="http://schemas.microsoft.com/office/drawing/2014/main" id="{0A9DCEF8-8891-CC03-2980-20C9ADEF4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65" y="3234283"/>
            <a:ext cx="1682566" cy="1717258"/>
          </a:xfrm>
          <a:prstGeom prst="rect">
            <a:avLst/>
          </a:prstGeom>
        </p:spPr>
      </p:pic>
      <p:pic>
        <p:nvPicPr>
          <p:cNvPr id="13" name="Imagem 12" descr="Uma imagem com clipart, ilustração, desenho, arte&#10;&#10;Descrição gerada automaticamente">
            <a:extLst>
              <a:ext uri="{FF2B5EF4-FFF2-40B4-BE49-F238E27FC236}">
                <a16:creationId xmlns:a16="http://schemas.microsoft.com/office/drawing/2014/main" id="{77547EB8-14EA-AC43-D6B4-B11FF6078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41" y="3234283"/>
            <a:ext cx="1403890" cy="171725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4C847A-7956-AF18-94B2-2CAD0C4F4A5C}"/>
              </a:ext>
            </a:extLst>
          </p:cNvPr>
          <p:cNvSpPr txBox="1"/>
          <p:nvPr/>
        </p:nvSpPr>
        <p:spPr>
          <a:xfrm>
            <a:off x="955859" y="1320801"/>
            <a:ext cx="8608020" cy="308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Rui Silva												Carlos Alves	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30 Anos								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22 Anos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Profissão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Carteiro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Profissão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Estudante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Morada: Barcelos										Morada: Braga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9914C5C-90AE-C508-EAC1-74DCD7FD9C15}"/>
              </a:ext>
            </a:extLst>
          </p:cNvPr>
          <p:cNvGrpSpPr/>
          <p:nvPr/>
        </p:nvGrpSpPr>
        <p:grpSpPr>
          <a:xfrm>
            <a:off x="2881631" y="5232439"/>
            <a:ext cx="4120610" cy="955792"/>
            <a:chOff x="6135946" y="1624286"/>
            <a:chExt cx="1592988" cy="955792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C2115D8-5D35-9524-3770-902CC15E5F9E}"/>
                </a:ext>
              </a:extLst>
            </p:cNvPr>
            <p:cNvSpPr/>
            <p:nvPr/>
          </p:nvSpPr>
          <p:spPr>
            <a:xfrm>
              <a:off x="6135946" y="1624286"/>
              <a:ext cx="1592988" cy="9557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200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BA474AC-0348-2A95-4D10-BDCA95CDC8C0}"/>
                </a:ext>
              </a:extLst>
            </p:cNvPr>
            <p:cNvSpPr txBox="1"/>
            <p:nvPr/>
          </p:nvSpPr>
          <p:spPr>
            <a:xfrm>
              <a:off x="6135946" y="1624286"/>
              <a:ext cx="1592988" cy="955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kern="1200" dirty="0"/>
                <a:t>Cenário</a:t>
              </a:r>
              <a:endParaRPr lang="en-US" sz="1050" kern="1200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DE0F52F-A5A3-1DFB-9D4D-01E38D98F011}"/>
              </a:ext>
            </a:extLst>
          </p:cNvPr>
          <p:cNvGrpSpPr/>
          <p:nvPr/>
        </p:nvGrpSpPr>
        <p:grpSpPr>
          <a:xfrm>
            <a:off x="4145442" y="935570"/>
            <a:ext cx="1592988" cy="955792"/>
            <a:chOff x="7012089" y="509194"/>
            <a:chExt cx="1592988" cy="955792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AB85AB0-153B-34FA-4831-8CD8A0F607FA}"/>
                </a:ext>
              </a:extLst>
            </p:cNvPr>
            <p:cNvSpPr/>
            <p:nvPr/>
          </p:nvSpPr>
          <p:spPr>
            <a:xfrm>
              <a:off x="7012089" y="509194"/>
              <a:ext cx="1592988" cy="9557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400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00F1D1C-11BD-4BBD-2394-2616ACAA9BE5}"/>
                </a:ext>
              </a:extLst>
            </p:cNvPr>
            <p:cNvSpPr txBox="1"/>
            <p:nvPr/>
          </p:nvSpPr>
          <p:spPr>
            <a:xfrm>
              <a:off x="7012089" y="509194"/>
              <a:ext cx="1592988" cy="955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kern="1200" dirty="0"/>
                <a:t>Frustrações</a:t>
              </a:r>
              <a:endParaRPr lang="en-US" kern="1200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A25491-BCA8-1F45-37B4-0D38BBE65D0B}"/>
              </a:ext>
            </a:extLst>
          </p:cNvPr>
          <p:cNvGrpSpPr/>
          <p:nvPr/>
        </p:nvGrpSpPr>
        <p:grpSpPr>
          <a:xfrm>
            <a:off x="4145442" y="1996061"/>
            <a:ext cx="1592988" cy="955792"/>
            <a:chOff x="879085" y="1624286"/>
            <a:chExt cx="1592988" cy="955792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3D66B957-E78A-80EE-5F6E-A12BB962CD3D}"/>
                </a:ext>
              </a:extLst>
            </p:cNvPr>
            <p:cNvSpPr/>
            <p:nvPr/>
          </p:nvSpPr>
          <p:spPr>
            <a:xfrm>
              <a:off x="879085" y="1624286"/>
              <a:ext cx="1592988" cy="9557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400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28135FB-605F-0C3B-D70A-7FFD6CE63C13}"/>
                </a:ext>
              </a:extLst>
            </p:cNvPr>
            <p:cNvSpPr txBox="1"/>
            <p:nvPr/>
          </p:nvSpPr>
          <p:spPr>
            <a:xfrm>
              <a:off x="879085" y="1624286"/>
              <a:ext cx="1592988" cy="955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kern="1200" dirty="0"/>
                <a:t>Motivações</a:t>
              </a:r>
              <a:endParaRPr lang="en-US" kern="1200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7BA5658-E3B9-EF9A-7861-D705583216C4}"/>
              </a:ext>
            </a:extLst>
          </p:cNvPr>
          <p:cNvGrpSpPr/>
          <p:nvPr/>
        </p:nvGrpSpPr>
        <p:grpSpPr>
          <a:xfrm>
            <a:off x="4145442" y="3056552"/>
            <a:ext cx="1592988" cy="955792"/>
            <a:chOff x="2631372" y="1624286"/>
            <a:chExt cx="1592988" cy="955792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B2C8A586-575C-3B8D-0982-320EFA7BAB83}"/>
                </a:ext>
              </a:extLst>
            </p:cNvPr>
            <p:cNvSpPr/>
            <p:nvPr/>
          </p:nvSpPr>
          <p:spPr>
            <a:xfrm>
              <a:off x="2631372" y="1624286"/>
              <a:ext cx="1592988" cy="9557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4000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E2D4055A-4929-62D0-8147-562A7579117F}"/>
                </a:ext>
              </a:extLst>
            </p:cNvPr>
            <p:cNvSpPr txBox="1"/>
            <p:nvPr/>
          </p:nvSpPr>
          <p:spPr>
            <a:xfrm>
              <a:off x="2631372" y="1624286"/>
              <a:ext cx="1592988" cy="955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kern="1200" dirty="0"/>
                <a:t>Expectativas</a:t>
              </a:r>
              <a:endParaRPr lang="en-US" kern="1200" dirty="0"/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F0C002E7-E400-0EEE-9E22-15C19B2C6103}"/>
              </a:ext>
            </a:extLst>
          </p:cNvPr>
          <p:cNvGrpSpPr/>
          <p:nvPr/>
        </p:nvGrpSpPr>
        <p:grpSpPr>
          <a:xfrm>
            <a:off x="4145442" y="4117043"/>
            <a:ext cx="1592988" cy="955792"/>
            <a:chOff x="4383659" y="1624286"/>
            <a:chExt cx="1592988" cy="955792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E7A6270F-EE08-8F14-DADE-4657CB5D8F47}"/>
                </a:ext>
              </a:extLst>
            </p:cNvPr>
            <p:cNvSpPr/>
            <p:nvPr/>
          </p:nvSpPr>
          <p:spPr>
            <a:xfrm>
              <a:off x="4383659" y="1624286"/>
              <a:ext cx="1592988" cy="9557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4000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94213BD6-A63A-242E-2521-3CF1F78B98CE}"/>
                </a:ext>
              </a:extLst>
            </p:cNvPr>
            <p:cNvSpPr txBox="1"/>
            <p:nvPr/>
          </p:nvSpPr>
          <p:spPr>
            <a:xfrm>
              <a:off x="4383659" y="1624286"/>
              <a:ext cx="1592988" cy="955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kern="1200"/>
                <a:t>Necessidades</a:t>
              </a:r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24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A NOSSA IDEIA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B90541-25FA-54D4-3D90-E1777F3A4483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latin typeface="Trebuchet MS (corpo)"/>
                <a:cs typeface="Arial" panose="020B0604020202020204" pitchFamily="34" charset="0"/>
              </a:rPr>
              <a:t>Planear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simplificar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ida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a um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jogo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futebol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, a app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disponibiliza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: 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Trebuchet MS (corpo)"/>
                <a:cs typeface="Arial" panose="020B0604020202020204" pitchFamily="34" charset="0"/>
              </a:rPr>
              <a:t>Informação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meteorológica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Trebuchet MS (corpo)"/>
                <a:cs typeface="Arial" panose="020B0604020202020204" pitchFamily="34" charset="0"/>
              </a:rPr>
              <a:t>Onde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estacionar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; 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Trebuchet MS (corpo)"/>
                <a:cs typeface="Arial" panose="020B0604020202020204" pitchFamily="34" charset="0"/>
              </a:rPr>
              <a:t>Onde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almoçar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/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jantar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/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beber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copo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;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Trebuchet MS (corpo)"/>
                <a:cs typeface="Arial" panose="020B0604020202020204" pitchFamily="34" charset="0"/>
              </a:rPr>
              <a:t>Como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chegar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rebuchet MS (corpo)"/>
                <a:cs typeface="Arial" panose="020B0604020202020204" pitchFamily="34" charset="0"/>
              </a:rPr>
              <a:t>lá</a:t>
            </a:r>
            <a:r>
              <a:rPr lang="en-US" dirty="0">
                <a:latin typeface="Trebuchet MS (corpo)"/>
                <a:cs typeface="Arial" panose="020B0604020202020204" pitchFamily="34" charset="0"/>
              </a:rPr>
              <a:t>.</a:t>
            </a:r>
            <a:endParaRPr lang="en-US" b="1" dirty="0">
              <a:latin typeface="Trebuchet MS (corpo)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2E1AFE58-8960-A719-D131-EF26A880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4B1D7-5F21-84C5-D68A-8244B774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125"/>
            <a:ext cx="9507279" cy="1012124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LOGÓTIPO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0220C4-9FBC-5A76-BB0E-5E860146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67" y="1046150"/>
            <a:ext cx="8596668" cy="3880773"/>
          </a:xfrm>
        </p:spPr>
        <p:txBody>
          <a:bodyPr>
            <a:normAutofit/>
          </a:bodyPr>
          <a:lstStyle/>
          <a:p>
            <a:r>
              <a:rPr lang="pt-PT" sz="2000" dirty="0"/>
              <a:t>Evolução:</a:t>
            </a:r>
          </a:p>
        </p:txBody>
      </p:sp>
      <p:grpSp>
        <p:nvGrpSpPr>
          <p:cNvPr id="4" name="Grupo 2">
            <a:extLst>
              <a:ext uri="{FF2B5EF4-FFF2-40B4-BE49-F238E27FC236}">
                <a16:creationId xmlns:a16="http://schemas.microsoft.com/office/drawing/2014/main" id="{739DB209-B8B2-B291-F537-ACFD1B0F4180}"/>
              </a:ext>
            </a:extLst>
          </p:cNvPr>
          <p:cNvGrpSpPr/>
          <p:nvPr/>
        </p:nvGrpSpPr>
        <p:grpSpPr>
          <a:xfrm>
            <a:off x="837367" y="1519072"/>
            <a:ext cx="3447220" cy="1847190"/>
            <a:chOff x="-522515" y="4705"/>
            <a:chExt cx="5506660" cy="3087662"/>
          </a:xfrm>
        </p:grpSpPr>
        <p:pic>
          <p:nvPicPr>
            <p:cNvPr id="5" name="Imagem 4" descr="Uma imagem com esboço, desenho, texto, escrita à mão&#10;&#10;Descrição gerada automaticamente">
              <a:extLst>
                <a:ext uri="{FF2B5EF4-FFF2-40B4-BE49-F238E27FC236}">
                  <a16:creationId xmlns:a16="http://schemas.microsoft.com/office/drawing/2014/main" id="{6E88A361-E843-F7D0-50B4-4BEED84BC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18" b="74515"/>
            <a:stretch/>
          </p:blipFill>
          <p:spPr bwMode="auto">
            <a:xfrm>
              <a:off x="3307278" y="29688"/>
              <a:ext cx="1676400" cy="14001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Imagem 5" descr="Uma imagem com texto, esboço, desenho, escrita à mão&#10;&#10;Descrição gerada automaticamente">
              <a:extLst>
                <a:ext uri="{FF2B5EF4-FFF2-40B4-BE49-F238E27FC236}">
                  <a16:creationId xmlns:a16="http://schemas.microsoft.com/office/drawing/2014/main" id="{85A70D89-48B7-05F7-ACA5-7133270B3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"/>
            <a:stretch/>
          </p:blipFill>
          <p:spPr bwMode="auto">
            <a:xfrm rot="16200000">
              <a:off x="-130630" y="-374073"/>
              <a:ext cx="1398270" cy="2155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m 6" descr="Uma imagem com desenho, esboço, desenhos de criança, texto&#10;&#10;Descrição gerada automaticamente">
              <a:extLst>
                <a:ext uri="{FF2B5EF4-FFF2-40B4-BE49-F238E27FC236}">
                  <a16:creationId xmlns:a16="http://schemas.microsoft.com/office/drawing/2014/main" id="{6F0364AA-B890-2DE9-23C0-D049F1354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23" b="11469"/>
            <a:stretch/>
          </p:blipFill>
          <p:spPr bwMode="auto">
            <a:xfrm>
              <a:off x="-522515" y="1490352"/>
              <a:ext cx="2167200" cy="15767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A2423E24-DFD0-84CD-E877-E488D74A0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3" r="3159"/>
            <a:stretch/>
          </p:blipFill>
          <p:spPr bwMode="auto">
            <a:xfrm>
              <a:off x="2948536" y="1514103"/>
              <a:ext cx="2035609" cy="157826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1" name="Picture 6">
            <a:extLst>
              <a:ext uri="{FF2B5EF4-FFF2-40B4-BE49-F238E27FC236}">
                <a16:creationId xmlns:a16="http://schemas.microsoft.com/office/drawing/2014/main" id="{0DEAE525-045B-377C-8445-8E7DD51E8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24" y="1322142"/>
            <a:ext cx="2392680" cy="2103755"/>
          </a:xfrm>
          <a:prstGeom prst="rect">
            <a:avLst/>
          </a:prstGeom>
        </p:spPr>
      </p:pic>
      <p:pic>
        <p:nvPicPr>
          <p:cNvPr id="13" name="Imagem 12" descr="Uma imagem com texto, desenho, esboço, escrita à mão&#10;&#10;Descrição gerada automaticamente">
            <a:extLst>
              <a:ext uri="{FF2B5EF4-FFF2-40B4-BE49-F238E27FC236}">
                <a16:creationId xmlns:a16="http://schemas.microsoft.com/office/drawing/2014/main" id="{800C4DDE-6C09-AAE1-0BDD-2442C83D6D2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5"/>
          <a:stretch/>
        </p:blipFill>
        <p:spPr bwMode="auto">
          <a:xfrm>
            <a:off x="6962852" y="1391358"/>
            <a:ext cx="1894840" cy="1965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m 13" descr="Uma imagem com logótipo, Gráficos, símbolo, Tipo de letra&#10;&#10;Descrição gerada automaticamente">
            <a:extLst>
              <a:ext uri="{FF2B5EF4-FFF2-40B4-BE49-F238E27FC236}">
                <a16:creationId xmlns:a16="http://schemas.microsoft.com/office/drawing/2014/main" id="{05703C90-1A5D-0963-B8D8-09A50458C5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29332" r="5843" b="8413"/>
          <a:stretch/>
        </p:blipFill>
        <p:spPr bwMode="auto">
          <a:xfrm>
            <a:off x="837367" y="3772608"/>
            <a:ext cx="1953260" cy="723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m 14" descr="Uma imagem com texto, quadro branco, escrita à mão, desenhos de criança&#10;&#10;Descrição gerada automaticamente">
            <a:extLst>
              <a:ext uri="{FF2B5EF4-FFF2-40B4-BE49-F238E27FC236}">
                <a16:creationId xmlns:a16="http://schemas.microsoft.com/office/drawing/2014/main" id="{E7B05DC6-9E97-1DB9-D007-80F04D72F20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9000"/>
                    </a14:imgEffect>
                    <a14:imgEffect>
                      <a14:brightnessContrast bright="21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95" r="56841" b="37900"/>
          <a:stretch/>
        </p:blipFill>
        <p:spPr bwMode="auto">
          <a:xfrm>
            <a:off x="4942246" y="3911699"/>
            <a:ext cx="1529701" cy="1998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m 15" descr="Uma imagem com texto, quadro branco, escrita à mão, desenho&#10;&#10;Descrição gerada automaticamente">
            <a:extLst>
              <a:ext uri="{FF2B5EF4-FFF2-40B4-BE49-F238E27FC236}">
                <a16:creationId xmlns:a16="http://schemas.microsoft.com/office/drawing/2014/main" id="{4ADD9C7F-FF0C-B0DD-B47D-DF19B969596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1" t="26656" r="11074" b="14184"/>
          <a:stretch/>
        </p:blipFill>
        <p:spPr bwMode="auto">
          <a:xfrm>
            <a:off x="6962852" y="3924056"/>
            <a:ext cx="1965325" cy="1965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6781ACC-F790-B8CA-0139-5910A79631B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3" t="22202" r="18939" b="21045"/>
          <a:stretch/>
        </p:blipFill>
        <p:spPr bwMode="auto">
          <a:xfrm>
            <a:off x="1207769" y="4568243"/>
            <a:ext cx="1472647" cy="1556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3" descr="Woman Knee Juggling Silhouette PNG &amp; SVG Design For T-Shirts">
            <a:extLst>
              <a:ext uri="{FF2B5EF4-FFF2-40B4-BE49-F238E27FC236}">
                <a16:creationId xmlns:a16="http://schemas.microsoft.com/office/drawing/2014/main" id="{EB1708B4-BB12-7E15-C582-BD5328F4F7A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01" y="3925600"/>
            <a:ext cx="2030447" cy="203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A3169BDC-56E1-8B2E-0F96-D882385C702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EE661161-DFFC-5EBC-7B1F-BC0749A20FE1}"/>
              </a:ext>
            </a:extLst>
          </p:cNvPr>
          <p:cNvSpPr txBox="1">
            <a:spLocks/>
          </p:cNvSpPr>
          <p:nvPr/>
        </p:nvSpPr>
        <p:spPr>
          <a:xfrm>
            <a:off x="833277" y="884903"/>
            <a:ext cx="8288035" cy="109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600" dirty="0" err="1"/>
              <a:t>Conceitos</a:t>
            </a:r>
            <a:r>
              <a:rPr lang="en-US" sz="3600" dirty="0"/>
              <a:t> e </a:t>
            </a:r>
            <a:r>
              <a:rPr lang="en-US" sz="3600" dirty="0" err="1"/>
              <a:t>variações</a:t>
            </a:r>
            <a:endParaRPr lang="en-US" sz="3600" dirty="0"/>
          </a:p>
          <a:p>
            <a:pPr algn="ctr">
              <a:spcAft>
                <a:spcPts val="600"/>
              </a:spcAft>
            </a:pPr>
            <a:r>
              <a:rPr lang="en-US" sz="3600" dirty="0"/>
              <a:t>(</a:t>
            </a:r>
            <a:r>
              <a:rPr lang="en-US" sz="3600" dirty="0" err="1"/>
              <a:t>sequência</a:t>
            </a:r>
            <a:r>
              <a:rPr lang="en-US" sz="3600" dirty="0"/>
              <a:t> de </a:t>
            </a:r>
            <a:r>
              <a:rPr lang="en-US" sz="3600" i="1" dirty="0"/>
              <a:t>Fibonacci</a:t>
            </a:r>
            <a:r>
              <a:rPr lang="en-US" sz="3600" dirty="0"/>
              <a:t>)</a:t>
            </a: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4131A7A6-61E7-00EB-70A7-81BC421785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5" b="5"/>
          <a:stretch/>
        </p:blipFill>
        <p:spPr>
          <a:xfrm>
            <a:off x="985967" y="2338071"/>
            <a:ext cx="2708953" cy="3635025"/>
          </a:xfrm>
          <a:custGeom>
            <a:avLst/>
            <a:gdLst/>
            <a:ahLst/>
            <a:cxnLst/>
            <a:rect l="l" t="t" r="r" b="b"/>
            <a:pathLst>
              <a:path w="2606040" h="3635025">
                <a:moveTo>
                  <a:pt x="219895" y="0"/>
                </a:moveTo>
                <a:lnTo>
                  <a:pt x="2606040" y="0"/>
                </a:lnTo>
                <a:lnTo>
                  <a:pt x="2606040" y="3635025"/>
                </a:lnTo>
                <a:lnTo>
                  <a:pt x="0" y="3635025"/>
                </a:lnTo>
                <a:lnTo>
                  <a:pt x="0" y="1510758"/>
                </a:lnTo>
                <a:close/>
              </a:path>
            </a:pathLst>
          </a:custGeom>
        </p:spPr>
      </p:pic>
      <p:pic>
        <p:nvPicPr>
          <p:cNvPr id="5" name="Picture 19">
            <a:extLst>
              <a:ext uri="{FF2B5EF4-FFF2-40B4-BE49-F238E27FC236}">
                <a16:creationId xmlns:a16="http://schemas.microsoft.com/office/drawing/2014/main" id="{B011640F-181E-DC67-73E9-E4A146CEB4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1" b="1"/>
          <a:stretch/>
        </p:blipFill>
        <p:spPr>
          <a:xfrm>
            <a:off x="3828764" y="2338072"/>
            <a:ext cx="2706624" cy="3635025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08A5B69B-0A23-F303-AAF0-ED8B4B57EB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9" r="-3" b="-3"/>
          <a:stretch/>
        </p:blipFill>
        <p:spPr>
          <a:xfrm>
            <a:off x="6669232" y="2338072"/>
            <a:ext cx="2706624" cy="363502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65023F7B-0449-81E6-FF7A-AAE9040C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6"/>
            <a:ext cx="9489212" cy="1320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LOGÓTIPO</a:t>
            </a:r>
          </a:p>
        </p:txBody>
      </p:sp>
      <p:pic>
        <p:nvPicPr>
          <p:cNvPr id="17" name="Picture 22">
            <a:extLst>
              <a:ext uri="{FF2B5EF4-FFF2-40B4-BE49-F238E27FC236}">
                <a16:creationId xmlns:a16="http://schemas.microsoft.com/office/drawing/2014/main" id="{D0992EB2-FE28-DC04-1CD2-175D38E719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2D1AC-3DC9-1C77-7EB2-E364B5FD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320800"/>
          </a:xfrm>
        </p:spPr>
        <p:txBody>
          <a:bodyPr/>
          <a:lstStyle/>
          <a:p>
            <a:pPr algn="ctr"/>
            <a:r>
              <a:rPr lang="pt-PT" dirty="0"/>
              <a:t>LOGÓTIPO FINAL</a:t>
            </a:r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D29597D2-D0DC-AB46-8091-0B23F5CE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7137"/>
            <a:ext cx="3705823" cy="330557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4060A8D3-D363-2042-6B0C-42FA4AC4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28" y="1447137"/>
            <a:ext cx="3977640" cy="1652905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721E4561-CE1E-17A3-F3BC-0810E1F1C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33" y="3100042"/>
            <a:ext cx="3872230" cy="1668780"/>
          </a:xfrm>
          <a:prstGeom prst="rect">
            <a:avLst/>
          </a:prstGeom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607412AB-EE51-EFFF-9408-AAAAF113B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3659"/>
          <a:stretch/>
        </p:blipFill>
        <p:spPr bwMode="auto">
          <a:xfrm>
            <a:off x="3087418" y="4927601"/>
            <a:ext cx="3999230" cy="1760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2">
            <a:extLst>
              <a:ext uri="{FF2B5EF4-FFF2-40B4-BE49-F238E27FC236}">
                <a16:creationId xmlns:a16="http://schemas.microsoft.com/office/drawing/2014/main" id="{B13A8868-D543-38BF-90E1-D804297B2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2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2D1AC-3DC9-1C77-7EB2-E364B5FD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954833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ESPAÇAMENTO</a:t>
            </a:r>
            <a:endParaRPr lang="en-US" sz="33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470899-20C7-B568-F361-8321A2C0CA18}"/>
              </a:ext>
            </a:extLst>
          </p:cNvPr>
          <p:cNvSpPr txBox="1"/>
          <p:nvPr/>
        </p:nvSpPr>
        <p:spPr>
          <a:xfrm>
            <a:off x="671361" y="2505822"/>
            <a:ext cx="42087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X/Y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Simetria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Consistência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coerência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visual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logótipo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7">
            <a:extLst>
              <a:ext uri="{FF2B5EF4-FFF2-40B4-BE49-F238E27FC236}">
                <a16:creationId xmlns:a16="http://schemas.microsoft.com/office/drawing/2014/main" id="{481A1A0D-38C3-2E45-9AC2-6E0ECA5FD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5053321" y="908179"/>
            <a:ext cx="2988152" cy="260174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6">
            <a:extLst>
              <a:ext uri="{FF2B5EF4-FFF2-40B4-BE49-F238E27FC236}">
                <a16:creationId xmlns:a16="http://schemas.microsoft.com/office/drawing/2014/main" id="{DFC992A8-2096-7CF9-D7B6-33E94547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53" y="3737599"/>
            <a:ext cx="2960090" cy="260234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CCA636F-7B95-9DF6-E682-394E7873EA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LOGÓTIPO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22EA37C7-D58A-B914-00BB-B1B388160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52E06B-293D-7C3A-3B7B-11CEF5F0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6069"/>
            <a:ext cx="3905250" cy="639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PALETA DE CORES</a:t>
            </a: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3EA942B0-50AA-A4BB-A9CB-49C48A4F3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05" y="2222501"/>
            <a:ext cx="2256790" cy="2705100"/>
          </a:xfrm>
          <a:prstGeom prst="rect">
            <a:avLst/>
          </a:prstGeom>
        </p:spPr>
      </p:pic>
      <p:pic>
        <p:nvPicPr>
          <p:cNvPr id="6" name="Imagem 5" descr="C:\Users\pedro carvalho\AppData\Local\Microsoft\Windows\INetCache\Content.MSO\CC590966.tmp">
            <a:extLst>
              <a:ext uri="{FF2B5EF4-FFF2-40B4-BE49-F238E27FC236}">
                <a16:creationId xmlns:a16="http://schemas.microsoft.com/office/drawing/2014/main" id="{72BE33B5-D3F6-F1BC-CC49-37B82330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 b="5604"/>
          <a:stretch/>
        </p:blipFill>
        <p:spPr bwMode="auto">
          <a:xfrm>
            <a:off x="5135025" y="2222501"/>
            <a:ext cx="2635250" cy="2750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C72D5B-0000-40B5-3D57-2F950B570722}"/>
              </a:ext>
            </a:extLst>
          </p:cNvPr>
          <p:cNvSpPr txBox="1"/>
          <p:nvPr/>
        </p:nvSpPr>
        <p:spPr>
          <a:xfrm>
            <a:off x="2612805" y="1745734"/>
            <a:ext cx="225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Escala de verdes: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BA1AFC-11DF-4352-9D94-58161648A8E8}"/>
              </a:ext>
            </a:extLst>
          </p:cNvPr>
          <p:cNvSpPr txBox="1"/>
          <p:nvPr/>
        </p:nvSpPr>
        <p:spPr>
          <a:xfrm>
            <a:off x="5029200" y="1745734"/>
            <a:ext cx="274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Escala monocromática: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0EA779-1F8E-58BB-A7C3-D58474350932}"/>
              </a:ext>
            </a:extLst>
          </p:cNvPr>
          <p:cNvSpPr txBox="1"/>
          <p:nvPr/>
        </p:nvSpPr>
        <p:spPr>
          <a:xfrm>
            <a:off x="2612805" y="5010876"/>
            <a:ext cx="225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#7a7a7a	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C0BE81-0929-CEBA-DC6A-4EF4218B01EC}"/>
              </a:ext>
            </a:extLst>
          </p:cNvPr>
          <p:cNvSpPr txBox="1"/>
          <p:nvPr/>
        </p:nvSpPr>
        <p:spPr>
          <a:xfrm>
            <a:off x="5272391" y="5010876"/>
            <a:ext cx="225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#1d1d1b</a:t>
            </a:r>
            <a:endParaRPr lang="pt-PT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0D3ACA0-EA90-4726-4D5A-FDB248D5B8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LOGÓTIPO</a:t>
            </a: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A0D7D86E-AC8B-6272-5468-236C0CD69B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D3A520-E480-18D1-08FD-F9EA440B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6" y="1002839"/>
            <a:ext cx="3244212" cy="7575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TIPOGRAFIA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92C5B7-2F58-97EC-B1F7-1037C8374428}"/>
              </a:ext>
            </a:extLst>
          </p:cNvPr>
          <p:cNvSpPr txBox="1"/>
          <p:nvPr/>
        </p:nvSpPr>
        <p:spPr>
          <a:xfrm>
            <a:off x="842596" y="1974388"/>
            <a:ext cx="863238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serifa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Família de fonte utilizada</a:t>
            </a:r>
            <a:r>
              <a:rPr lang="pt-PT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pt-P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 </a:t>
            </a:r>
            <a:r>
              <a:rPr lang="pt-PT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Interphases</a:t>
            </a:r>
            <a:r>
              <a:rPr lang="pt-P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  <a:endParaRPr lang="pt-PT" sz="1800" dirty="0"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 utilizada</a:t>
            </a:r>
            <a:r>
              <a:rPr lang="pt-PT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“TT </a:t>
            </a:r>
            <a:r>
              <a:rPr lang="pt-PT" sz="1800" dirty="0" err="1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Interphases</a:t>
            </a:r>
            <a:r>
              <a:rPr lang="pt-PT" sz="1800" dirty="0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 Pro </a:t>
            </a:r>
            <a:r>
              <a:rPr lang="pt-PT" sz="1800" dirty="0" err="1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Trl</a:t>
            </a:r>
            <a:r>
              <a:rPr lang="pt-PT" sz="1800" dirty="0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Blc</a:t>
            </a:r>
            <a:r>
              <a:rPr lang="pt-PT" sz="1800" dirty="0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</a:p>
          <a:p>
            <a:pPr algn="just">
              <a:lnSpc>
                <a:spcPct val="150000"/>
              </a:lnSpc>
            </a:pPr>
            <a:endParaRPr lang="pt-PT" sz="1800" dirty="0"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Exemplo de utilização da fonte: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 de Texto 2">
            <a:extLst>
              <a:ext uri="{FF2B5EF4-FFF2-40B4-BE49-F238E27FC236}">
                <a16:creationId xmlns:a16="http://schemas.microsoft.com/office/drawing/2014/main" id="{87A97512-834F-B704-D021-980B0E15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004" y="4525433"/>
            <a:ext cx="5270242" cy="17610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2400" dirty="0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ABCDEFGHIJKLMNOPQRSTUVWXYZ</a:t>
            </a:r>
            <a:endParaRPr lang="pt-PT" sz="2000" dirty="0">
              <a:effectLst/>
              <a:latin typeface="TT Interphases Pro Trl Blc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PT" sz="2400" dirty="0" err="1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abcdefghijklmnopqrstuvwxyz</a:t>
            </a:r>
            <a:endParaRPr lang="pt-PT" sz="2000" dirty="0">
              <a:effectLst/>
              <a:latin typeface="TT Interphases Pro Trl Blc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PT" sz="2400" dirty="0">
                <a:effectLst/>
                <a:latin typeface="TT Interphases Pro Trl Blc"/>
                <a:ea typeface="Times New Roman" panose="02020603050405020304" pitchFamily="18" charset="0"/>
                <a:cs typeface="Arial" panose="020B0604020202020204" pitchFamily="34" charset="0"/>
              </a:rPr>
              <a:t>0123456789</a:t>
            </a:r>
            <a:endParaRPr lang="pt-PT" sz="2000" dirty="0">
              <a:effectLst/>
              <a:latin typeface="TT Interphases Pro Trl Blc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12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3B6787-526A-ACD4-281C-1B3A92DCB3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89212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LOGÓTIPO</a:t>
            </a:r>
          </a:p>
        </p:txBody>
      </p:sp>
      <p:pic>
        <p:nvPicPr>
          <p:cNvPr id="19" name="Picture 22">
            <a:extLst>
              <a:ext uri="{FF2B5EF4-FFF2-40B4-BE49-F238E27FC236}">
                <a16:creationId xmlns:a16="http://schemas.microsoft.com/office/drawing/2014/main" id="{86147D00-1F5D-C885-CD26-56C0E4C40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10335"/>
            <a:ext cx="118633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6" name="Imagem 5" descr="Uma imagem com texto, captura de ecrã, diagrama, Esquema&#10;&#10;Descrição gerada automaticamente">
            <a:extLst>
              <a:ext uri="{FF2B5EF4-FFF2-40B4-BE49-F238E27FC236}">
                <a16:creationId xmlns:a16="http://schemas.microsoft.com/office/drawing/2014/main" id="{92903D01-9ED2-7ED9-2288-D98851479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0" y="1026879"/>
            <a:ext cx="10667203" cy="5719163"/>
          </a:xfrm>
          <a:prstGeom prst="rect">
            <a:avLst/>
          </a:prstGeom>
        </p:spPr>
      </p:pic>
      <p:pic>
        <p:nvPicPr>
          <p:cNvPr id="66" name="Picture 22">
            <a:extLst>
              <a:ext uri="{FF2B5EF4-FFF2-40B4-BE49-F238E27FC236}">
                <a16:creationId xmlns:a16="http://schemas.microsoft.com/office/drawing/2014/main" id="{6E0BB64E-9950-AF49-1634-B216D5B7C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r="4111"/>
          <a:stretch/>
        </p:blipFill>
        <p:spPr>
          <a:xfrm>
            <a:off x="11005665" y="5755859"/>
            <a:ext cx="1186335" cy="114766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C1553DB5-0348-7867-ABE5-F3CCA18651B1}"/>
              </a:ext>
            </a:extLst>
          </p:cNvPr>
          <p:cNvSpPr txBox="1">
            <a:spLocks/>
          </p:cNvSpPr>
          <p:nvPr/>
        </p:nvSpPr>
        <p:spPr>
          <a:xfrm>
            <a:off x="842596" y="19515"/>
            <a:ext cx="11349403" cy="71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219123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269</Words>
  <Application>Microsoft Office PowerPoint</Application>
  <PresentationFormat>Ecrã Panorâmico</PresentationFormat>
  <Paragraphs>86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Roboto</vt:lpstr>
      <vt:lpstr>Trebuchet MS</vt:lpstr>
      <vt:lpstr>Trebuchet MS (corpo)</vt:lpstr>
      <vt:lpstr>TT Interphases Pro Trl Blc</vt:lpstr>
      <vt:lpstr>Wingdings 3</vt:lpstr>
      <vt:lpstr>Faceta</vt:lpstr>
      <vt:lpstr>Apresentação do PowerPoint</vt:lpstr>
      <vt:lpstr>Apresentação do PowerPoint</vt:lpstr>
      <vt:lpstr>LOGÓTIPO</vt:lpstr>
      <vt:lpstr>LOGÓTIPO</vt:lpstr>
      <vt:lpstr>LOGÓTIPO FINAL</vt:lpstr>
      <vt:lpstr>ESPAÇAMENTO</vt:lpstr>
      <vt:lpstr>PALETA DE CORES</vt:lpstr>
      <vt:lpstr>TIPOGRAFIA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Carvalho</dc:creator>
  <cp:lastModifiedBy>Pedro Carvalho</cp:lastModifiedBy>
  <cp:revision>4</cp:revision>
  <dcterms:created xsi:type="dcterms:W3CDTF">2024-02-05T10:22:38Z</dcterms:created>
  <dcterms:modified xsi:type="dcterms:W3CDTF">2024-02-05T16:44:08Z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45a230-5f4b-4c61-aa6e-50add4777d92_Enabled">
    <vt:lpwstr>true</vt:lpwstr>
  </property>
  <property fmtid="{D5CDD505-2E9C-101B-9397-08002B2CF9AE}" pid="3" name="MSIP_Label_df45a230-5f4b-4c61-aa6e-50add4777d92_SetDate">
    <vt:lpwstr>2024-02-05T10:22:48Z</vt:lpwstr>
  </property>
  <property fmtid="{D5CDD505-2E9C-101B-9397-08002B2CF9AE}" pid="4" name="MSIP_Label_df45a230-5f4b-4c61-aa6e-50add4777d92_Method">
    <vt:lpwstr>Standard</vt:lpwstr>
  </property>
  <property fmtid="{D5CDD505-2E9C-101B-9397-08002B2CF9AE}" pid="5" name="MSIP_Label_df45a230-5f4b-4c61-aa6e-50add4777d92_Name">
    <vt:lpwstr>Internal</vt:lpwstr>
  </property>
  <property fmtid="{D5CDD505-2E9C-101B-9397-08002B2CF9AE}" pid="6" name="MSIP_Label_df45a230-5f4b-4c61-aa6e-50add4777d92_SiteId">
    <vt:lpwstr>e2d2ae1f-6e63-4922-9f52-df42a3bcc38a</vt:lpwstr>
  </property>
  <property fmtid="{D5CDD505-2E9C-101B-9397-08002B2CF9AE}" pid="7" name="MSIP_Label_df45a230-5f4b-4c61-aa6e-50add4777d92_ActionId">
    <vt:lpwstr>cb573ee4-0d51-4005-969b-b051ea1b0741</vt:lpwstr>
  </property>
  <property fmtid="{D5CDD505-2E9C-101B-9397-08002B2CF9AE}" pid="8" name="MSIP_Label_df45a230-5f4b-4c61-aa6e-50add4777d92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Internal</vt:lpwstr>
  </property>
</Properties>
</file>