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20"/>
  </p:notesMasterIdLst>
  <p:sldIdLst>
    <p:sldId id="258" r:id="rId3"/>
    <p:sldId id="319" r:id="rId4"/>
    <p:sldId id="303" r:id="rId5"/>
    <p:sldId id="323" r:id="rId6"/>
    <p:sldId id="304" r:id="rId7"/>
    <p:sldId id="320" r:id="rId8"/>
    <p:sldId id="321" r:id="rId9"/>
    <p:sldId id="322" r:id="rId10"/>
    <p:sldId id="294" r:id="rId11"/>
    <p:sldId id="305" r:id="rId12"/>
    <p:sldId id="287" r:id="rId13"/>
    <p:sldId id="264" r:id="rId14"/>
    <p:sldId id="324" r:id="rId15"/>
    <p:sldId id="265" r:id="rId16"/>
    <p:sldId id="259" r:id="rId17"/>
    <p:sldId id="293" r:id="rId18"/>
    <p:sldId id="260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5DCC07-B993-43B6-92D9-BF6C5F518879}" v="2" dt="2023-08-07T19:00:36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8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4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llyana dos Reis Pereira Fanstone" userId="049d157d-438d-491c-abb7-1b1c74d0e0d3" providerId="ADAL" clId="{C65DCC07-B993-43B6-92D9-BF6C5F518879}"/>
    <pc:docChg chg="undo custSel addSld delSld modSld sldOrd">
      <pc:chgData name="Pollyana dos Reis Pereira Fanstone" userId="049d157d-438d-491c-abb7-1b1c74d0e0d3" providerId="ADAL" clId="{C65DCC07-B993-43B6-92D9-BF6C5F518879}" dt="2023-08-14T19:54:56.949" v="39" actId="47"/>
      <pc:docMkLst>
        <pc:docMk/>
      </pc:docMkLst>
      <pc:sldChg chg="delSp del mod ord">
        <pc:chgData name="Pollyana dos Reis Pereira Fanstone" userId="049d157d-438d-491c-abb7-1b1c74d0e0d3" providerId="ADAL" clId="{C65DCC07-B993-43B6-92D9-BF6C5F518879}" dt="2023-08-14T19:54:48.094" v="37" actId="47"/>
        <pc:sldMkLst>
          <pc:docMk/>
          <pc:sldMk cId="2543377001" sldId="257"/>
        </pc:sldMkLst>
        <pc:picChg chg="del">
          <ac:chgData name="Pollyana dos Reis Pereira Fanstone" userId="049d157d-438d-491c-abb7-1b1c74d0e0d3" providerId="ADAL" clId="{C65DCC07-B993-43B6-92D9-BF6C5F518879}" dt="2023-08-07T18:58:00.437" v="14" actId="478"/>
          <ac:picMkLst>
            <pc:docMk/>
            <pc:sldMk cId="2543377001" sldId="257"/>
            <ac:picMk id="9" creationId="{BBD0A053-9E7B-0562-C4E4-3096544508E5}"/>
          </ac:picMkLst>
        </pc:picChg>
      </pc:sldChg>
      <pc:sldChg chg="del">
        <pc:chgData name="Pollyana dos Reis Pereira Fanstone" userId="049d157d-438d-491c-abb7-1b1c74d0e0d3" providerId="ADAL" clId="{C65DCC07-B993-43B6-92D9-BF6C5F518879}" dt="2023-08-07T19:00:23.157" v="17" actId="2696"/>
        <pc:sldMkLst>
          <pc:docMk/>
          <pc:sldMk cId="2123643414" sldId="260"/>
        </pc:sldMkLst>
      </pc:sldChg>
      <pc:sldChg chg="del">
        <pc:chgData name="Pollyana dos Reis Pereira Fanstone" userId="049d157d-438d-491c-abb7-1b1c74d0e0d3" providerId="ADAL" clId="{C65DCC07-B993-43B6-92D9-BF6C5F518879}" dt="2023-08-07T19:25:37.720" v="22" actId="47"/>
        <pc:sldMkLst>
          <pc:docMk/>
          <pc:sldMk cId="215718163" sldId="275"/>
        </pc:sldMkLst>
      </pc:sldChg>
      <pc:sldChg chg="del">
        <pc:chgData name="Pollyana dos Reis Pereira Fanstone" userId="049d157d-438d-491c-abb7-1b1c74d0e0d3" providerId="ADAL" clId="{C65DCC07-B993-43B6-92D9-BF6C5F518879}" dt="2023-08-07T19:00:23.157" v="17" actId="2696"/>
        <pc:sldMkLst>
          <pc:docMk/>
          <pc:sldMk cId="3914115351" sldId="275"/>
        </pc:sldMkLst>
      </pc:sldChg>
      <pc:sldChg chg="del">
        <pc:chgData name="Pollyana dos Reis Pereira Fanstone" userId="049d157d-438d-491c-abb7-1b1c74d0e0d3" providerId="ADAL" clId="{C65DCC07-B993-43B6-92D9-BF6C5F518879}" dt="2023-08-07T19:22:49.694" v="21" actId="47"/>
        <pc:sldMkLst>
          <pc:docMk/>
          <pc:sldMk cId="2734702975" sldId="276"/>
        </pc:sldMkLst>
      </pc:sldChg>
      <pc:sldChg chg="del">
        <pc:chgData name="Pollyana dos Reis Pereira Fanstone" userId="049d157d-438d-491c-abb7-1b1c74d0e0d3" providerId="ADAL" clId="{C65DCC07-B993-43B6-92D9-BF6C5F518879}" dt="2023-08-07T19:00:23.157" v="17" actId="2696"/>
        <pc:sldMkLst>
          <pc:docMk/>
          <pc:sldMk cId="3727178548" sldId="276"/>
        </pc:sldMkLst>
      </pc:sldChg>
      <pc:sldChg chg="del">
        <pc:chgData name="Pollyana dos Reis Pereira Fanstone" userId="049d157d-438d-491c-abb7-1b1c74d0e0d3" providerId="ADAL" clId="{C65DCC07-B993-43B6-92D9-BF6C5F518879}" dt="2023-08-14T19:54:54.684" v="38" actId="47"/>
        <pc:sldMkLst>
          <pc:docMk/>
          <pc:sldMk cId="3470627530" sldId="284"/>
        </pc:sldMkLst>
      </pc:sldChg>
      <pc:sldChg chg="del">
        <pc:chgData name="Pollyana dos Reis Pereira Fanstone" userId="049d157d-438d-491c-abb7-1b1c74d0e0d3" providerId="ADAL" clId="{C65DCC07-B993-43B6-92D9-BF6C5F518879}" dt="2023-08-14T19:54:54.684" v="38" actId="47"/>
        <pc:sldMkLst>
          <pc:docMk/>
          <pc:sldMk cId="3090891497" sldId="285"/>
        </pc:sldMkLst>
      </pc:sldChg>
      <pc:sldChg chg="del">
        <pc:chgData name="Pollyana dos Reis Pereira Fanstone" userId="049d157d-438d-491c-abb7-1b1c74d0e0d3" providerId="ADAL" clId="{C65DCC07-B993-43B6-92D9-BF6C5F518879}" dt="2023-08-14T19:54:54.684" v="38" actId="47"/>
        <pc:sldMkLst>
          <pc:docMk/>
          <pc:sldMk cId="1398162103" sldId="286"/>
        </pc:sldMkLst>
      </pc:sldChg>
      <pc:sldChg chg="del">
        <pc:chgData name="Pollyana dos Reis Pereira Fanstone" userId="049d157d-438d-491c-abb7-1b1c74d0e0d3" providerId="ADAL" clId="{C65DCC07-B993-43B6-92D9-BF6C5F518879}" dt="2023-08-14T19:54:54.684" v="38" actId="47"/>
        <pc:sldMkLst>
          <pc:docMk/>
          <pc:sldMk cId="3459404048" sldId="288"/>
        </pc:sldMkLst>
      </pc:sldChg>
      <pc:sldChg chg="del">
        <pc:chgData name="Pollyana dos Reis Pereira Fanstone" userId="049d157d-438d-491c-abb7-1b1c74d0e0d3" providerId="ADAL" clId="{C65DCC07-B993-43B6-92D9-BF6C5F518879}" dt="2023-08-07T18:56:14.679" v="5" actId="47"/>
        <pc:sldMkLst>
          <pc:docMk/>
          <pc:sldMk cId="106732183" sldId="289"/>
        </pc:sldMkLst>
      </pc:sldChg>
      <pc:sldChg chg="del">
        <pc:chgData name="Pollyana dos Reis Pereira Fanstone" userId="049d157d-438d-491c-abb7-1b1c74d0e0d3" providerId="ADAL" clId="{C65DCC07-B993-43B6-92D9-BF6C5F518879}" dt="2023-08-07T18:26:47.525" v="0" actId="47"/>
        <pc:sldMkLst>
          <pc:docMk/>
          <pc:sldMk cId="2946490359" sldId="290"/>
        </pc:sldMkLst>
      </pc:sldChg>
      <pc:sldChg chg="del">
        <pc:chgData name="Pollyana dos Reis Pereira Fanstone" userId="049d157d-438d-491c-abb7-1b1c74d0e0d3" providerId="ADAL" clId="{C65DCC07-B993-43B6-92D9-BF6C5F518879}" dt="2023-08-07T18:26:47.525" v="0" actId="47"/>
        <pc:sldMkLst>
          <pc:docMk/>
          <pc:sldMk cId="4170240922" sldId="291"/>
        </pc:sldMkLst>
      </pc:sldChg>
      <pc:sldChg chg="del">
        <pc:chgData name="Pollyana dos Reis Pereira Fanstone" userId="049d157d-438d-491c-abb7-1b1c74d0e0d3" providerId="ADAL" clId="{C65DCC07-B993-43B6-92D9-BF6C5F518879}" dt="2023-08-07T18:56:14.679" v="5" actId="47"/>
        <pc:sldMkLst>
          <pc:docMk/>
          <pc:sldMk cId="1173268017" sldId="292"/>
        </pc:sldMkLst>
      </pc:sldChg>
      <pc:sldChg chg="del">
        <pc:chgData name="Pollyana dos Reis Pereira Fanstone" userId="049d157d-438d-491c-abb7-1b1c74d0e0d3" providerId="ADAL" clId="{C65DCC07-B993-43B6-92D9-BF6C5F518879}" dt="2023-08-07T18:26:47.525" v="0" actId="47"/>
        <pc:sldMkLst>
          <pc:docMk/>
          <pc:sldMk cId="197285161" sldId="295"/>
        </pc:sldMkLst>
      </pc:sldChg>
      <pc:sldChg chg="del">
        <pc:chgData name="Pollyana dos Reis Pereira Fanstone" userId="049d157d-438d-491c-abb7-1b1c74d0e0d3" providerId="ADAL" clId="{C65DCC07-B993-43B6-92D9-BF6C5F518879}" dt="2023-08-07T18:26:47.525" v="0" actId="47"/>
        <pc:sldMkLst>
          <pc:docMk/>
          <pc:sldMk cId="1864782225" sldId="298"/>
        </pc:sldMkLst>
      </pc:sldChg>
      <pc:sldChg chg="del">
        <pc:chgData name="Pollyana dos Reis Pereira Fanstone" userId="049d157d-438d-491c-abb7-1b1c74d0e0d3" providerId="ADAL" clId="{C65DCC07-B993-43B6-92D9-BF6C5F518879}" dt="2023-08-07T18:26:47.525" v="0" actId="47"/>
        <pc:sldMkLst>
          <pc:docMk/>
          <pc:sldMk cId="120631721" sldId="299"/>
        </pc:sldMkLst>
      </pc:sldChg>
      <pc:sldChg chg="del">
        <pc:chgData name="Pollyana dos Reis Pereira Fanstone" userId="049d157d-438d-491c-abb7-1b1c74d0e0d3" providerId="ADAL" clId="{C65DCC07-B993-43B6-92D9-BF6C5F518879}" dt="2023-08-07T18:26:47.525" v="0" actId="47"/>
        <pc:sldMkLst>
          <pc:docMk/>
          <pc:sldMk cId="985907258" sldId="300"/>
        </pc:sldMkLst>
      </pc:sldChg>
      <pc:sldChg chg="del">
        <pc:chgData name="Pollyana dos Reis Pereira Fanstone" userId="049d157d-438d-491c-abb7-1b1c74d0e0d3" providerId="ADAL" clId="{C65DCC07-B993-43B6-92D9-BF6C5F518879}" dt="2023-08-07T18:26:47.525" v="0" actId="47"/>
        <pc:sldMkLst>
          <pc:docMk/>
          <pc:sldMk cId="3450928834" sldId="302"/>
        </pc:sldMkLst>
      </pc:sldChg>
      <pc:sldChg chg="del">
        <pc:chgData name="Pollyana dos Reis Pereira Fanstone" userId="049d157d-438d-491c-abb7-1b1c74d0e0d3" providerId="ADAL" clId="{C65DCC07-B993-43B6-92D9-BF6C5F518879}" dt="2023-08-07T18:58:56.497" v="15" actId="47"/>
        <pc:sldMkLst>
          <pc:docMk/>
          <pc:sldMk cId="1727520914" sldId="306"/>
        </pc:sldMkLst>
      </pc:sldChg>
      <pc:sldChg chg="del">
        <pc:chgData name="Pollyana dos Reis Pereira Fanstone" userId="049d157d-438d-491c-abb7-1b1c74d0e0d3" providerId="ADAL" clId="{C65DCC07-B993-43B6-92D9-BF6C5F518879}" dt="2023-08-14T19:54:56.949" v="39" actId="47"/>
        <pc:sldMkLst>
          <pc:docMk/>
          <pc:sldMk cId="2462506632" sldId="307"/>
        </pc:sldMkLst>
      </pc:sldChg>
      <pc:sldChg chg="del">
        <pc:chgData name="Pollyana dos Reis Pereira Fanstone" userId="049d157d-438d-491c-abb7-1b1c74d0e0d3" providerId="ADAL" clId="{C65DCC07-B993-43B6-92D9-BF6C5F518879}" dt="2023-08-07T18:59:26.743" v="16" actId="2696"/>
        <pc:sldMkLst>
          <pc:docMk/>
          <pc:sldMk cId="1266177821" sldId="308"/>
        </pc:sldMkLst>
      </pc:sldChg>
      <pc:sldChg chg="del">
        <pc:chgData name="Pollyana dos Reis Pereira Fanstone" userId="049d157d-438d-491c-abb7-1b1c74d0e0d3" providerId="ADAL" clId="{C65DCC07-B993-43B6-92D9-BF6C5F518879}" dt="2023-08-14T19:54:45.107" v="36" actId="47"/>
        <pc:sldMkLst>
          <pc:docMk/>
          <pc:sldMk cId="3014154485" sldId="308"/>
        </pc:sldMkLst>
      </pc:sldChg>
      <pc:sldChg chg="del">
        <pc:chgData name="Pollyana dos Reis Pereira Fanstone" userId="049d157d-438d-491c-abb7-1b1c74d0e0d3" providerId="ADAL" clId="{C65DCC07-B993-43B6-92D9-BF6C5F518879}" dt="2023-08-07T19:00:23.157" v="17" actId="2696"/>
        <pc:sldMkLst>
          <pc:docMk/>
          <pc:sldMk cId="1746549172" sldId="311"/>
        </pc:sldMkLst>
      </pc:sldChg>
      <pc:sldChg chg="del">
        <pc:chgData name="Pollyana dos Reis Pereira Fanstone" userId="049d157d-438d-491c-abb7-1b1c74d0e0d3" providerId="ADAL" clId="{C65DCC07-B993-43B6-92D9-BF6C5F518879}" dt="2023-08-14T19:54:45.107" v="36" actId="47"/>
        <pc:sldMkLst>
          <pc:docMk/>
          <pc:sldMk cId="3029717051" sldId="311"/>
        </pc:sldMkLst>
      </pc:sldChg>
      <pc:sldChg chg="del">
        <pc:chgData name="Pollyana dos Reis Pereira Fanstone" userId="049d157d-438d-491c-abb7-1b1c74d0e0d3" providerId="ADAL" clId="{C65DCC07-B993-43B6-92D9-BF6C5F518879}" dt="2023-08-14T19:54:45.107" v="36" actId="47"/>
        <pc:sldMkLst>
          <pc:docMk/>
          <pc:sldMk cId="2061195335" sldId="312"/>
        </pc:sldMkLst>
      </pc:sldChg>
      <pc:sldChg chg="del">
        <pc:chgData name="Pollyana dos Reis Pereira Fanstone" userId="049d157d-438d-491c-abb7-1b1c74d0e0d3" providerId="ADAL" clId="{C65DCC07-B993-43B6-92D9-BF6C5F518879}" dt="2023-08-07T19:00:23.157" v="17" actId="2696"/>
        <pc:sldMkLst>
          <pc:docMk/>
          <pc:sldMk cId="3640023375" sldId="312"/>
        </pc:sldMkLst>
      </pc:sldChg>
      <pc:sldChg chg="del">
        <pc:chgData name="Pollyana dos Reis Pereira Fanstone" userId="049d157d-438d-491c-abb7-1b1c74d0e0d3" providerId="ADAL" clId="{C65DCC07-B993-43B6-92D9-BF6C5F518879}" dt="2023-08-07T19:00:23.157" v="17" actId="2696"/>
        <pc:sldMkLst>
          <pc:docMk/>
          <pc:sldMk cId="1438005601" sldId="313"/>
        </pc:sldMkLst>
      </pc:sldChg>
      <pc:sldChg chg="addSp delSp modSp del mod">
        <pc:chgData name="Pollyana dos Reis Pereira Fanstone" userId="049d157d-438d-491c-abb7-1b1c74d0e0d3" providerId="ADAL" clId="{C65DCC07-B993-43B6-92D9-BF6C5F518879}" dt="2023-08-14T19:54:45.107" v="36" actId="47"/>
        <pc:sldMkLst>
          <pc:docMk/>
          <pc:sldMk cId="1953846106" sldId="313"/>
        </pc:sldMkLst>
        <pc:picChg chg="add">
          <ac:chgData name="Pollyana dos Reis Pereira Fanstone" userId="049d157d-438d-491c-abb7-1b1c74d0e0d3" providerId="ADAL" clId="{C65DCC07-B993-43B6-92D9-BF6C5F518879}" dt="2023-08-07T19:22:40.590" v="20" actId="22"/>
          <ac:picMkLst>
            <pc:docMk/>
            <pc:sldMk cId="1953846106" sldId="313"/>
            <ac:picMk id="3" creationId="{07B33359-1BEE-50DA-1D36-3A633E3205E9}"/>
          </ac:picMkLst>
        </pc:picChg>
        <pc:picChg chg="del mod">
          <ac:chgData name="Pollyana dos Reis Pereira Fanstone" userId="049d157d-438d-491c-abb7-1b1c74d0e0d3" providerId="ADAL" clId="{C65DCC07-B993-43B6-92D9-BF6C5F518879}" dt="2023-08-07T19:22:39.742" v="19" actId="478"/>
          <ac:picMkLst>
            <pc:docMk/>
            <pc:sldMk cId="1953846106" sldId="313"/>
            <ac:picMk id="6" creationId="{D4AF7FD0-8636-4892-9794-89FE175D20FE}"/>
          </ac:picMkLst>
        </pc:picChg>
      </pc:sldChg>
      <pc:sldChg chg="del">
        <pc:chgData name="Pollyana dos Reis Pereira Fanstone" userId="049d157d-438d-491c-abb7-1b1c74d0e0d3" providerId="ADAL" clId="{C65DCC07-B993-43B6-92D9-BF6C5F518879}" dt="2023-08-14T19:54:54.684" v="38" actId="47"/>
        <pc:sldMkLst>
          <pc:docMk/>
          <pc:sldMk cId="3189254906" sldId="314"/>
        </pc:sldMkLst>
      </pc:sldChg>
      <pc:sldChg chg="del">
        <pc:chgData name="Pollyana dos Reis Pereira Fanstone" userId="049d157d-438d-491c-abb7-1b1c74d0e0d3" providerId="ADAL" clId="{C65DCC07-B993-43B6-92D9-BF6C5F518879}" dt="2023-08-14T19:54:45.107" v="36" actId="47"/>
        <pc:sldMkLst>
          <pc:docMk/>
          <pc:sldMk cId="1218785328" sldId="315"/>
        </pc:sldMkLst>
      </pc:sldChg>
      <pc:sldChg chg="modSp del mod">
        <pc:chgData name="Pollyana dos Reis Pereira Fanstone" userId="049d157d-438d-491c-abb7-1b1c74d0e0d3" providerId="ADAL" clId="{C65DCC07-B993-43B6-92D9-BF6C5F518879}" dt="2023-08-14T19:54:54.684" v="38" actId="47"/>
        <pc:sldMkLst>
          <pc:docMk/>
          <pc:sldMk cId="910555423" sldId="317"/>
        </pc:sldMkLst>
        <pc:spChg chg="mod">
          <ac:chgData name="Pollyana dos Reis Pereira Fanstone" userId="049d157d-438d-491c-abb7-1b1c74d0e0d3" providerId="ADAL" clId="{C65DCC07-B993-43B6-92D9-BF6C5F518879}" dt="2023-08-07T18:27:20.864" v="4" actId="20577"/>
          <ac:spMkLst>
            <pc:docMk/>
            <pc:sldMk cId="910555423" sldId="317"/>
            <ac:spMk id="6" creationId="{C03A25A3-873D-E6BD-871C-F442B205CAD5}"/>
          </ac:spMkLst>
        </pc:spChg>
      </pc:sldChg>
      <pc:sldChg chg="del">
        <pc:chgData name="Pollyana dos Reis Pereira Fanstone" userId="049d157d-438d-491c-abb7-1b1c74d0e0d3" providerId="ADAL" clId="{C65DCC07-B993-43B6-92D9-BF6C5F518879}" dt="2023-08-14T19:54:54.684" v="38" actId="47"/>
        <pc:sldMkLst>
          <pc:docMk/>
          <pc:sldMk cId="2695996951" sldId="318"/>
        </pc:sldMkLst>
      </pc:sldChg>
      <pc:sldChg chg="addSp delSp modSp new del mod setBg">
        <pc:chgData name="Pollyana dos Reis Pereira Fanstone" userId="049d157d-438d-491c-abb7-1b1c74d0e0d3" providerId="ADAL" clId="{C65DCC07-B993-43B6-92D9-BF6C5F518879}" dt="2023-08-14T19:54:45.107" v="36" actId="47"/>
        <pc:sldMkLst>
          <pc:docMk/>
          <pc:sldMk cId="2134330484" sldId="325"/>
        </pc:sldMkLst>
        <pc:spChg chg="del">
          <ac:chgData name="Pollyana dos Reis Pereira Fanstone" userId="049d157d-438d-491c-abb7-1b1c74d0e0d3" providerId="ADAL" clId="{C65DCC07-B993-43B6-92D9-BF6C5F518879}" dt="2023-08-07T19:25:50.546" v="24" actId="478"/>
          <ac:spMkLst>
            <pc:docMk/>
            <pc:sldMk cId="2134330484" sldId="325"/>
            <ac:spMk id="2" creationId="{C3F80852-3B04-AF54-C24F-60CA709DEC86}"/>
          </ac:spMkLst>
        </pc:spChg>
        <pc:spChg chg="del">
          <ac:chgData name="Pollyana dos Reis Pereira Fanstone" userId="049d157d-438d-491c-abb7-1b1c74d0e0d3" providerId="ADAL" clId="{C65DCC07-B993-43B6-92D9-BF6C5F518879}" dt="2023-08-07T19:25:53.194" v="25" actId="478"/>
          <ac:spMkLst>
            <pc:docMk/>
            <pc:sldMk cId="2134330484" sldId="325"/>
            <ac:spMk id="3" creationId="{7F52518B-53E1-C262-FF78-D3427092F9A3}"/>
          </ac:spMkLst>
        </pc:spChg>
        <pc:spChg chg="add del">
          <ac:chgData name="Pollyana dos Reis Pereira Fanstone" userId="049d157d-438d-491c-abb7-1b1c74d0e0d3" providerId="ADAL" clId="{C65DCC07-B993-43B6-92D9-BF6C5F518879}" dt="2023-08-07T19:26:21.458" v="34" actId="26606"/>
          <ac:spMkLst>
            <pc:docMk/>
            <pc:sldMk cId="2134330484" sldId="325"/>
            <ac:spMk id="7" creationId="{E2BA2BD9-7B54-4190-8F06-3EF3658A0020}"/>
          </ac:spMkLst>
        </pc:spChg>
        <pc:spChg chg="add del">
          <ac:chgData name="Pollyana dos Reis Pereira Fanstone" userId="049d157d-438d-491c-abb7-1b1c74d0e0d3" providerId="ADAL" clId="{C65DCC07-B993-43B6-92D9-BF6C5F518879}" dt="2023-08-07T19:26:03.876" v="30" actId="26606"/>
          <ac:spMkLst>
            <pc:docMk/>
            <pc:sldMk cId="2134330484" sldId="325"/>
            <ac:spMk id="10" creationId="{42A4FC2C-047E-45A5-965D-8E1E3BF09BC6}"/>
          </ac:spMkLst>
        </pc:spChg>
        <pc:picChg chg="add mod">
          <ac:chgData name="Pollyana dos Reis Pereira Fanstone" userId="049d157d-438d-491c-abb7-1b1c74d0e0d3" providerId="ADAL" clId="{C65DCC07-B993-43B6-92D9-BF6C5F518879}" dt="2023-08-07T19:26:27.009" v="35" actId="26606"/>
          <ac:picMkLst>
            <pc:docMk/>
            <pc:sldMk cId="2134330484" sldId="325"/>
            <ac:picMk id="5" creationId="{39AF991B-F0A6-F7F3-A2B2-A00EED72E2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C4D3DE-621F-446A-A5D8-75711909091D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C0C25-EEC4-428D-9964-0F4BF6A84D0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05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EBAC22E-D3C8-A669-31F3-4717D78C6F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1B89245-EC84-27A0-76D0-F43FDE2B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7B26EB-4BD8-555E-F321-2FCF3F69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2EA03D-8461-B995-5797-1B57F0CC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9F1323-5357-ACC5-9145-D41137DFA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E7DC448-3834-3AA7-AB89-05E54872B8BD}"/>
              </a:ext>
            </a:extLst>
          </p:cNvPr>
          <p:cNvCxnSpPr>
            <a:cxnSpLocks/>
          </p:cNvCxnSpPr>
          <p:nvPr userDrawn="1"/>
        </p:nvCxnSpPr>
        <p:spPr>
          <a:xfrm>
            <a:off x="2211936" y="3576402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5" name="Imagem 14" descr="Desenho de um círculo&#10;&#10;Descrição gerada automaticamente com confiança baixa">
            <a:extLst>
              <a:ext uri="{FF2B5EF4-FFF2-40B4-BE49-F238E27FC236}">
                <a16:creationId xmlns:a16="http://schemas.microsoft.com/office/drawing/2014/main" id="{E499E33A-D9FF-8104-A938-A2597EDB5E7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1413" r="30438"/>
          <a:stretch/>
        </p:blipFill>
        <p:spPr>
          <a:xfrm>
            <a:off x="187012" y="209550"/>
            <a:ext cx="2522851" cy="442209"/>
          </a:xfrm>
          <a:prstGeom prst="rect">
            <a:avLst/>
          </a:prstGeom>
        </p:spPr>
      </p:pic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D39FD6D-B560-EEE6-000B-6E9F253A2570}"/>
              </a:ext>
            </a:extLst>
          </p:cNvPr>
          <p:cNvSpPr/>
          <p:nvPr userDrawn="1"/>
        </p:nvSpPr>
        <p:spPr>
          <a:xfrm>
            <a:off x="4572000" y="5257800"/>
            <a:ext cx="6657174" cy="477837"/>
          </a:xfrm>
          <a:prstGeom prst="roundRect">
            <a:avLst>
              <a:gd name="adj" fmla="val 43493"/>
            </a:avLst>
          </a:prstGeom>
          <a:solidFill>
            <a:srgbClr val="1F2B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91459-8FDC-7DBD-B510-03A2556665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51324" y="5257800"/>
            <a:ext cx="5477850" cy="477837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inserir seu nome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5C213A2-BC34-B933-03EA-2A66AF9F272D}"/>
              </a:ext>
            </a:extLst>
          </p:cNvPr>
          <p:cNvSpPr txBox="1"/>
          <p:nvPr userDrawn="1"/>
        </p:nvSpPr>
        <p:spPr>
          <a:xfrm>
            <a:off x="4734374" y="5282641"/>
            <a:ext cx="10169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2000" b="0" dirty="0">
                <a:solidFill>
                  <a:schemeClr val="bg1"/>
                </a:solidFill>
              </a:rPr>
              <a:t>Prof.(a):</a:t>
            </a:r>
          </a:p>
        </p:txBody>
      </p:sp>
      <p:sp>
        <p:nvSpPr>
          <p:cNvPr id="27" name="Espaço Reservado para Texto 26">
            <a:extLst>
              <a:ext uri="{FF2B5EF4-FFF2-40B4-BE49-F238E27FC236}">
                <a16:creationId xmlns:a16="http://schemas.microsoft.com/office/drawing/2014/main" id="{7F5A6546-E3C5-B8AD-83F6-31EB3B0601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4001" y="3718043"/>
            <a:ext cx="9144000" cy="142807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1F2B50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400" dirty="0">
                <a:solidFill>
                  <a:srgbClr val="1F2B50"/>
                </a:solidFill>
              </a:rPr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51087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3801E-A429-4C9E-8F39-25366FB98B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4C3513-B013-4178-BB6B-CCDB28F17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F9925F-10A8-4A9B-A667-9238EF90D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D692C1-9F6F-4321-8BF4-0F70F0FC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261687-31B5-45A7-A397-4E5378FE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6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A3FA0-13DE-4729-8A36-D69A4D5C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3D45D-D59A-4184-ADD1-05200FF15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E8B1BA-BE08-4B39-B5EA-30FCD785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9DAE84-8F68-409C-B441-76B4C3FB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D46A98-9EC6-4338-907E-C8B31CAD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084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7DCAA-9F33-4D91-A466-852407F15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26896C9-C034-4C22-B7D8-B4D9AFB41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92C1C5-99B3-4A08-B1DE-C02C1935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2469FB-AC87-4570-8A6B-40F2D149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D15959-B062-4FFA-BE4E-57B6A183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14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CDE7A-1F1D-4DDF-BAB6-8D306E7A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328667-9649-4C80-8797-AEE03C1D0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03C7C6-ECCC-44EC-8FBE-9140703D7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A42EF30-116F-486F-A1DA-2DD4C4E9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EC16DB-657F-4BC6-9B43-EEAA6FA1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BC86F9-1780-4BDF-BE5D-183F81EB7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349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7D0CE-D4F8-4D31-A92E-BFB9DCCE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821890-DB32-4663-A9CC-729ED79FF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99E7D5-2E7D-4591-A890-696B1E418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ED95266-295D-4D7D-9C63-6C8286834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76FBEB-1147-4DDB-8B93-F8F1536493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129320-E2B8-422A-8E36-17600BC9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9B31158-6F00-4ECF-8F62-8F8352C8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20A9B7-1398-456F-BEA4-F9F5C740A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260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F2E84-6C97-4AE2-A091-2B4206EF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DF7C12-DE45-4ACE-9EC1-02FFBF15A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218DA-D98C-4467-A33D-BB8281851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306DD6F-22A7-42C4-9BA5-6807583D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44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DDB025F-7A02-4338-9FC1-B58E4F6D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6967FCE-A9D9-469C-BAF3-0FA92883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F14C2C-6F3B-42B1-8981-45CC9A73D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297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4AC55E-BEC9-4B42-AA68-EBB6B9DF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B48B75-33E2-40A1-9862-4A3243AE2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DDE9C2-5F20-4918-B977-A99728C72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346E113-A932-48D8-8095-375B1382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F664E9-475F-4EC1-870E-5921AA6C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212FD1-2C85-45A0-AD3B-E452345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173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A13588-A0A8-44B1-A9FA-745C51745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0B95936-EA51-447B-AF52-487CE1923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3314F8-AE64-4ED8-AEE5-30F039F44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E6BD-D349-4159-B1DB-5E935DE6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F1B83E6-49D3-4103-9F2E-1A0AF7A03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6F63C8-FB08-4B0C-9C58-D25D38AE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72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DC96F-D57C-473F-BD3D-C90A9F67E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CD0CD5-4439-4740-BCCF-6FA27EB3B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E050AB-22B7-4821-BFA3-0AB11D94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9BFFA5-E18A-498C-8614-45297117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444B6F-A5C2-4778-9B47-41889A5A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4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62C7B-8E74-A771-C1CB-7A3A203C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F847C7-6433-51F1-E77C-3783ED915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D32898-B2C2-4A1C-DDC8-656D90C8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8CA7DF-A038-2F2B-96D2-EA1D38AC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DF671E-CC6D-8C08-1F2A-3673552E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417A1A1-C0D4-2C1C-DCC5-F70A28948306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76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3AB6219-1F11-40EE-955C-D7E656371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FC7FFF-ECC8-40DE-B88E-600993D96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8D9021-30B2-40FA-85CB-A6F9D807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CDD2E9-F83C-47AA-A281-8F7EBA4C9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D397F2-AE08-40D2-87D5-EA377D05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775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65655-ED45-4D72-439F-0B43CC62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87F3A-0AD5-8238-00A8-B4ECF1EEE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985AD-C3A8-A2E1-871D-8CEDD42E4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0823E6-CF00-76E4-08D7-CE1E93ED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D4033-E484-3033-540D-154BC0A8A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29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4E215-FF75-0D6E-D26B-812AD99D8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F9588-3B60-0375-3ED9-B88BBC79C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8DE5CF-9F8C-2171-417C-587F24E99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DC67-1149-38D0-9E8D-382F093A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D8D6DC-21A8-BEE8-D8BC-CDB575771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C2B492-9310-0ADE-8579-A8EDD32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78DB097E-4FA2-613D-4ACC-50238FB70827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31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32C44D-0339-A7FF-3990-2EFF9AEB4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4734E0-9E77-4026-48FA-484E3BCCE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94617"/>
            <a:ext cx="5157787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041431C-1AB2-9F17-0352-F1C635800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5EBD807-C287-E078-E599-799456204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4617"/>
            <a:ext cx="5183188" cy="710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F88F5BF-EC46-1B05-59ED-B46AD6D65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2D10F3-6D06-2A39-3C19-154DC060C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766C455-0075-2D98-B12A-F58868E07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B5DAD20-FA82-37B3-B287-1D5567F7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764A0D8-0F96-469D-3A22-53FBBEF47453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71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A47A2B-1F17-4ECF-4187-D15F8234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B8E6490-67DC-4753-0678-7C9FA28B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758930-ADEF-AEEE-3EC3-2CDC57B59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40FF05-0811-C0B2-284E-337DDD56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5F4E685-0F60-C24B-EAA4-106A22FC2DB4}"/>
              </a:ext>
            </a:extLst>
          </p:cNvPr>
          <p:cNvCxnSpPr>
            <a:cxnSpLocks/>
          </p:cNvCxnSpPr>
          <p:nvPr userDrawn="1"/>
        </p:nvCxnSpPr>
        <p:spPr>
          <a:xfrm>
            <a:off x="2066658" y="1751888"/>
            <a:ext cx="8058684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3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6FC8D-82C2-A451-6E1F-FEA59276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F6E170-3B0A-14D9-6BDC-A1A33680F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C7F85C-9F2A-FE56-2DA8-1D3442489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4CFCCF-3205-5880-3A1D-52F6E4E3E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6DA151-9FE9-0B45-FC11-8C2177AD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FC6AEB-EB68-1821-A96E-A6BAC14F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AAA9B4F-0560-2B8C-A01B-4AE5956950B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386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E1960-CC7F-0016-0C7E-BD51BC785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E2EF309-FFF8-52C0-575D-1D19185A8F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92970" y="457201"/>
            <a:ext cx="636241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779E7D-F3B4-80F5-FAFF-C24290077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6396A9-8C5C-89FC-A258-2B4697C89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AEB532-3886-C510-F6D4-F74EE17E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562B7C-61C9-504E-0884-950592BC8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64EDD45-12D9-48A5-6608-34EBF8F497E5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2708878" y="3180629"/>
            <a:ext cx="4320000" cy="0"/>
          </a:xfrm>
          <a:prstGeom prst="line">
            <a:avLst/>
          </a:prstGeom>
          <a:ln w="28575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85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, nome da empresa&#10;&#10;Descrição gerada automaticamente">
            <a:extLst>
              <a:ext uri="{FF2B5EF4-FFF2-40B4-BE49-F238E27FC236}">
                <a16:creationId xmlns:a16="http://schemas.microsoft.com/office/drawing/2014/main" id="{FAD2916F-5FE0-F584-ED62-E16698446E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3" t="38713" r="35338" b="45337"/>
          <a:stretch/>
        </p:blipFill>
        <p:spPr>
          <a:xfrm>
            <a:off x="4032675" y="3018802"/>
            <a:ext cx="4126650" cy="8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38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Uma imagem contendo Diagrama&#10;&#10;Descrição gerada automaticamente">
            <a:extLst>
              <a:ext uri="{FF2B5EF4-FFF2-40B4-BE49-F238E27FC236}">
                <a16:creationId xmlns:a16="http://schemas.microsoft.com/office/drawing/2014/main" id="{6EC136E1-5BA0-8082-5CB7-4AA0A165B3EC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075EF3F-5969-D8CF-5480-6A5C648DC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0F1D7-E2AC-6F7B-C9B9-6E837684A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1C930-0BD1-F810-A470-C7027D52B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CD1F6-5C32-4656-9942-AE7DE5908613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3F08B3-0002-9B02-E90C-4C2DB83C9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3C72A-F704-EA81-B7E0-08A7EF03E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F676-A552-4272-9EEF-A13C7A50B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07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5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8D73B8-72A0-49CF-ABFD-2EA421AA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D7E146-46E7-4669-97A5-4AE21C782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849CC-06E7-407B-9BBF-B4CBDBB0C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E1EF7-5965-428A-A1E0-91A8DD6A80F4}" type="datetimeFigureOut">
              <a:rPr lang="pt-BR" smtClean="0"/>
              <a:t>14/08/2023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EE0434-1BB8-4419-BB7E-A6820FEC8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97B2AE-189D-42CB-9395-36BA44AC3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DC3B-EB73-452E-B2CC-9B50C278C7E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84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77417-449A-F886-4728-73B57B9745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SOCIEDADE EM REDE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68EE71-FF62-BBB7-C42E-C97F2CD4B2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Pollyana dos Reis P. Fanstone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E939C8-64B8-470D-73D4-1736E0FFD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2023/2</a:t>
            </a:r>
          </a:p>
        </p:txBody>
      </p:sp>
    </p:spTree>
    <p:extLst>
      <p:ext uri="{BB962C8B-B14F-4D97-AF65-F5344CB8AC3E}">
        <p14:creationId xmlns:p14="http://schemas.microsoft.com/office/powerpoint/2010/main" val="156189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CB32D4D-60D1-ABF4-A227-8A36ACC45C44}"/>
              </a:ext>
            </a:extLst>
          </p:cNvPr>
          <p:cNvSpPr txBox="1"/>
          <p:nvPr/>
        </p:nvSpPr>
        <p:spPr>
          <a:xfrm>
            <a:off x="211016" y="1842237"/>
            <a:ext cx="8534399" cy="562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1950"/>
              </a:lnSpc>
              <a:spcAft>
                <a:spcPts val="800"/>
              </a:spcAft>
            </a:pPr>
            <a:r>
              <a:rPr lang="pt-BR" sz="2400" i="1" dirty="0">
                <a:ea typeface="Calibri" panose="020F0502020204030204" pitchFamily="34" charset="0"/>
                <a:cs typeface="Angsana New" panose="02020603050405020304" pitchFamily="18" charset="-34"/>
              </a:rPr>
              <a:t>A </a:t>
            </a:r>
            <a:r>
              <a:rPr lang="pt-BR" sz="2400" i="1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Internet deve ser compreendida como uma rede que congrega diversos grupos de redes. E essas redes não são apenas de computadores, mas também de pessoas e de informação. O termo especifica não apenas a infraestrutura material da comunicação digital, mas também o universo oceânico de informações que ela abriga, assim como os seres humanos que navegam e alimentam esse universo. </a:t>
            </a:r>
          </a:p>
          <a:p>
            <a:pPr algn="just" fontAlgn="base">
              <a:lnSpc>
                <a:spcPts val="1950"/>
              </a:lnSpc>
              <a:spcAft>
                <a:spcPts val="800"/>
              </a:spcAft>
            </a:pPr>
            <a:endParaRPr lang="pt-BR" sz="2400" i="1" dirty="0">
              <a:effectLst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algn="just" fontAlgn="base">
              <a:lnSpc>
                <a:spcPts val="1950"/>
              </a:lnSpc>
              <a:spcAft>
                <a:spcPts val="800"/>
              </a:spcAft>
            </a:pPr>
            <a:r>
              <a:rPr lang="pt-BR" sz="2400" i="1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Dentro da mesma lógica da rede, essa congregação forma uma nova cultura – a cibercultura - conjunto de técnicas (materiais e intelectuais), de práticas, de atitudes, de modos de pensamento e de valores que se desenvolvem juntamente com o crescimento do ciberespaço. </a:t>
            </a:r>
          </a:p>
          <a:p>
            <a:pPr algn="just" fontAlgn="base">
              <a:lnSpc>
                <a:spcPts val="1950"/>
              </a:lnSpc>
              <a:spcAft>
                <a:spcPts val="800"/>
              </a:spcAft>
            </a:pPr>
            <a:endParaRPr lang="pt-BR" sz="2400" i="1" dirty="0"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algn="ctr" fontAlgn="base">
              <a:lnSpc>
                <a:spcPts val="1950"/>
              </a:lnSpc>
              <a:spcAft>
                <a:spcPts val="800"/>
              </a:spcAft>
            </a:pPr>
            <a:r>
              <a:rPr lang="pt-BR" sz="2800" i="1" dirty="0">
                <a:ea typeface="Calibri" panose="020F0502020204030204" pitchFamily="34" charset="0"/>
                <a:cs typeface="Angsana New" panose="02020603050405020304" pitchFamily="18" charset="-34"/>
              </a:rPr>
              <a:t>A</a:t>
            </a:r>
            <a:r>
              <a:rPr lang="pt-BR" sz="2800" i="1" dirty="0">
                <a:effectLst/>
                <a:ea typeface="Calibri" panose="020F0502020204030204" pitchFamily="34" charset="0"/>
                <a:cs typeface="Angsana New" panose="02020603050405020304" pitchFamily="18" charset="-34"/>
              </a:rPr>
              <a:t> cibercultura coloca o ser humano diante de um gigantesco mar de conhecimento, em que é preciso escolher, selecionar e filtrar as informações!!</a:t>
            </a:r>
          </a:p>
          <a:p>
            <a:pPr algn="r" fontAlgn="base">
              <a:lnSpc>
                <a:spcPts val="1950"/>
              </a:lnSpc>
              <a:spcAft>
                <a:spcPts val="800"/>
              </a:spcAft>
            </a:pPr>
            <a:r>
              <a:rPr lang="pt-BR" sz="3200" b="1" dirty="0">
                <a:solidFill>
                  <a:schemeClr val="bg1"/>
                </a:solidFill>
                <a:effectLst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 (CASTELLS, 2004)</a:t>
            </a:r>
            <a:endParaRPr lang="pt-BR" sz="3200" dirty="0">
              <a:solidFill>
                <a:schemeClr val="bg1"/>
              </a:solidFill>
              <a:effectLst/>
              <a:latin typeface="Angsana New" panose="02020603050405020304" pitchFamily="18" charset="-34"/>
              <a:ea typeface="Calibri" panose="020F0502020204030204" pitchFamily="34" charset="0"/>
              <a:cs typeface="Angsana New" panose="02020603050405020304" pitchFamily="18" charset="-34"/>
            </a:endParaRPr>
          </a:p>
          <a:p>
            <a:pPr algn="just" fontAlgn="base">
              <a:lnSpc>
                <a:spcPts val="1950"/>
              </a:lnSpc>
              <a:spcAft>
                <a:spcPts val="800"/>
              </a:spcAft>
            </a:pPr>
            <a:endParaRPr lang="pt-BR" sz="2800" b="1" dirty="0">
              <a:solidFill>
                <a:schemeClr val="bg1"/>
              </a:solidFill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5DE754F-56A4-E95D-C1FE-91847A2F9636}"/>
              </a:ext>
            </a:extLst>
          </p:cNvPr>
          <p:cNvSpPr/>
          <p:nvPr/>
        </p:nvSpPr>
        <p:spPr>
          <a:xfrm>
            <a:off x="7845131" y="874455"/>
            <a:ext cx="2402324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a typeface="Calibri" panose="020F0502020204030204" pitchFamily="34" charset="0"/>
                <a:cs typeface="Aharoni" panose="02010803020104030203" pitchFamily="2" charset="-79"/>
              </a:rPr>
              <a:t>Levy, 1999</a:t>
            </a:r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36989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" y="23600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3FDE64-47C2-4617-9BB3-CE916F71B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97" y="1883615"/>
            <a:ext cx="2915676" cy="4096404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50801ED-2A08-4C46-A49A-22BFEB7F1A81}"/>
              </a:ext>
            </a:extLst>
          </p:cNvPr>
          <p:cNvSpPr txBox="1"/>
          <p:nvPr/>
        </p:nvSpPr>
        <p:spPr>
          <a:xfrm>
            <a:off x="4140911" y="1883615"/>
            <a:ext cx="682787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ngsana New" panose="02020603050405020304" pitchFamily="18" charset="-34"/>
                <a:ea typeface="Calibri" panose="020F0502020204030204" pitchFamily="34" charset="0"/>
                <a:cs typeface="Angsana New" panose="02020603050405020304" pitchFamily="18" charset="-34"/>
              </a:rPr>
              <a:t>A mediação digital remodela certas atividades cognitivas fundamentais que envolvem a linguagem, a sensibilidade, o conhecimento e a imaginação inventiva. A escrita, a leitura, a escuta, o jogo e a composição musical, a visão e a elaboração das imagens, a concepção, a perícia, o ensino e o aprendizado, reestruturados por dispositivos técnicos inéditos, estão ingressando em novas configurações sociais. (LÉVY, 1998, p.17).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ngsana New" panose="02020603050405020304" pitchFamily="18" charset="-34"/>
              <a:ea typeface="+mn-ea"/>
              <a:cs typeface="Angsana New" panose="02020603050405020304" pitchFamily="18" charset="-3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728A1A0-4D55-4502-9964-ADC7C93E2177}"/>
              </a:ext>
            </a:extLst>
          </p:cNvPr>
          <p:cNvSpPr txBox="1"/>
          <p:nvPr/>
        </p:nvSpPr>
        <p:spPr>
          <a:xfrm>
            <a:off x="2148247" y="195181"/>
            <a:ext cx="7892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Inteligência Coletiva</a:t>
            </a:r>
          </a:p>
        </p:txBody>
      </p:sp>
    </p:spTree>
    <p:extLst>
      <p:ext uri="{BB962C8B-B14F-4D97-AF65-F5344CB8AC3E}">
        <p14:creationId xmlns:p14="http://schemas.microsoft.com/office/powerpoint/2010/main" val="189485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F5E8D3-E9A4-420B-A4AD-ED07A2735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3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7AC2230-9C6C-459A-B7DB-3D62A421B2A8}"/>
              </a:ext>
            </a:extLst>
          </p:cNvPr>
          <p:cNvSpPr txBox="1"/>
          <p:nvPr/>
        </p:nvSpPr>
        <p:spPr>
          <a:xfrm>
            <a:off x="303800" y="417218"/>
            <a:ext cx="8813258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0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Mudança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     de </a:t>
            </a:r>
            <a:r>
              <a:rPr kumimoji="0" lang="pt-BR" sz="4800" b="1" i="0" u="none" strike="noStrike" kern="1200" cap="all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mindset</a:t>
            </a:r>
            <a:endParaRPr kumimoji="0" lang="pt-BR" sz="4800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800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Hard </a:t>
            </a:r>
            <a:r>
              <a:rPr kumimoji="0" lang="pt-BR" sz="4800" b="1" i="0" u="none" strike="noStrike" kern="1200" cap="all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skills</a:t>
            </a:r>
            <a:r>
              <a:rPr kumimoji="0" lang="pt-BR" sz="48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              X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                soft skills</a:t>
            </a:r>
          </a:p>
        </p:txBody>
      </p:sp>
    </p:spTree>
    <p:extLst>
      <p:ext uri="{BB962C8B-B14F-4D97-AF65-F5344CB8AC3E}">
        <p14:creationId xmlns:p14="http://schemas.microsoft.com/office/powerpoint/2010/main" val="366245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F6DA27A6-54E8-885C-EBF8-288EB90CC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501" y="0"/>
            <a:ext cx="9659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25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2F5E8D3-E9A4-420B-A4AD-ED07A27353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53" r="-1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7AC2230-9C6C-459A-B7DB-3D62A421B2A8}"/>
              </a:ext>
            </a:extLst>
          </p:cNvPr>
          <p:cNvSpPr txBox="1"/>
          <p:nvPr/>
        </p:nvSpPr>
        <p:spPr>
          <a:xfrm>
            <a:off x="263470" y="1215379"/>
            <a:ext cx="8813258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400" b="1" i="0" u="none" strike="noStrike" kern="1200" cap="all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haroni" panose="02010803020104030203" pitchFamily="2" charset="-79"/>
              <a:ea typeface="Calibri" panose="020F0502020204030204" pitchFamily="34" charset="0"/>
              <a:cs typeface="Aharoni" panose="02010803020104030203" pitchFamily="2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LIFELONG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200" b="1" i="0" u="none" strike="noStrike" kern="1200" cap="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haroni" panose="02010803020104030203" pitchFamily="2" charset="-79"/>
                <a:ea typeface="Calibri" panose="020F0502020204030204" pitchFamily="34" charset="0"/>
                <a:cs typeface="Aharoni" panose="02010803020104030203" pitchFamily="2" charset="-79"/>
              </a:rPr>
              <a:t>LEARNERS</a:t>
            </a:r>
          </a:p>
        </p:txBody>
      </p:sp>
    </p:spTree>
    <p:extLst>
      <p:ext uri="{BB962C8B-B14F-4D97-AF65-F5344CB8AC3E}">
        <p14:creationId xmlns:p14="http://schemas.microsoft.com/office/powerpoint/2010/main" val="8734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A597D97-203B-498B-95D3-E90DC961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Aldeia Global e o fluxo de informações – FACOM DO AMOR">
            <a:extLst>
              <a:ext uri="{FF2B5EF4-FFF2-40B4-BE49-F238E27FC236}">
                <a16:creationId xmlns:a16="http://schemas.microsoft.com/office/drawing/2014/main" id="{E396560C-B58C-A82B-6FFF-0103C436FA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4616"/>
          <a:stretch/>
        </p:blipFill>
        <p:spPr bwMode="auto">
          <a:xfrm>
            <a:off x="4267201" y="10"/>
            <a:ext cx="7924800" cy="3383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ultura digital em tempos de pandemia foi o tema discutido durante o IT  FOrOn Breakouts | IT Forum">
            <a:extLst>
              <a:ext uri="{FF2B5EF4-FFF2-40B4-BE49-F238E27FC236}">
                <a16:creationId xmlns:a16="http://schemas.microsoft.com/office/drawing/2014/main" id="{7AC1DD41-F0B3-3A5C-D225-231130EA1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6" r="1" b="594"/>
          <a:stretch/>
        </p:blipFill>
        <p:spPr bwMode="auto">
          <a:xfrm>
            <a:off x="4650916" y="3474720"/>
            <a:ext cx="7555832" cy="338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57" name="Freeform: Shape 2056">
            <a:extLst>
              <a:ext uri="{FF2B5EF4-FFF2-40B4-BE49-F238E27FC236}">
                <a16:creationId xmlns:a16="http://schemas.microsoft.com/office/drawing/2014/main" id="{6A6EF10E-DF41-4BD3-8EB4-6F64653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4272" cy="6858000"/>
          </a:xfrm>
          <a:custGeom>
            <a:avLst/>
            <a:gdLst>
              <a:gd name="connsiteX0" fmla="*/ 0 w 6244272"/>
              <a:gd name="connsiteY0" fmla="*/ 0 h 6858000"/>
              <a:gd name="connsiteX1" fmla="*/ 732568 w 6244272"/>
              <a:gd name="connsiteY1" fmla="*/ 0 h 6858000"/>
              <a:gd name="connsiteX2" fmla="*/ 947849 w 6244272"/>
              <a:gd name="connsiteY2" fmla="*/ 0 h 6858000"/>
              <a:gd name="connsiteX3" fmla="*/ 1823619 w 6244272"/>
              <a:gd name="connsiteY3" fmla="*/ 0 h 6858000"/>
              <a:gd name="connsiteX4" fmla="*/ 5235673 w 6244272"/>
              <a:gd name="connsiteY4" fmla="*/ 0 h 6858000"/>
              <a:gd name="connsiteX5" fmla="*/ 4933297 w 6244272"/>
              <a:gd name="connsiteY5" fmla="*/ 110269 h 6858000"/>
              <a:gd name="connsiteX6" fmla="*/ 4976910 w 6244272"/>
              <a:gd name="connsiteY6" fmla="*/ 135168 h 6858000"/>
              <a:gd name="connsiteX7" fmla="*/ 5238580 w 6244272"/>
              <a:gd name="connsiteY7" fmla="*/ 71141 h 6858000"/>
              <a:gd name="connsiteX8" fmla="*/ 5290914 w 6244272"/>
              <a:gd name="connsiteY8" fmla="*/ 88927 h 6858000"/>
              <a:gd name="connsiteX9" fmla="*/ 5264747 w 6244272"/>
              <a:gd name="connsiteY9" fmla="*/ 163625 h 6858000"/>
              <a:gd name="connsiteX10" fmla="*/ 5151357 w 6244272"/>
              <a:gd name="connsiteY10" fmla="*/ 192082 h 6858000"/>
              <a:gd name="connsiteX11" fmla="*/ 4974002 w 6244272"/>
              <a:gd name="connsiteY11" fmla="*/ 373491 h 6858000"/>
              <a:gd name="connsiteX12" fmla="*/ 5241488 w 6244272"/>
              <a:gd name="connsiteY12" fmla="*/ 352148 h 6858000"/>
              <a:gd name="connsiteX13" fmla="*/ 5288007 w 6244272"/>
              <a:gd name="connsiteY13" fmla="*/ 394834 h 6858000"/>
              <a:gd name="connsiteX14" fmla="*/ 5305452 w 6244272"/>
              <a:gd name="connsiteY14" fmla="*/ 451747 h 6858000"/>
              <a:gd name="connsiteX15" fmla="*/ 5383953 w 6244272"/>
              <a:gd name="connsiteY15" fmla="*/ 359262 h 6858000"/>
              <a:gd name="connsiteX16" fmla="*/ 5450825 w 6244272"/>
              <a:gd name="connsiteY16" fmla="*/ 334364 h 6858000"/>
              <a:gd name="connsiteX17" fmla="*/ 5471177 w 6244272"/>
              <a:gd name="connsiteY17" fmla="*/ 416176 h 6858000"/>
              <a:gd name="connsiteX18" fmla="*/ 5410121 w 6244272"/>
              <a:gd name="connsiteY18" fmla="*/ 505101 h 6858000"/>
              <a:gd name="connsiteX19" fmla="*/ 5247303 w 6244272"/>
              <a:gd name="connsiteY19" fmla="*/ 558458 h 6858000"/>
              <a:gd name="connsiteX20" fmla="*/ 5421750 w 6244272"/>
              <a:gd name="connsiteY20" fmla="*/ 558458 h 6858000"/>
              <a:gd name="connsiteX21" fmla="*/ 5622364 w 6244272"/>
              <a:gd name="connsiteY21" fmla="*/ 522887 h 6858000"/>
              <a:gd name="connsiteX22" fmla="*/ 5834608 w 6244272"/>
              <a:gd name="connsiteY22" fmla="*/ 533558 h 6858000"/>
              <a:gd name="connsiteX23" fmla="*/ 6035223 w 6244272"/>
              <a:gd name="connsiteY23" fmla="*/ 462417 h 6858000"/>
              <a:gd name="connsiteX24" fmla="*/ 6238745 w 6244272"/>
              <a:gd name="connsiteY24" fmla="*/ 465975 h 6858000"/>
              <a:gd name="connsiteX25" fmla="*/ 5337434 w 6244272"/>
              <a:gd name="connsiteY25" fmla="*/ 910606 h 6858000"/>
              <a:gd name="connsiteX26" fmla="*/ 5381046 w 6244272"/>
              <a:gd name="connsiteY26" fmla="*/ 921277 h 6858000"/>
              <a:gd name="connsiteX27" fmla="*/ 5439195 w 6244272"/>
              <a:gd name="connsiteY27" fmla="*/ 949734 h 6858000"/>
              <a:gd name="connsiteX28" fmla="*/ 5395583 w 6244272"/>
              <a:gd name="connsiteY28" fmla="*/ 1006647 h 6858000"/>
              <a:gd name="connsiteX29" fmla="*/ 5160079 w 6244272"/>
              <a:gd name="connsiteY29" fmla="*/ 1113358 h 6858000"/>
              <a:gd name="connsiteX30" fmla="*/ 5101930 w 6244272"/>
              <a:gd name="connsiteY30" fmla="*/ 1220069 h 6858000"/>
              <a:gd name="connsiteX31" fmla="*/ 5174617 w 6244272"/>
              <a:gd name="connsiteY31" fmla="*/ 1209399 h 6858000"/>
              <a:gd name="connsiteX32" fmla="*/ 5238580 w 6244272"/>
              <a:gd name="connsiteY32" fmla="*/ 1230741 h 6858000"/>
              <a:gd name="connsiteX33" fmla="*/ 5212414 w 6244272"/>
              <a:gd name="connsiteY33" fmla="*/ 1365909 h 6858000"/>
              <a:gd name="connsiteX34" fmla="*/ 4878056 w 6244272"/>
              <a:gd name="connsiteY34" fmla="*/ 1540204 h 6858000"/>
              <a:gd name="connsiteX35" fmla="*/ 4848982 w 6244272"/>
              <a:gd name="connsiteY35" fmla="*/ 1597117 h 6858000"/>
              <a:gd name="connsiteX36" fmla="*/ 4889686 w 6244272"/>
              <a:gd name="connsiteY36" fmla="*/ 1636245 h 6858000"/>
              <a:gd name="connsiteX37" fmla="*/ 4997261 w 6244272"/>
              <a:gd name="connsiteY37" fmla="*/ 1657587 h 6858000"/>
              <a:gd name="connsiteX38" fmla="*/ 4846074 w 6244272"/>
              <a:gd name="connsiteY38" fmla="*/ 1849668 h 6858000"/>
              <a:gd name="connsiteX39" fmla="*/ 4790832 w 6244272"/>
              <a:gd name="connsiteY39" fmla="*/ 1903025 h 6858000"/>
              <a:gd name="connsiteX40" fmla="*/ 4694886 w 6244272"/>
              <a:gd name="connsiteY40" fmla="*/ 1984836 h 6858000"/>
              <a:gd name="connsiteX41" fmla="*/ 4694886 w 6244272"/>
              <a:gd name="connsiteY41" fmla="*/ 2013292 h 6858000"/>
              <a:gd name="connsiteX42" fmla="*/ 4822814 w 6244272"/>
              <a:gd name="connsiteY42" fmla="*/ 2102219 h 6858000"/>
              <a:gd name="connsiteX43" fmla="*/ 5055411 w 6244272"/>
              <a:gd name="connsiteY43" fmla="*/ 2077320 h 6858000"/>
              <a:gd name="connsiteX44" fmla="*/ 4712331 w 6244272"/>
              <a:gd name="connsiteY44" fmla="*/ 2208931 h 6858000"/>
              <a:gd name="connsiteX45" fmla="*/ 5822979 w 6244272"/>
              <a:gd name="connsiteY45" fmla="*/ 1892353 h 6858000"/>
              <a:gd name="connsiteX46" fmla="*/ 5753200 w 6244272"/>
              <a:gd name="connsiteY46" fmla="*/ 1974165 h 6858000"/>
              <a:gd name="connsiteX47" fmla="*/ 5363601 w 6244272"/>
              <a:gd name="connsiteY47" fmla="*/ 2191146 h 6858000"/>
              <a:gd name="connsiteX48" fmla="*/ 5253118 w 6244272"/>
              <a:gd name="connsiteY48" fmla="*/ 2326314 h 6858000"/>
              <a:gd name="connsiteX49" fmla="*/ 5136819 w 6244272"/>
              <a:gd name="connsiteY49" fmla="*/ 2401012 h 6858000"/>
              <a:gd name="connsiteX50" fmla="*/ 4974002 w 6244272"/>
              <a:gd name="connsiteY50" fmla="*/ 2401012 h 6858000"/>
              <a:gd name="connsiteX51" fmla="*/ 4857704 w 6244272"/>
              <a:gd name="connsiteY51" fmla="*/ 2518395 h 6858000"/>
              <a:gd name="connsiteX52" fmla="*/ 4976910 w 6244272"/>
              <a:gd name="connsiteY52" fmla="*/ 2543294 h 6858000"/>
              <a:gd name="connsiteX53" fmla="*/ 5116467 w 6244272"/>
              <a:gd name="connsiteY53" fmla="*/ 2525509 h 6858000"/>
              <a:gd name="connsiteX54" fmla="*/ 5273470 w 6244272"/>
              <a:gd name="connsiteY54" fmla="*/ 2564636 h 6858000"/>
              <a:gd name="connsiteX55" fmla="*/ 5418843 w 6244272"/>
              <a:gd name="connsiteY55" fmla="*/ 2532623 h 6858000"/>
              <a:gd name="connsiteX56" fmla="*/ 5593290 w 6244272"/>
              <a:gd name="connsiteY56" fmla="*/ 2553965 h 6858000"/>
              <a:gd name="connsiteX57" fmla="*/ 5648532 w 6244272"/>
              <a:gd name="connsiteY57" fmla="*/ 2692689 h 6858000"/>
              <a:gd name="connsiteX58" fmla="*/ 5665976 w 6244272"/>
              <a:gd name="connsiteY58" fmla="*/ 2703362 h 6858000"/>
              <a:gd name="connsiteX59" fmla="*/ 5988704 w 6244272"/>
              <a:gd name="connsiteY59" fmla="*/ 2923898 h 6858000"/>
              <a:gd name="connsiteX60" fmla="*/ 6078835 w 6244272"/>
              <a:gd name="connsiteY60" fmla="*/ 2941684 h 6858000"/>
              <a:gd name="connsiteX61" fmla="*/ 5546771 w 6244272"/>
              <a:gd name="connsiteY61" fmla="*/ 3329402 h 6858000"/>
              <a:gd name="connsiteX62" fmla="*/ 5904388 w 6244272"/>
              <a:gd name="connsiteY62" fmla="*/ 3229805 h 6858000"/>
              <a:gd name="connsiteX63" fmla="*/ 5953814 w 6244272"/>
              <a:gd name="connsiteY63" fmla="*/ 3393429 h 6858000"/>
              <a:gd name="connsiteX64" fmla="*/ 5785182 w 6244272"/>
              <a:gd name="connsiteY64" fmla="*/ 3539269 h 6858000"/>
              <a:gd name="connsiteX65" fmla="*/ 5724125 w 6244272"/>
              <a:gd name="connsiteY65" fmla="*/ 3827390 h 6858000"/>
              <a:gd name="connsiteX66" fmla="*/ 5753200 w 6244272"/>
              <a:gd name="connsiteY66" fmla="*/ 4090612 h 6858000"/>
              <a:gd name="connsiteX67" fmla="*/ 5825886 w 6244272"/>
              <a:gd name="connsiteY67" fmla="*/ 4172424 h 6858000"/>
              <a:gd name="connsiteX68" fmla="*/ 5930554 w 6244272"/>
              <a:gd name="connsiteY68" fmla="*/ 4321821 h 6858000"/>
              <a:gd name="connsiteX69" fmla="*/ 5994519 w 6244272"/>
              <a:gd name="connsiteY69" fmla="*/ 4414305 h 6858000"/>
              <a:gd name="connsiteX70" fmla="*/ 6218393 w 6244272"/>
              <a:gd name="connsiteY70" fmla="*/ 4378734 h 6858000"/>
              <a:gd name="connsiteX71" fmla="*/ 5918925 w 6244272"/>
              <a:gd name="connsiteY71" fmla="*/ 4613499 h 6858000"/>
              <a:gd name="connsiteX72" fmla="*/ 6160243 w 6244272"/>
              <a:gd name="connsiteY72" fmla="*/ 4585042 h 6858000"/>
              <a:gd name="connsiteX73" fmla="*/ 6238745 w 6244272"/>
              <a:gd name="connsiteY73" fmla="*/ 4602828 h 6858000"/>
              <a:gd name="connsiteX74" fmla="*/ 6195133 w 6244272"/>
              <a:gd name="connsiteY74" fmla="*/ 4677526 h 6858000"/>
              <a:gd name="connsiteX75" fmla="*/ 6017778 w 6244272"/>
              <a:gd name="connsiteY75" fmla="*/ 4805580 h 6858000"/>
              <a:gd name="connsiteX76" fmla="*/ 5651439 w 6244272"/>
              <a:gd name="connsiteY76" fmla="*/ 5154171 h 6858000"/>
              <a:gd name="connsiteX77" fmla="*/ 6006149 w 6244272"/>
              <a:gd name="connsiteY77" fmla="*/ 4994104 h 6858000"/>
              <a:gd name="connsiteX78" fmla="*/ 5633994 w 6244272"/>
              <a:gd name="connsiteY78" fmla="*/ 5353367 h 6858000"/>
              <a:gd name="connsiteX79" fmla="*/ 5552586 w 6244272"/>
              <a:gd name="connsiteY79" fmla="*/ 5474306 h 6858000"/>
              <a:gd name="connsiteX80" fmla="*/ 5383953 w 6244272"/>
              <a:gd name="connsiteY80" fmla="*/ 5769542 h 6858000"/>
              <a:gd name="connsiteX81" fmla="*/ 5392675 w 6244272"/>
              <a:gd name="connsiteY81" fmla="*/ 5801555 h 6858000"/>
              <a:gd name="connsiteX82" fmla="*/ 5584568 w 6244272"/>
              <a:gd name="connsiteY82" fmla="*/ 5755314 h 6858000"/>
              <a:gd name="connsiteX83" fmla="*/ 5334526 w 6244272"/>
              <a:gd name="connsiteY83" fmla="*/ 6004307 h 6858000"/>
              <a:gd name="connsiteX84" fmla="*/ 5075763 w 6244272"/>
              <a:gd name="connsiteY84" fmla="*/ 6196388 h 6858000"/>
              <a:gd name="connsiteX85" fmla="*/ 5258933 w 6244272"/>
              <a:gd name="connsiteY85" fmla="*/ 6167932 h 6858000"/>
              <a:gd name="connsiteX86" fmla="*/ 5511881 w 6244272"/>
              <a:gd name="connsiteY86" fmla="*/ 6057663 h 6858000"/>
              <a:gd name="connsiteX87" fmla="*/ 5599105 w 6244272"/>
              <a:gd name="connsiteY87" fmla="*/ 6100347 h 6858000"/>
              <a:gd name="connsiteX88" fmla="*/ 5360693 w 6244272"/>
              <a:gd name="connsiteY88" fmla="*/ 6281757 h 6858000"/>
              <a:gd name="connsiteX89" fmla="*/ 5224043 w 6244272"/>
              <a:gd name="connsiteY89" fmla="*/ 6367127 h 6858000"/>
              <a:gd name="connsiteX90" fmla="*/ 5168801 w 6244272"/>
              <a:gd name="connsiteY90" fmla="*/ 6431153 h 6858000"/>
              <a:gd name="connsiteX91" fmla="*/ 5011799 w 6244272"/>
              <a:gd name="connsiteY91" fmla="*/ 6658805 h 6858000"/>
              <a:gd name="connsiteX92" fmla="*/ 4651275 w 6244272"/>
              <a:gd name="connsiteY92" fmla="*/ 6858000 h 6858000"/>
              <a:gd name="connsiteX93" fmla="*/ 1823619 w 6244272"/>
              <a:gd name="connsiteY93" fmla="*/ 6858000 h 6858000"/>
              <a:gd name="connsiteX94" fmla="*/ 947849 w 6244272"/>
              <a:gd name="connsiteY94" fmla="*/ 6858000 h 6858000"/>
              <a:gd name="connsiteX95" fmla="*/ 732568 w 6244272"/>
              <a:gd name="connsiteY95" fmla="*/ 6858000 h 6858000"/>
              <a:gd name="connsiteX96" fmla="*/ 0 w 6244272"/>
              <a:gd name="connsiteY9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6244272" h="6858000">
                <a:moveTo>
                  <a:pt x="0" y="0"/>
                </a:moveTo>
                <a:lnTo>
                  <a:pt x="732568" y="0"/>
                </a:lnTo>
                <a:lnTo>
                  <a:pt x="947849" y="0"/>
                </a:lnTo>
                <a:lnTo>
                  <a:pt x="1823619" y="0"/>
                </a:lnTo>
                <a:lnTo>
                  <a:pt x="5235673" y="0"/>
                </a:lnTo>
                <a:cubicBezTo>
                  <a:pt x="5133912" y="35571"/>
                  <a:pt x="5035058" y="78255"/>
                  <a:pt x="4933297" y="110269"/>
                </a:cubicBezTo>
                <a:cubicBezTo>
                  <a:pt x="4947835" y="145839"/>
                  <a:pt x="4962372" y="138725"/>
                  <a:pt x="4976910" y="135168"/>
                </a:cubicBezTo>
                <a:cubicBezTo>
                  <a:pt x="5064133" y="120941"/>
                  <a:pt x="5154264" y="110269"/>
                  <a:pt x="5238580" y="71141"/>
                </a:cubicBezTo>
                <a:cubicBezTo>
                  <a:pt x="5258933" y="64027"/>
                  <a:pt x="5282192" y="64027"/>
                  <a:pt x="5290914" y="88927"/>
                </a:cubicBezTo>
                <a:cubicBezTo>
                  <a:pt x="5305452" y="124497"/>
                  <a:pt x="5285100" y="145839"/>
                  <a:pt x="5264747" y="163625"/>
                </a:cubicBezTo>
                <a:cubicBezTo>
                  <a:pt x="5229858" y="195638"/>
                  <a:pt x="5189154" y="188525"/>
                  <a:pt x="5151357" y="192082"/>
                </a:cubicBezTo>
                <a:cubicBezTo>
                  <a:pt x="5046689" y="209867"/>
                  <a:pt x="4997261" y="259665"/>
                  <a:pt x="4974002" y="373491"/>
                </a:cubicBezTo>
                <a:cubicBezTo>
                  <a:pt x="5064133" y="327250"/>
                  <a:pt x="5154264" y="384162"/>
                  <a:pt x="5241488" y="352148"/>
                </a:cubicBezTo>
                <a:cubicBezTo>
                  <a:pt x="5264747" y="345034"/>
                  <a:pt x="5299637" y="355706"/>
                  <a:pt x="5288007" y="394834"/>
                </a:cubicBezTo>
                <a:cubicBezTo>
                  <a:pt x="5276378" y="430405"/>
                  <a:pt x="5238580" y="458860"/>
                  <a:pt x="5305452" y="451747"/>
                </a:cubicBezTo>
                <a:cubicBezTo>
                  <a:pt x="5354879" y="448189"/>
                  <a:pt x="5369416" y="405504"/>
                  <a:pt x="5383953" y="359262"/>
                </a:cubicBezTo>
                <a:cubicBezTo>
                  <a:pt x="5395583" y="334364"/>
                  <a:pt x="5427565" y="320135"/>
                  <a:pt x="5450825" y="334364"/>
                </a:cubicBezTo>
                <a:cubicBezTo>
                  <a:pt x="5479899" y="348592"/>
                  <a:pt x="5471177" y="387720"/>
                  <a:pt x="5471177" y="416176"/>
                </a:cubicBezTo>
                <a:cubicBezTo>
                  <a:pt x="5474085" y="469532"/>
                  <a:pt x="5450825" y="494431"/>
                  <a:pt x="5410121" y="505101"/>
                </a:cubicBezTo>
                <a:cubicBezTo>
                  <a:pt x="5360693" y="519330"/>
                  <a:pt x="5311267" y="537116"/>
                  <a:pt x="5247303" y="558458"/>
                </a:cubicBezTo>
                <a:cubicBezTo>
                  <a:pt x="5317082" y="594028"/>
                  <a:pt x="5369416" y="586915"/>
                  <a:pt x="5421750" y="558458"/>
                </a:cubicBezTo>
                <a:cubicBezTo>
                  <a:pt x="5485714" y="526444"/>
                  <a:pt x="5570030" y="483759"/>
                  <a:pt x="5622364" y="522887"/>
                </a:cubicBezTo>
                <a:cubicBezTo>
                  <a:pt x="5700865" y="579800"/>
                  <a:pt x="5764829" y="544229"/>
                  <a:pt x="5834608" y="533558"/>
                </a:cubicBezTo>
                <a:cubicBezTo>
                  <a:pt x="5979982" y="512216"/>
                  <a:pt x="5889850" y="480203"/>
                  <a:pt x="6035223" y="462417"/>
                </a:cubicBezTo>
                <a:cubicBezTo>
                  <a:pt x="6093372" y="455303"/>
                  <a:pt x="6154429" y="426847"/>
                  <a:pt x="6238745" y="465975"/>
                </a:cubicBezTo>
                <a:cubicBezTo>
                  <a:pt x="5857868" y="672284"/>
                  <a:pt x="5677606" y="658055"/>
                  <a:pt x="5337434" y="910606"/>
                </a:cubicBezTo>
                <a:cubicBezTo>
                  <a:pt x="5351971" y="935506"/>
                  <a:pt x="5366508" y="924835"/>
                  <a:pt x="5381046" y="921277"/>
                </a:cubicBezTo>
                <a:cubicBezTo>
                  <a:pt x="5404305" y="917720"/>
                  <a:pt x="5433380" y="903491"/>
                  <a:pt x="5439195" y="949734"/>
                </a:cubicBezTo>
                <a:cubicBezTo>
                  <a:pt x="5442103" y="985305"/>
                  <a:pt x="5424657" y="1003089"/>
                  <a:pt x="5395583" y="1006647"/>
                </a:cubicBezTo>
                <a:cubicBezTo>
                  <a:pt x="5311267" y="1020875"/>
                  <a:pt x="5235673" y="1070674"/>
                  <a:pt x="5160079" y="1113358"/>
                </a:cubicBezTo>
                <a:cubicBezTo>
                  <a:pt x="5125190" y="1131144"/>
                  <a:pt x="5087393" y="1156043"/>
                  <a:pt x="5101930" y="1220069"/>
                </a:cubicBezTo>
                <a:cubicBezTo>
                  <a:pt x="5131004" y="1237855"/>
                  <a:pt x="5151357" y="1212955"/>
                  <a:pt x="5174617" y="1209399"/>
                </a:cubicBezTo>
                <a:cubicBezTo>
                  <a:pt x="5197876" y="1205842"/>
                  <a:pt x="5253118" y="1220069"/>
                  <a:pt x="5238580" y="1230741"/>
                </a:cubicBezTo>
                <a:cubicBezTo>
                  <a:pt x="5171709" y="1269868"/>
                  <a:pt x="5293822" y="1365909"/>
                  <a:pt x="5212414" y="1365909"/>
                </a:cubicBezTo>
                <a:cubicBezTo>
                  <a:pt x="5078671" y="1365909"/>
                  <a:pt x="5005984" y="1536647"/>
                  <a:pt x="4878056" y="1540204"/>
                </a:cubicBezTo>
                <a:cubicBezTo>
                  <a:pt x="4857704" y="1540204"/>
                  <a:pt x="4848982" y="1572219"/>
                  <a:pt x="4848982" y="1597117"/>
                </a:cubicBezTo>
                <a:cubicBezTo>
                  <a:pt x="4848982" y="1629132"/>
                  <a:pt x="4869333" y="1632688"/>
                  <a:pt x="4889686" y="1636245"/>
                </a:cubicBezTo>
                <a:cubicBezTo>
                  <a:pt x="4921668" y="1639802"/>
                  <a:pt x="4956557" y="1597117"/>
                  <a:pt x="4997261" y="1657587"/>
                </a:cubicBezTo>
                <a:cubicBezTo>
                  <a:pt x="4921668" y="1693158"/>
                  <a:pt x="4843167" y="1728729"/>
                  <a:pt x="4846074" y="1849668"/>
                </a:cubicBezTo>
                <a:cubicBezTo>
                  <a:pt x="4846074" y="1881683"/>
                  <a:pt x="4814092" y="1895910"/>
                  <a:pt x="4790832" y="1903025"/>
                </a:cubicBezTo>
                <a:cubicBezTo>
                  <a:pt x="4750128" y="1917252"/>
                  <a:pt x="4718146" y="1938595"/>
                  <a:pt x="4694886" y="1984836"/>
                </a:cubicBezTo>
                <a:cubicBezTo>
                  <a:pt x="4694886" y="1995507"/>
                  <a:pt x="4694886" y="2002622"/>
                  <a:pt x="4694886" y="2013292"/>
                </a:cubicBezTo>
                <a:cubicBezTo>
                  <a:pt x="4700701" y="2123562"/>
                  <a:pt x="4758850" y="2120004"/>
                  <a:pt x="4822814" y="2102219"/>
                </a:cubicBezTo>
                <a:cubicBezTo>
                  <a:pt x="4898408" y="2080877"/>
                  <a:pt x="4974002" y="2038192"/>
                  <a:pt x="5055411" y="2077320"/>
                </a:cubicBezTo>
                <a:cubicBezTo>
                  <a:pt x="4942020" y="2130676"/>
                  <a:pt x="4817000" y="2134233"/>
                  <a:pt x="4712331" y="2208931"/>
                </a:cubicBezTo>
                <a:cubicBezTo>
                  <a:pt x="5101930" y="2223159"/>
                  <a:pt x="5445010" y="1984836"/>
                  <a:pt x="5822979" y="1892353"/>
                </a:cubicBezTo>
                <a:cubicBezTo>
                  <a:pt x="5811349" y="1952823"/>
                  <a:pt x="5779367" y="1967051"/>
                  <a:pt x="5753200" y="1974165"/>
                </a:cubicBezTo>
                <a:cubicBezTo>
                  <a:pt x="5613642" y="2020407"/>
                  <a:pt x="5491529" y="2112891"/>
                  <a:pt x="5363601" y="2191146"/>
                </a:cubicBezTo>
                <a:cubicBezTo>
                  <a:pt x="5311267" y="2223159"/>
                  <a:pt x="5273470" y="2258731"/>
                  <a:pt x="5253118" y="2326314"/>
                </a:cubicBezTo>
                <a:cubicBezTo>
                  <a:pt x="5235673" y="2390340"/>
                  <a:pt x="5200783" y="2418796"/>
                  <a:pt x="5136819" y="2401012"/>
                </a:cubicBezTo>
                <a:cubicBezTo>
                  <a:pt x="5084485" y="2386784"/>
                  <a:pt x="5029243" y="2393898"/>
                  <a:pt x="4974002" y="2401012"/>
                </a:cubicBezTo>
                <a:cubicBezTo>
                  <a:pt x="4912946" y="2408126"/>
                  <a:pt x="4843167" y="2479267"/>
                  <a:pt x="4857704" y="2518395"/>
                </a:cubicBezTo>
                <a:cubicBezTo>
                  <a:pt x="4886778" y="2582422"/>
                  <a:pt x="4936205" y="2550408"/>
                  <a:pt x="4976910" y="2543294"/>
                </a:cubicBezTo>
                <a:cubicBezTo>
                  <a:pt x="5026336" y="2536181"/>
                  <a:pt x="5116467" y="2518395"/>
                  <a:pt x="5116467" y="2525509"/>
                </a:cubicBezTo>
                <a:cubicBezTo>
                  <a:pt x="5148450" y="2685576"/>
                  <a:pt x="5221136" y="2564636"/>
                  <a:pt x="5273470" y="2564636"/>
                </a:cubicBezTo>
                <a:cubicBezTo>
                  <a:pt x="5322897" y="2564636"/>
                  <a:pt x="5372323" y="2546851"/>
                  <a:pt x="5418843" y="2532623"/>
                </a:cubicBezTo>
                <a:cubicBezTo>
                  <a:pt x="5479899" y="2514837"/>
                  <a:pt x="5535140" y="2546851"/>
                  <a:pt x="5593290" y="2553965"/>
                </a:cubicBezTo>
                <a:cubicBezTo>
                  <a:pt x="5645624" y="2561080"/>
                  <a:pt x="5616550" y="2653563"/>
                  <a:pt x="5648532" y="2692689"/>
                </a:cubicBezTo>
                <a:cubicBezTo>
                  <a:pt x="5654346" y="2703362"/>
                  <a:pt x="5660161" y="2703362"/>
                  <a:pt x="5665976" y="2703362"/>
                </a:cubicBezTo>
                <a:cubicBezTo>
                  <a:pt x="5683421" y="2980812"/>
                  <a:pt x="5988704" y="2913227"/>
                  <a:pt x="5988704" y="2923898"/>
                </a:cubicBezTo>
                <a:cubicBezTo>
                  <a:pt x="6014871" y="2941684"/>
                  <a:pt x="6046853" y="2899000"/>
                  <a:pt x="6078835" y="2941684"/>
                </a:cubicBezTo>
                <a:cubicBezTo>
                  <a:pt x="5942185" y="3137322"/>
                  <a:pt x="5732847" y="3183563"/>
                  <a:pt x="5546771" y="3329402"/>
                </a:cubicBezTo>
                <a:cubicBezTo>
                  <a:pt x="5700865" y="3379202"/>
                  <a:pt x="5790997" y="3208463"/>
                  <a:pt x="5904388" y="3229805"/>
                </a:cubicBezTo>
                <a:cubicBezTo>
                  <a:pt x="5959629" y="3283162"/>
                  <a:pt x="5793904" y="3368530"/>
                  <a:pt x="5953814" y="3393429"/>
                </a:cubicBezTo>
                <a:cubicBezTo>
                  <a:pt x="5884036" y="3439672"/>
                  <a:pt x="5834608" y="3485914"/>
                  <a:pt x="5785182" y="3539269"/>
                </a:cubicBezTo>
                <a:cubicBezTo>
                  <a:pt x="5700865" y="3635309"/>
                  <a:pt x="5683421" y="3699337"/>
                  <a:pt x="5724125" y="3827390"/>
                </a:cubicBezTo>
                <a:cubicBezTo>
                  <a:pt x="5750293" y="3912759"/>
                  <a:pt x="5788089" y="3991015"/>
                  <a:pt x="5753200" y="4090612"/>
                </a:cubicBezTo>
                <a:cubicBezTo>
                  <a:pt x="5729940" y="4158196"/>
                  <a:pt x="5738663" y="4204438"/>
                  <a:pt x="5825886" y="4172424"/>
                </a:cubicBezTo>
                <a:cubicBezTo>
                  <a:pt x="5918925" y="4140411"/>
                  <a:pt x="5953814" y="4200882"/>
                  <a:pt x="5930554" y="4321821"/>
                </a:cubicBezTo>
                <a:cubicBezTo>
                  <a:pt x="5916018" y="4400076"/>
                  <a:pt x="5930554" y="4424975"/>
                  <a:pt x="5994519" y="4414305"/>
                </a:cubicBezTo>
                <a:cubicBezTo>
                  <a:pt x="6064297" y="4403633"/>
                  <a:pt x="6131169" y="4353835"/>
                  <a:pt x="6218393" y="4378734"/>
                </a:cubicBezTo>
                <a:cubicBezTo>
                  <a:pt x="6148614" y="4521016"/>
                  <a:pt x="6000333" y="4478331"/>
                  <a:pt x="5918925" y="4613499"/>
                </a:cubicBezTo>
                <a:cubicBezTo>
                  <a:pt x="6014871" y="4613499"/>
                  <a:pt x="6090465" y="4613499"/>
                  <a:pt x="6160243" y="4585042"/>
                </a:cubicBezTo>
                <a:cubicBezTo>
                  <a:pt x="6189318" y="4574373"/>
                  <a:pt x="6221300" y="4560144"/>
                  <a:pt x="6238745" y="4602828"/>
                </a:cubicBezTo>
                <a:cubicBezTo>
                  <a:pt x="6259098" y="4652628"/>
                  <a:pt x="6218393" y="4670412"/>
                  <a:pt x="6195133" y="4677526"/>
                </a:cubicBezTo>
                <a:cubicBezTo>
                  <a:pt x="6128261" y="4702425"/>
                  <a:pt x="6075928" y="4759339"/>
                  <a:pt x="6017778" y="4805580"/>
                </a:cubicBezTo>
                <a:cubicBezTo>
                  <a:pt x="5892758" y="4905177"/>
                  <a:pt x="5756107" y="4990547"/>
                  <a:pt x="5651439" y="5154171"/>
                </a:cubicBezTo>
                <a:cubicBezTo>
                  <a:pt x="5782275" y="5111487"/>
                  <a:pt x="5881128" y="5011889"/>
                  <a:pt x="6006149" y="4994104"/>
                </a:cubicBezTo>
                <a:cubicBezTo>
                  <a:pt x="5898572" y="5143500"/>
                  <a:pt x="5761922" y="5243097"/>
                  <a:pt x="5633994" y="5353367"/>
                </a:cubicBezTo>
                <a:cubicBezTo>
                  <a:pt x="5596197" y="5385379"/>
                  <a:pt x="5558400" y="5406721"/>
                  <a:pt x="5552586" y="5474306"/>
                </a:cubicBezTo>
                <a:cubicBezTo>
                  <a:pt x="5535140" y="5605917"/>
                  <a:pt x="5488622" y="5712629"/>
                  <a:pt x="5383953" y="5769542"/>
                </a:cubicBezTo>
                <a:cubicBezTo>
                  <a:pt x="5383953" y="5769542"/>
                  <a:pt x="5389768" y="5790884"/>
                  <a:pt x="5392675" y="5801555"/>
                </a:cubicBezTo>
                <a:cubicBezTo>
                  <a:pt x="5456640" y="5805112"/>
                  <a:pt x="5506066" y="5726858"/>
                  <a:pt x="5584568" y="5755314"/>
                </a:cubicBezTo>
                <a:cubicBezTo>
                  <a:pt x="5506066" y="5862025"/>
                  <a:pt x="5442103" y="5954508"/>
                  <a:pt x="5334526" y="6004307"/>
                </a:cubicBezTo>
                <a:cubicBezTo>
                  <a:pt x="5247303" y="6043434"/>
                  <a:pt x="5139727" y="6068335"/>
                  <a:pt x="5075763" y="6196388"/>
                </a:cubicBezTo>
                <a:cubicBezTo>
                  <a:pt x="5148450" y="6221287"/>
                  <a:pt x="5203691" y="6189274"/>
                  <a:pt x="5258933" y="6167932"/>
                </a:cubicBezTo>
                <a:cubicBezTo>
                  <a:pt x="5343249" y="6132361"/>
                  <a:pt x="5427565" y="6093234"/>
                  <a:pt x="5511881" y="6057663"/>
                </a:cubicBezTo>
                <a:cubicBezTo>
                  <a:pt x="5543864" y="6043434"/>
                  <a:pt x="5578753" y="6036320"/>
                  <a:pt x="5599105" y="6100347"/>
                </a:cubicBezTo>
                <a:cubicBezTo>
                  <a:pt x="5491529" y="6114575"/>
                  <a:pt x="5427565" y="6199945"/>
                  <a:pt x="5360693" y="6281757"/>
                </a:cubicBezTo>
                <a:cubicBezTo>
                  <a:pt x="5322897" y="6327999"/>
                  <a:pt x="5290914" y="6388469"/>
                  <a:pt x="5224043" y="6367127"/>
                </a:cubicBezTo>
                <a:cubicBezTo>
                  <a:pt x="5189154" y="6356456"/>
                  <a:pt x="5165894" y="6388469"/>
                  <a:pt x="5168801" y="6431153"/>
                </a:cubicBezTo>
                <a:cubicBezTo>
                  <a:pt x="5183339" y="6580550"/>
                  <a:pt x="5099022" y="6630349"/>
                  <a:pt x="5011799" y="6658805"/>
                </a:cubicBezTo>
                <a:cubicBezTo>
                  <a:pt x="4883871" y="6701489"/>
                  <a:pt x="4770480" y="6786859"/>
                  <a:pt x="4651275" y="6858000"/>
                </a:cubicBezTo>
                <a:lnTo>
                  <a:pt x="1823619" y="6858000"/>
                </a:lnTo>
                <a:lnTo>
                  <a:pt x="947849" y="6858000"/>
                </a:lnTo>
                <a:lnTo>
                  <a:pt x="732568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5057D72-3586-41D5-9BB5-D3A3691E355D}"/>
              </a:ext>
            </a:extLst>
          </p:cNvPr>
          <p:cNvSpPr txBox="1"/>
          <p:nvPr/>
        </p:nvSpPr>
        <p:spPr>
          <a:xfrm>
            <a:off x="643468" y="609600"/>
            <a:ext cx="3992700" cy="38771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VIVEMOS EM UMA ALDEIA GLOBAL</a:t>
            </a:r>
          </a:p>
        </p:txBody>
      </p:sp>
    </p:spTree>
    <p:extLst>
      <p:ext uri="{BB962C8B-B14F-4D97-AF65-F5344CB8AC3E}">
        <p14:creationId xmlns:p14="http://schemas.microsoft.com/office/powerpoint/2010/main" val="39689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249347FD-19E1-C2DC-5DE6-E8774D134918}"/>
              </a:ext>
            </a:extLst>
          </p:cNvPr>
          <p:cNvSpPr txBox="1"/>
          <p:nvPr/>
        </p:nvSpPr>
        <p:spPr>
          <a:xfrm>
            <a:off x="2945379" y="0"/>
            <a:ext cx="7892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Aharoni" panose="02010803020104030203" pitchFamily="2" charset="-79"/>
              </a:rPr>
              <a:t>HISTÓRIA DA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Calibri" panose="020F0502020204030204" pitchFamily="34" charset="0"/>
                <a:cs typeface="Aharoni" panose="02010803020104030203" pitchFamily="2" charset="-79"/>
              </a:rPr>
              <a:t>COMPUTAÇÃO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01D609E4-BD9D-7550-2DB5-721A69C6D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903" y="2278006"/>
            <a:ext cx="3701027" cy="131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BCD6BE98-1297-CA8C-4728-0DC24640B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47" y="3326593"/>
            <a:ext cx="21717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20D8766E-14CF-F160-D1B4-CFB66FB73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413" y="1774078"/>
            <a:ext cx="3229686" cy="1400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O que é PIX? Veja como funciona o sistema de pagamentos do Banco Central |  Produtividade | TechTudo">
            <a:extLst>
              <a:ext uri="{FF2B5EF4-FFF2-40B4-BE49-F238E27FC236}">
                <a16:creationId xmlns:a16="http://schemas.microsoft.com/office/drawing/2014/main" id="{09DE614F-E571-13C8-C07A-07189A99C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9" y="508392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o fazer o cancelamento Spotify Premium | Focalizando">
            <a:extLst>
              <a:ext uri="{FF2B5EF4-FFF2-40B4-BE49-F238E27FC236}">
                <a16:creationId xmlns:a16="http://schemas.microsoft.com/office/drawing/2014/main" id="{935A879F-65CD-9364-A97A-3C84E312E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099" y="3273839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Quais os benefícios da assinatura Mercado Livre nível 6? - TecMundo">
            <a:extLst>
              <a:ext uri="{FF2B5EF4-FFF2-40B4-BE49-F238E27FC236}">
                <a16:creationId xmlns:a16="http://schemas.microsoft.com/office/drawing/2014/main" id="{9CC1B009-BE8E-2F96-6EC2-66C8EC62B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700" y="487403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sapp fora do ar? Falhas e problemas acontecendo neste momento. |  Downdetector">
            <a:extLst>
              <a:ext uri="{FF2B5EF4-FFF2-40B4-BE49-F238E27FC236}">
                <a16:creationId xmlns:a16="http://schemas.microsoft.com/office/drawing/2014/main" id="{FBD73542-FF19-F990-8388-DACE2479A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987" y="5020032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51700728-0FDA-A2C8-20FB-33760B11CCC7}"/>
              </a:ext>
            </a:extLst>
          </p:cNvPr>
          <p:cNvSpPr/>
          <p:nvPr/>
        </p:nvSpPr>
        <p:spPr>
          <a:xfrm>
            <a:off x="3497981" y="383761"/>
            <a:ext cx="519603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Calibri" panose="020F0502020204030204" pitchFamily="34" charset="0"/>
                <a:cs typeface="Aharoni" panose="02010803020104030203" pitchFamily="2" charset="-79"/>
              </a:rPr>
              <a:t>Cultura Digital</a:t>
            </a:r>
          </a:p>
        </p:txBody>
      </p:sp>
    </p:spTree>
    <p:extLst>
      <p:ext uri="{BB962C8B-B14F-4D97-AF65-F5344CB8AC3E}">
        <p14:creationId xmlns:p14="http://schemas.microsoft.com/office/powerpoint/2010/main" val="355770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820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8817517-67B5-A991-A79D-4C11CCD07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1916909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1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C42388-92E6-44A2-8CC2-51525A4BB4E0}"/>
              </a:ext>
            </a:extLst>
          </p:cNvPr>
          <p:cNvSpPr/>
          <p:nvPr/>
        </p:nvSpPr>
        <p:spPr>
          <a:xfrm>
            <a:off x="6536835" y="874455"/>
            <a:ext cx="3550139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a typeface="Calibri" panose="020F0502020204030204" pitchFamily="34" charset="0"/>
                <a:cs typeface="Aharoni" panose="02010803020104030203" pitchFamily="2" charset="-79"/>
              </a:rPr>
              <a:t>Manuel Castells</a:t>
            </a:r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     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B6B4EA-9DFE-0B6A-0516-4F1C0CB0463A}"/>
              </a:ext>
            </a:extLst>
          </p:cNvPr>
          <p:cNvSpPr txBox="1"/>
          <p:nvPr/>
        </p:nvSpPr>
        <p:spPr>
          <a:xfrm>
            <a:off x="179628" y="2043072"/>
            <a:ext cx="8809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5CBD681-B991-552C-4C01-25EDB4897B3C}"/>
              </a:ext>
            </a:extLst>
          </p:cNvPr>
          <p:cNvSpPr txBox="1"/>
          <p:nvPr/>
        </p:nvSpPr>
        <p:spPr>
          <a:xfrm>
            <a:off x="5792685" y="1832114"/>
            <a:ext cx="6012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202124"/>
                </a:solidFill>
                <a:latin typeface="arial" panose="020B0604020202020204" pitchFamily="34" charset="0"/>
              </a:rPr>
              <a:t>S</a:t>
            </a:r>
            <a:r>
              <a:rPr lang="pt-BR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ociólogo e professor universitário espanhol, ministro de Universidades do governo da Espanha. </a:t>
            </a:r>
            <a:endParaRPr lang="pt-BR" sz="2400" dirty="0"/>
          </a:p>
        </p:txBody>
      </p:sp>
      <p:pic>
        <p:nvPicPr>
          <p:cNvPr id="1026" name="Picture 2" descr="Sociólogo espanhol Manuel Castells (Foto: Fronteiras do Pensamento/Wikimedia Commons)">
            <a:extLst>
              <a:ext uri="{FF2B5EF4-FFF2-40B4-BE49-F238E27FC236}">
                <a16:creationId xmlns:a16="http://schemas.microsoft.com/office/drawing/2014/main" id="{F3F03003-08E9-2073-C903-A4C0E2BA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704"/>
            <a:ext cx="5317635" cy="354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ociedade em rede: 1, A Capa Pode Variar | Amazon.com.br">
            <a:extLst>
              <a:ext uri="{FF2B5EF4-FFF2-40B4-BE49-F238E27FC236}">
                <a16:creationId xmlns:a16="http://schemas.microsoft.com/office/drawing/2014/main" id="{6BB9EC8B-ECB3-EFF7-EA28-D014CB47E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8815" y="3243401"/>
            <a:ext cx="2381806" cy="3546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82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EF639A5-E923-EE95-7F33-0B67B49FE9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2" r="2503" b="-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29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sfera de malha e nós">
            <a:extLst>
              <a:ext uri="{FF2B5EF4-FFF2-40B4-BE49-F238E27FC236}">
                <a16:creationId xmlns:a16="http://schemas.microsoft.com/office/drawing/2014/main" id="{D0A80750-97AE-A24A-C534-6EB0F049BC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911" r="492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CB32D4D-60D1-ABF4-A227-8A36ACC45C44}"/>
              </a:ext>
            </a:extLst>
          </p:cNvPr>
          <p:cNvSpPr txBox="1"/>
          <p:nvPr/>
        </p:nvSpPr>
        <p:spPr>
          <a:xfrm>
            <a:off x="5802643" y="2532187"/>
            <a:ext cx="5996910" cy="4079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algn="just" fontAlgn="base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Web </a:t>
            </a:r>
            <a:r>
              <a:rPr lang="en-US" sz="2200" i="1" dirty="0" err="1">
                <a:effectLst/>
              </a:rPr>
              <a:t>não</a:t>
            </a:r>
            <a:r>
              <a:rPr lang="en-US" sz="2200" i="1" dirty="0">
                <a:effectLst/>
              </a:rPr>
              <a:t> é </a:t>
            </a:r>
            <a:r>
              <a:rPr lang="en-US" sz="2200" i="1" dirty="0" err="1">
                <a:effectLst/>
              </a:rPr>
              <a:t>uma</a:t>
            </a:r>
            <a:r>
              <a:rPr lang="en-US" sz="2200" i="1" dirty="0">
                <a:effectLst/>
              </a:rPr>
              <a:t> simples </a:t>
            </a:r>
            <a:r>
              <a:rPr lang="en-US" sz="2200" i="1" dirty="0" err="1">
                <a:effectLst/>
              </a:rPr>
              <a:t>tecnologia</a:t>
            </a:r>
            <a:r>
              <a:rPr lang="en-US" sz="2200" i="1" dirty="0">
                <a:effectLst/>
              </a:rPr>
              <a:t> de </a:t>
            </a:r>
            <a:r>
              <a:rPr lang="en-US" sz="2200" i="1" dirty="0" err="1">
                <a:effectLst/>
              </a:rPr>
              <a:t>comunicação</a:t>
            </a:r>
            <a:r>
              <a:rPr lang="en-US" sz="2200" i="1" dirty="0">
                <a:effectLst/>
              </a:rPr>
              <a:t>, mas o </a:t>
            </a:r>
            <a:r>
              <a:rPr lang="en-US" sz="2200" i="1" dirty="0" err="1">
                <a:effectLst/>
              </a:rPr>
              <a:t>epicentro</a:t>
            </a:r>
            <a:r>
              <a:rPr lang="en-US" sz="2200" i="1" dirty="0">
                <a:effectLst/>
              </a:rPr>
              <a:t> de </a:t>
            </a:r>
            <a:r>
              <a:rPr lang="en-US" sz="2200" i="1" dirty="0" err="1">
                <a:effectLst/>
              </a:rPr>
              <a:t>muitas</a:t>
            </a:r>
            <a:r>
              <a:rPr lang="en-US" sz="2200" i="1" dirty="0">
                <a:effectLst/>
              </a:rPr>
              <a:t> </a:t>
            </a:r>
            <a:r>
              <a:rPr lang="en-US" sz="2200" i="1" dirty="0" err="1">
                <a:effectLst/>
              </a:rPr>
              <a:t>áreas</a:t>
            </a:r>
            <a:r>
              <a:rPr lang="en-US" sz="2200" i="1" dirty="0">
                <a:effectLst/>
              </a:rPr>
              <a:t> da </a:t>
            </a:r>
            <a:r>
              <a:rPr lang="en-US" sz="2200" i="1" dirty="0" err="1">
                <a:effectLst/>
              </a:rPr>
              <a:t>atividade</a:t>
            </a:r>
            <a:r>
              <a:rPr lang="en-US" sz="2200" i="1" dirty="0">
                <a:effectLst/>
              </a:rPr>
              <a:t> social, </a:t>
            </a:r>
            <a:r>
              <a:rPr lang="en-US" sz="2200" i="1" dirty="0" err="1">
                <a:effectLst/>
              </a:rPr>
              <a:t>econômica</a:t>
            </a:r>
            <a:r>
              <a:rPr lang="en-US" sz="2200" i="1" dirty="0">
                <a:effectLst/>
              </a:rPr>
              <a:t> e </a:t>
            </a:r>
            <a:r>
              <a:rPr lang="en-US" sz="2200" i="1" dirty="0" err="1">
                <a:effectLst/>
              </a:rPr>
              <a:t>política</a:t>
            </a:r>
            <a:r>
              <a:rPr lang="en-US" sz="2200" i="1" dirty="0">
                <a:effectLst/>
              </a:rPr>
              <a:t>, o que </a:t>
            </a:r>
            <a:r>
              <a:rPr lang="en-US" sz="2200" i="1" dirty="0" err="1">
                <a:effectLst/>
              </a:rPr>
              <a:t>pode</a:t>
            </a:r>
            <a:r>
              <a:rPr lang="en-US" sz="2200" i="1" dirty="0">
                <a:effectLst/>
              </a:rPr>
              <a:t> converter-se num </a:t>
            </a:r>
            <a:r>
              <a:rPr lang="en-US" sz="2200" i="1" dirty="0" err="1">
                <a:effectLst/>
              </a:rPr>
              <a:t>grande</a:t>
            </a:r>
            <a:r>
              <a:rPr lang="en-US" sz="2200" i="1" dirty="0">
                <a:effectLst/>
              </a:rPr>
              <a:t> </a:t>
            </a:r>
            <a:r>
              <a:rPr lang="en-US" sz="2200" i="1" dirty="0" err="1">
                <a:effectLst/>
              </a:rPr>
              <a:t>instrumento</a:t>
            </a:r>
            <a:r>
              <a:rPr lang="en-US" sz="2200" i="1" dirty="0">
                <a:effectLst/>
              </a:rPr>
              <a:t> de </a:t>
            </a:r>
            <a:r>
              <a:rPr lang="en-US" sz="2200" i="1" dirty="0" err="1">
                <a:effectLst/>
              </a:rPr>
              <a:t>exclusão</a:t>
            </a:r>
            <a:r>
              <a:rPr lang="en-US" sz="2200" i="1" dirty="0">
                <a:effectLst/>
              </a:rPr>
              <a:t> social, </a:t>
            </a:r>
            <a:r>
              <a:rPr lang="en-US" sz="2200" i="1" dirty="0" err="1">
                <a:effectLst/>
              </a:rPr>
              <a:t>reforçando</a:t>
            </a:r>
            <a:r>
              <a:rPr lang="en-US" sz="2200" i="1" dirty="0">
                <a:effectLst/>
              </a:rPr>
              <a:t> a </a:t>
            </a:r>
            <a:r>
              <a:rPr lang="en-US" sz="2200" i="1" dirty="0" err="1">
                <a:effectLst/>
              </a:rPr>
              <a:t>diferença</a:t>
            </a:r>
            <a:r>
              <a:rPr lang="en-US" sz="2200" i="1" dirty="0">
                <a:effectLst/>
              </a:rPr>
              <a:t> entre </a:t>
            </a:r>
            <a:r>
              <a:rPr lang="en-US" sz="2200" i="1" dirty="0" err="1">
                <a:effectLst/>
              </a:rPr>
              <a:t>pobres</a:t>
            </a:r>
            <a:r>
              <a:rPr lang="en-US" sz="2200" i="1" dirty="0">
                <a:effectLst/>
              </a:rPr>
              <a:t> e </a:t>
            </a:r>
            <a:r>
              <a:rPr lang="en-US" sz="2200" i="1" dirty="0" err="1">
                <a:effectLst/>
              </a:rPr>
              <a:t>ricos</a:t>
            </a:r>
            <a:r>
              <a:rPr lang="en-US" sz="2200" i="1" dirty="0">
                <a:effectLst/>
              </a:rPr>
              <a:t>. </a:t>
            </a:r>
          </a:p>
          <a:p>
            <a:pPr indent="-228600" algn="just" fontAlgn="base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200" i="1" dirty="0"/>
          </a:p>
          <a:p>
            <a:pPr algn="just" fontAlgn="base">
              <a:lnSpc>
                <a:spcPct val="90000"/>
              </a:lnSpc>
              <a:spcAft>
                <a:spcPts val="800"/>
              </a:spcAft>
            </a:pPr>
            <a:endParaRPr lang="en-US" sz="2200" i="1" dirty="0">
              <a:effectLst/>
            </a:endParaRPr>
          </a:p>
          <a:p>
            <a:pPr indent="-228600" algn="just" fontAlgn="base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i="1" dirty="0">
                <a:effectLst/>
              </a:rPr>
              <a:t>O </a:t>
            </a:r>
            <a:r>
              <a:rPr lang="en-US" sz="2200" i="1" dirty="0" err="1">
                <a:effectLst/>
              </a:rPr>
              <a:t>esforço</a:t>
            </a:r>
            <a:r>
              <a:rPr lang="en-US" sz="2200" i="1" dirty="0">
                <a:effectLst/>
              </a:rPr>
              <a:t> conjunto no </a:t>
            </a:r>
            <a:r>
              <a:rPr lang="en-US" sz="2200" i="1" dirty="0" err="1">
                <a:effectLst/>
              </a:rPr>
              <a:t>desenvolvimento</a:t>
            </a:r>
            <a:r>
              <a:rPr lang="en-US" sz="2200" i="1" dirty="0">
                <a:effectLst/>
              </a:rPr>
              <a:t> de </a:t>
            </a:r>
            <a:r>
              <a:rPr lang="en-US" sz="2200" i="1" dirty="0" err="1">
                <a:effectLst/>
              </a:rPr>
              <a:t>uma</a:t>
            </a:r>
            <a:r>
              <a:rPr lang="en-US" sz="2200" i="1" dirty="0">
                <a:effectLst/>
              </a:rPr>
              <a:t> rede que </a:t>
            </a:r>
            <a:r>
              <a:rPr lang="en-US" sz="2200" i="1" dirty="0" err="1">
                <a:effectLst/>
              </a:rPr>
              <a:t>possibilitasse</a:t>
            </a:r>
            <a:r>
              <a:rPr lang="en-US" sz="2200" i="1" dirty="0">
                <a:effectLst/>
              </a:rPr>
              <a:t> a </a:t>
            </a:r>
            <a:r>
              <a:rPr lang="en-US" sz="2200" i="1" dirty="0" err="1">
                <a:effectLst/>
              </a:rPr>
              <a:t>comunicação</a:t>
            </a:r>
            <a:r>
              <a:rPr lang="en-US" sz="2200" i="1" dirty="0">
                <a:effectLst/>
              </a:rPr>
              <a:t> de </a:t>
            </a:r>
            <a:r>
              <a:rPr lang="en-US" sz="2200" i="1" dirty="0" err="1">
                <a:effectLst/>
              </a:rPr>
              <a:t>todos</a:t>
            </a:r>
            <a:r>
              <a:rPr lang="en-US" sz="2200" i="1" dirty="0">
                <a:effectLst/>
              </a:rPr>
              <a:t> para </a:t>
            </a:r>
            <a:r>
              <a:rPr lang="en-US" sz="2200" i="1" dirty="0" err="1">
                <a:effectLst/>
              </a:rPr>
              <a:t>todos</a:t>
            </a:r>
            <a:r>
              <a:rPr lang="en-US" sz="2200" i="1" dirty="0">
                <a:effectLst/>
              </a:rPr>
              <a:t> e a </a:t>
            </a:r>
            <a:r>
              <a:rPr lang="en-US" sz="2200" i="1" dirty="0" err="1">
                <a:effectLst/>
              </a:rPr>
              <a:t>ideia</a:t>
            </a:r>
            <a:r>
              <a:rPr lang="en-US" sz="2200" i="1" dirty="0">
                <a:effectLst/>
              </a:rPr>
              <a:t> da </a:t>
            </a:r>
            <a:r>
              <a:rPr lang="en-US" sz="2200" i="1" dirty="0" err="1">
                <a:effectLst/>
              </a:rPr>
              <a:t>expectativa</a:t>
            </a:r>
            <a:r>
              <a:rPr lang="en-US" sz="2200" i="1" dirty="0">
                <a:effectLst/>
              </a:rPr>
              <a:t> </a:t>
            </a:r>
            <a:r>
              <a:rPr lang="en-US" sz="2200" i="1" dirty="0" err="1">
                <a:effectLst/>
              </a:rPr>
              <a:t>grandiosa</a:t>
            </a:r>
            <a:r>
              <a:rPr lang="en-US" sz="2200" i="1" dirty="0">
                <a:effectLst/>
              </a:rPr>
              <a:t> da Internet </a:t>
            </a:r>
            <a:r>
              <a:rPr lang="en-US" sz="2200" i="1" dirty="0" err="1">
                <a:effectLst/>
              </a:rPr>
              <a:t>como</a:t>
            </a:r>
            <a:r>
              <a:rPr lang="en-US" sz="2200" i="1" dirty="0">
                <a:effectLst/>
              </a:rPr>
              <a:t> o </a:t>
            </a:r>
            <a:r>
              <a:rPr lang="en-US" sz="2200" i="1" dirty="0" err="1">
                <a:effectLst/>
              </a:rPr>
              <a:t>sonho</a:t>
            </a:r>
            <a:r>
              <a:rPr lang="en-US" sz="2200" i="1" dirty="0">
                <a:effectLst/>
              </a:rPr>
              <a:t> </a:t>
            </a:r>
            <a:r>
              <a:rPr lang="en-US" sz="2200" i="1" dirty="0" err="1">
                <a:effectLst/>
              </a:rPr>
              <a:t>científico</a:t>
            </a:r>
            <a:r>
              <a:rPr lang="en-US" sz="2200" i="1" dirty="0">
                <a:effectLst/>
              </a:rPr>
              <a:t> que </a:t>
            </a:r>
            <a:r>
              <a:rPr lang="en-US" sz="2200" i="1" dirty="0" err="1">
                <a:effectLst/>
              </a:rPr>
              <a:t>pretende</a:t>
            </a:r>
            <a:r>
              <a:rPr lang="en-US" sz="2200" i="1" dirty="0">
                <a:effectLst/>
              </a:rPr>
              <a:t>, </a:t>
            </a:r>
            <a:r>
              <a:rPr lang="en-US" sz="2200" i="1" dirty="0" err="1">
                <a:effectLst/>
              </a:rPr>
              <a:t>através</a:t>
            </a:r>
            <a:r>
              <a:rPr lang="en-US" sz="2200" i="1" dirty="0">
                <a:effectLst/>
              </a:rPr>
              <a:t> da </a:t>
            </a:r>
            <a:r>
              <a:rPr lang="en-US" sz="2200" i="1" dirty="0" err="1">
                <a:effectLst/>
              </a:rPr>
              <a:t>comunicação</a:t>
            </a:r>
            <a:r>
              <a:rPr lang="en-US" sz="2200" i="1" dirty="0">
                <a:effectLst/>
              </a:rPr>
              <a:t> entre </a:t>
            </a:r>
            <a:r>
              <a:rPr lang="en-US" sz="2200" i="1" dirty="0" err="1">
                <a:effectLst/>
              </a:rPr>
              <a:t>computadores</a:t>
            </a:r>
            <a:r>
              <a:rPr lang="en-US" sz="2200" i="1" dirty="0">
                <a:effectLst/>
              </a:rPr>
              <a:t>, </a:t>
            </a:r>
            <a:r>
              <a:rPr lang="en-US" sz="2200" i="1" dirty="0" err="1">
                <a:effectLst/>
              </a:rPr>
              <a:t>poder</a:t>
            </a:r>
            <a:r>
              <a:rPr lang="en-US" sz="2200" i="1" dirty="0">
                <a:effectLst/>
              </a:rPr>
              <a:t> mudar o </a:t>
            </a:r>
            <a:r>
              <a:rPr lang="en-US" sz="2200" i="1" dirty="0" err="1">
                <a:effectLst/>
              </a:rPr>
              <a:t>mundo</a:t>
            </a:r>
            <a:r>
              <a:rPr lang="en-US" sz="2200" b="1" dirty="0">
                <a:effectLst/>
              </a:rPr>
              <a:t> </a:t>
            </a:r>
            <a:r>
              <a:rPr lang="en-US" sz="2200" dirty="0">
                <a:effectLst/>
              </a:rPr>
              <a:t>(CASTELLS, 2004)</a:t>
            </a:r>
          </a:p>
          <a:p>
            <a:pPr indent="-228600" fontAlgn="base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300" b="1" dirty="0"/>
          </a:p>
        </p:txBody>
      </p:sp>
    </p:spTree>
    <p:extLst>
      <p:ext uri="{BB962C8B-B14F-4D97-AF65-F5344CB8AC3E}">
        <p14:creationId xmlns:p14="http://schemas.microsoft.com/office/powerpoint/2010/main" val="934025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B2C4BF7A-D77F-43A6-76DC-F171F7E2A0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2841" y="1839692"/>
            <a:ext cx="31358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02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B7AD3C-EBEB-1FB2-0131-44CEDE716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78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0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Metaverso: tudo sobre o mundo virtual que está chamando a atenção dos  investidores - InfoMoney">
            <a:extLst>
              <a:ext uri="{FF2B5EF4-FFF2-40B4-BE49-F238E27FC236}">
                <a16:creationId xmlns:a16="http://schemas.microsoft.com/office/drawing/2014/main" id="{7D42C076-15CC-C782-6D4B-445F4B85F9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20" b="5226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799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AC42388-92E6-44A2-8CC2-51525A4BB4E0}"/>
              </a:ext>
            </a:extLst>
          </p:cNvPr>
          <p:cNvSpPr/>
          <p:nvPr/>
        </p:nvSpPr>
        <p:spPr>
          <a:xfrm>
            <a:off x="6994069" y="1032476"/>
            <a:ext cx="2536592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ea typeface="Calibri" panose="020F0502020204030204" pitchFamily="34" charset="0"/>
                <a:cs typeface="Aharoni" panose="02010803020104030203" pitchFamily="2" charset="-79"/>
              </a:rPr>
              <a:t>Pierre Lévy</a:t>
            </a:r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endParaRPr lang="pt-BR" sz="6000" b="1" dirty="0">
              <a:ea typeface="Calibri" panose="020F0502020204030204" pitchFamily="34" charset="0"/>
              <a:cs typeface="Aharoni" panose="02010803020104030203" pitchFamily="2" charset="-79"/>
            </a:endParaRPr>
          </a:p>
          <a:p>
            <a:r>
              <a:rPr lang="pt-BR" sz="6000" b="1" dirty="0">
                <a:ea typeface="Calibri" panose="020F0502020204030204" pitchFamily="34" charset="0"/>
                <a:cs typeface="Aharoni" panose="02010803020104030203" pitchFamily="2" charset="-79"/>
              </a:rPr>
              <a:t>     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6B6B4EA-9DFE-0B6A-0516-4F1C0CB0463A}"/>
              </a:ext>
            </a:extLst>
          </p:cNvPr>
          <p:cNvSpPr txBox="1"/>
          <p:nvPr/>
        </p:nvSpPr>
        <p:spPr>
          <a:xfrm>
            <a:off x="179628" y="2043072"/>
            <a:ext cx="88096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i="0" dirty="0">
                <a:effectLst/>
              </a:rPr>
              <a:t>Filósofo, sociólogo e pesquisador que estuda o impacto da Internet na sociedade, as humanidades digitais e o virtual.</a:t>
            </a:r>
          </a:p>
          <a:p>
            <a:r>
              <a:rPr lang="pt-BR" sz="2800" i="0" dirty="0">
                <a:effectLst/>
              </a:rPr>
              <a:t>* Cibercultura  * </a:t>
            </a:r>
            <a:r>
              <a:rPr lang="pt-BR" sz="2800" dirty="0" err="1"/>
              <a:t>Ciberdemocracia</a:t>
            </a:r>
            <a:r>
              <a:rPr lang="pt-BR" sz="2800" dirty="0"/>
              <a:t> * Inteligência Coletiva</a:t>
            </a:r>
          </a:p>
          <a:p>
            <a:r>
              <a:rPr lang="pt-BR" sz="2400" i="0" dirty="0">
                <a:effectLst/>
              </a:rPr>
              <a:t> </a:t>
            </a:r>
            <a:endParaRPr lang="pt-BR" sz="2400" dirty="0"/>
          </a:p>
        </p:txBody>
      </p:sp>
      <p:pic>
        <p:nvPicPr>
          <p:cNvPr id="7172" name="Picture 4" descr="Resultado de imagem para pierre levy livros">
            <a:extLst>
              <a:ext uri="{FF2B5EF4-FFF2-40B4-BE49-F238E27FC236}">
                <a16:creationId xmlns:a16="http://schemas.microsoft.com/office/drawing/2014/main" id="{71D9B1E2-5DF5-8018-D18F-67E028284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0662" y="0"/>
            <a:ext cx="2661338" cy="3587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BF08130-61B2-D312-9E72-7F2E9CF26906}"/>
              </a:ext>
            </a:extLst>
          </p:cNvPr>
          <p:cNvSpPr txBox="1"/>
          <p:nvPr/>
        </p:nvSpPr>
        <p:spPr>
          <a:xfrm>
            <a:off x="648793" y="3977426"/>
            <a:ext cx="78712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200" b="1" i="1" dirty="0">
                <a:solidFill>
                  <a:srgbClr val="252525"/>
                </a:solidFill>
                <a:effectLst/>
              </a:rPr>
              <a:t>"A questão é: como usaremos as novas tecnologias de forma significativa para aumentar a inteligência humana coletiva?"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537636-6189-20B9-2B26-1AB035C52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0662" y="2920235"/>
            <a:ext cx="2661339" cy="393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484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ctr">
          <a:defRPr sz="2400" dirty="0" smtClean="0">
            <a:solidFill>
              <a:srgbClr val="1F2B5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424</Words>
  <Application>Microsoft Office PowerPoint</Application>
  <PresentationFormat>Widescreen</PresentationFormat>
  <Paragraphs>45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Aharoni</vt:lpstr>
      <vt:lpstr>Angsana New</vt:lpstr>
      <vt:lpstr>arial</vt:lpstr>
      <vt:lpstr>arial</vt:lpstr>
      <vt:lpstr>Calibri</vt:lpstr>
      <vt:lpstr>Calibri Light</vt:lpstr>
      <vt:lpstr>Tema do Office</vt:lpstr>
      <vt:lpstr>1_Tema do Office</vt:lpstr>
      <vt:lpstr>SOCIEDADE EM REDE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Natasha Sophie Pereira</dc:creator>
  <cp:lastModifiedBy>Pollyana dos Reis Pereira Fanstone</cp:lastModifiedBy>
  <cp:revision>8</cp:revision>
  <dcterms:created xsi:type="dcterms:W3CDTF">2022-07-13T20:11:19Z</dcterms:created>
  <dcterms:modified xsi:type="dcterms:W3CDTF">2023-08-14T19:55:05Z</dcterms:modified>
</cp:coreProperties>
</file>