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1" r:id="rId5"/>
  </p:sldMasterIdLst>
  <p:notesMasterIdLst>
    <p:notesMasterId r:id="rId33"/>
  </p:notesMasterIdLst>
  <p:sldIdLst>
    <p:sldId id="286" r:id="rId6"/>
    <p:sldId id="331" r:id="rId7"/>
    <p:sldId id="329" r:id="rId8"/>
    <p:sldId id="319" r:id="rId9"/>
    <p:sldId id="257" r:id="rId10"/>
    <p:sldId id="285" r:id="rId11"/>
    <p:sldId id="284" r:id="rId12"/>
    <p:sldId id="258" r:id="rId13"/>
    <p:sldId id="315" r:id="rId14"/>
    <p:sldId id="259" r:id="rId15"/>
    <p:sldId id="283" r:id="rId16"/>
    <p:sldId id="260" r:id="rId17"/>
    <p:sldId id="307" r:id="rId18"/>
    <p:sldId id="314" r:id="rId19"/>
    <p:sldId id="317" r:id="rId20"/>
    <p:sldId id="333" r:id="rId21"/>
    <p:sldId id="330" r:id="rId22"/>
    <p:sldId id="318" r:id="rId23"/>
    <p:sldId id="326" r:id="rId24"/>
    <p:sldId id="327" r:id="rId25"/>
    <p:sldId id="288" r:id="rId26"/>
    <p:sldId id="328" r:id="rId27"/>
    <p:sldId id="325" r:id="rId28"/>
    <p:sldId id="311" r:id="rId29"/>
    <p:sldId id="313" r:id="rId30"/>
    <p:sldId id="312" r:id="rId31"/>
    <p:sldId id="282" r:id="rId3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D74BD3-0230-429F-B38F-59BE60CB7C9F}" v="11" dt="2023-08-14T19:53:53.1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microsoft.com/office/2015/10/relationships/revisionInfo" Target="revisionInfo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llyana dos Reis Pereira Fanstone" userId="049d157d-438d-491c-abb7-1b1c74d0e0d3" providerId="ADAL" clId="{B5B0DF41-53FB-48A8-B69B-0D6330ABE053}"/>
    <pc:docChg chg="modSld">
      <pc:chgData name="Pollyana dos Reis Pereira Fanstone" userId="049d157d-438d-491c-abb7-1b1c74d0e0d3" providerId="ADAL" clId="{B5B0DF41-53FB-48A8-B69B-0D6330ABE053}" dt="2023-08-11T20:30:40.504" v="27" actId="1076"/>
      <pc:docMkLst>
        <pc:docMk/>
      </pc:docMkLst>
      <pc:sldChg chg="modSp">
        <pc:chgData name="Pollyana dos Reis Pereira Fanstone" userId="049d157d-438d-491c-abb7-1b1c74d0e0d3" providerId="ADAL" clId="{B5B0DF41-53FB-48A8-B69B-0D6330ABE053}" dt="2023-08-11T20:24:57.393" v="8" actId="255"/>
        <pc:sldMkLst>
          <pc:docMk/>
          <pc:sldMk cId="2543377001" sldId="257"/>
        </pc:sldMkLst>
        <pc:spChg chg="mod">
          <ac:chgData name="Pollyana dos Reis Pereira Fanstone" userId="049d157d-438d-491c-abb7-1b1c74d0e0d3" providerId="ADAL" clId="{B5B0DF41-53FB-48A8-B69B-0D6330ABE053}" dt="2023-08-11T20:24:57.393" v="8" actId="255"/>
          <ac:spMkLst>
            <pc:docMk/>
            <pc:sldMk cId="2543377001" sldId="257"/>
            <ac:spMk id="14" creationId="{F93975DE-9526-4C82-BBA1-725D3E4E62AD}"/>
          </ac:spMkLst>
        </pc:spChg>
      </pc:sldChg>
      <pc:sldChg chg="addSp modSp">
        <pc:chgData name="Pollyana dos Reis Pereira Fanstone" userId="049d157d-438d-491c-abb7-1b1c74d0e0d3" providerId="ADAL" clId="{B5B0DF41-53FB-48A8-B69B-0D6330ABE053}" dt="2023-08-11T20:30:40.504" v="27" actId="1076"/>
        <pc:sldMkLst>
          <pc:docMk/>
          <pc:sldMk cId="4294075222" sldId="284"/>
        </pc:sldMkLst>
        <pc:spChg chg="mod">
          <ac:chgData name="Pollyana dos Reis Pereira Fanstone" userId="049d157d-438d-491c-abb7-1b1c74d0e0d3" providerId="ADAL" clId="{B5B0DF41-53FB-48A8-B69B-0D6330ABE053}" dt="2023-08-11T20:25:18.987" v="10" actId="255"/>
          <ac:spMkLst>
            <pc:docMk/>
            <pc:sldMk cId="4294075222" sldId="284"/>
            <ac:spMk id="14" creationId="{F93975DE-9526-4C82-BBA1-725D3E4E62AD}"/>
          </ac:spMkLst>
        </pc:spChg>
        <pc:picChg chg="add mod">
          <ac:chgData name="Pollyana dos Reis Pereira Fanstone" userId="049d157d-438d-491c-abb7-1b1c74d0e0d3" providerId="ADAL" clId="{B5B0DF41-53FB-48A8-B69B-0D6330ABE053}" dt="2023-08-11T20:30:08.105" v="20" actId="1076"/>
          <ac:picMkLst>
            <pc:docMk/>
            <pc:sldMk cId="4294075222" sldId="284"/>
            <ac:picMk id="1026" creationId="{D189E3AE-F467-420F-9F76-53940F5DE2A9}"/>
          </ac:picMkLst>
        </pc:picChg>
        <pc:picChg chg="add mod">
          <ac:chgData name="Pollyana dos Reis Pereira Fanstone" userId="049d157d-438d-491c-abb7-1b1c74d0e0d3" providerId="ADAL" clId="{B5B0DF41-53FB-48A8-B69B-0D6330ABE053}" dt="2023-08-11T20:30:11.713" v="22" actId="1076"/>
          <ac:picMkLst>
            <pc:docMk/>
            <pc:sldMk cId="4294075222" sldId="284"/>
            <ac:picMk id="1028" creationId="{FBDCE4D9-CE80-4B0B-AA75-1544678D8BC0}"/>
          </ac:picMkLst>
        </pc:picChg>
        <pc:picChg chg="add mod">
          <ac:chgData name="Pollyana dos Reis Pereira Fanstone" userId="049d157d-438d-491c-abb7-1b1c74d0e0d3" providerId="ADAL" clId="{B5B0DF41-53FB-48A8-B69B-0D6330ABE053}" dt="2023-08-11T20:30:13.577" v="23" actId="1076"/>
          <ac:picMkLst>
            <pc:docMk/>
            <pc:sldMk cId="4294075222" sldId="284"/>
            <ac:picMk id="1030" creationId="{91B45A17-36C6-43EF-A5A6-C8062826FE06}"/>
          </ac:picMkLst>
        </pc:picChg>
        <pc:picChg chg="add mod">
          <ac:chgData name="Pollyana dos Reis Pereira Fanstone" userId="049d157d-438d-491c-abb7-1b1c74d0e0d3" providerId="ADAL" clId="{B5B0DF41-53FB-48A8-B69B-0D6330ABE053}" dt="2023-08-11T20:30:40.504" v="27" actId="1076"/>
          <ac:picMkLst>
            <pc:docMk/>
            <pc:sldMk cId="4294075222" sldId="284"/>
            <ac:picMk id="1032" creationId="{BA4C6042-B943-4F3A-8AFF-30E3435BAA39}"/>
          </ac:picMkLst>
        </pc:picChg>
      </pc:sldChg>
      <pc:sldChg chg="modSp">
        <pc:chgData name="Pollyana dos Reis Pereira Fanstone" userId="049d157d-438d-491c-abb7-1b1c74d0e0d3" providerId="ADAL" clId="{B5B0DF41-53FB-48A8-B69B-0D6330ABE053}" dt="2023-08-11T20:24:20.131" v="1" actId="255"/>
        <pc:sldMkLst>
          <pc:docMk/>
          <pc:sldMk cId="2131458416" sldId="285"/>
        </pc:sldMkLst>
        <pc:spChg chg="mod">
          <ac:chgData name="Pollyana dos Reis Pereira Fanstone" userId="049d157d-438d-491c-abb7-1b1c74d0e0d3" providerId="ADAL" clId="{B5B0DF41-53FB-48A8-B69B-0D6330ABE053}" dt="2023-08-11T20:24:20.131" v="1" actId="255"/>
          <ac:spMkLst>
            <pc:docMk/>
            <pc:sldMk cId="2131458416" sldId="285"/>
            <ac:spMk id="14" creationId="{F93975DE-9526-4C82-BBA1-725D3E4E62AD}"/>
          </ac:spMkLst>
        </pc:spChg>
      </pc:sldChg>
    </pc:docChg>
  </pc:docChgLst>
  <pc:docChgLst>
    <pc:chgData name="Pollyana dos Reis Pereira Fanstone" userId="049d157d-438d-491c-abb7-1b1c74d0e0d3" providerId="ADAL" clId="{D6D74BD3-0230-429F-B38F-59BE60CB7C9F}"/>
    <pc:docChg chg="undo custSel addSld delSld modSld">
      <pc:chgData name="Pollyana dos Reis Pereira Fanstone" userId="049d157d-438d-491c-abb7-1b1c74d0e0d3" providerId="ADAL" clId="{D6D74BD3-0230-429F-B38F-59BE60CB7C9F}" dt="2023-08-14T19:54:04.472" v="43" actId="207"/>
      <pc:docMkLst>
        <pc:docMk/>
      </pc:docMkLst>
      <pc:sldChg chg="modSp mod">
        <pc:chgData name="Pollyana dos Reis Pereira Fanstone" userId="049d157d-438d-491c-abb7-1b1c74d0e0d3" providerId="ADAL" clId="{D6D74BD3-0230-429F-B38F-59BE60CB7C9F}" dt="2023-08-14T19:53:03.583" v="34" actId="20577"/>
        <pc:sldMkLst>
          <pc:docMk/>
          <pc:sldMk cId="2543377001" sldId="257"/>
        </pc:sldMkLst>
        <pc:spChg chg="mod">
          <ac:chgData name="Pollyana dos Reis Pereira Fanstone" userId="049d157d-438d-491c-abb7-1b1c74d0e0d3" providerId="ADAL" clId="{D6D74BD3-0230-429F-B38F-59BE60CB7C9F}" dt="2023-08-14T19:53:03.583" v="34" actId="20577"/>
          <ac:spMkLst>
            <pc:docMk/>
            <pc:sldMk cId="2543377001" sldId="257"/>
            <ac:spMk id="14" creationId="{F93975DE-9526-4C82-BBA1-725D3E4E62AD}"/>
          </ac:spMkLst>
        </pc:spChg>
      </pc:sldChg>
      <pc:sldChg chg="delSp del mod">
        <pc:chgData name="Pollyana dos Reis Pereira Fanstone" userId="049d157d-438d-491c-abb7-1b1c74d0e0d3" providerId="ADAL" clId="{D6D74BD3-0230-429F-B38F-59BE60CB7C9F}" dt="2023-08-14T19:53:41.015" v="38" actId="2696"/>
        <pc:sldMkLst>
          <pc:docMk/>
          <pc:sldMk cId="3610640898" sldId="263"/>
        </pc:sldMkLst>
        <pc:spChg chg="del">
          <ac:chgData name="Pollyana dos Reis Pereira Fanstone" userId="049d157d-438d-491c-abb7-1b1c74d0e0d3" providerId="ADAL" clId="{D6D74BD3-0230-429F-B38F-59BE60CB7C9F}" dt="2023-08-14T19:53:36.795" v="37" actId="21"/>
          <ac:spMkLst>
            <pc:docMk/>
            <pc:sldMk cId="3610640898" sldId="263"/>
            <ac:spMk id="4" creationId="{00000000-0000-0000-0000-000000000000}"/>
          </ac:spMkLst>
        </pc:spChg>
        <pc:picChg chg="del">
          <ac:chgData name="Pollyana dos Reis Pereira Fanstone" userId="049d157d-438d-491c-abb7-1b1c74d0e0d3" providerId="ADAL" clId="{D6D74BD3-0230-429F-B38F-59BE60CB7C9F}" dt="2023-08-14T19:53:33.615" v="36" actId="478"/>
          <ac:picMkLst>
            <pc:docMk/>
            <pc:sldMk cId="3610640898" sldId="263"/>
            <ac:picMk id="6146" creationId="{00000000-0000-0000-0000-000000000000}"/>
          </ac:picMkLst>
        </pc:picChg>
      </pc:sldChg>
      <pc:sldChg chg="modSp mod">
        <pc:chgData name="Pollyana dos Reis Pereira Fanstone" userId="049d157d-438d-491c-abb7-1b1c74d0e0d3" providerId="ADAL" clId="{D6D74BD3-0230-429F-B38F-59BE60CB7C9F}" dt="2023-08-14T19:53:10.006" v="35" actId="123"/>
        <pc:sldMkLst>
          <pc:docMk/>
          <pc:sldMk cId="2131458416" sldId="285"/>
        </pc:sldMkLst>
        <pc:spChg chg="mod">
          <ac:chgData name="Pollyana dos Reis Pereira Fanstone" userId="049d157d-438d-491c-abb7-1b1c74d0e0d3" providerId="ADAL" clId="{D6D74BD3-0230-429F-B38F-59BE60CB7C9F}" dt="2023-08-14T19:53:10.006" v="35" actId="123"/>
          <ac:spMkLst>
            <pc:docMk/>
            <pc:sldMk cId="2131458416" sldId="285"/>
            <ac:spMk id="14" creationId="{F93975DE-9526-4C82-BBA1-725D3E4E62AD}"/>
          </ac:spMkLst>
        </pc:spChg>
      </pc:sldChg>
      <pc:sldChg chg="modSp mod">
        <pc:chgData name="Pollyana dos Reis Pereira Fanstone" userId="049d157d-438d-491c-abb7-1b1c74d0e0d3" providerId="ADAL" clId="{D6D74BD3-0230-429F-B38F-59BE60CB7C9F}" dt="2023-08-14T19:47:56.149" v="25" actId="207"/>
        <pc:sldMkLst>
          <pc:docMk/>
          <pc:sldMk cId="3459404048" sldId="288"/>
        </pc:sldMkLst>
        <pc:spChg chg="mod">
          <ac:chgData name="Pollyana dos Reis Pereira Fanstone" userId="049d157d-438d-491c-abb7-1b1c74d0e0d3" providerId="ADAL" clId="{D6D74BD3-0230-429F-B38F-59BE60CB7C9F}" dt="2023-08-14T19:47:56.149" v="25" actId="207"/>
          <ac:spMkLst>
            <pc:docMk/>
            <pc:sldMk cId="3459404048" sldId="288"/>
            <ac:spMk id="4" creationId="{3E342A7B-9AF7-E89D-19D3-F5DB1F7325AA}"/>
          </ac:spMkLst>
        </pc:spChg>
        <pc:spChg chg="mod">
          <ac:chgData name="Pollyana dos Reis Pereira Fanstone" userId="049d157d-438d-491c-abb7-1b1c74d0e0d3" providerId="ADAL" clId="{D6D74BD3-0230-429F-B38F-59BE60CB7C9F}" dt="2023-08-14T19:47:52.235" v="24" actId="207"/>
          <ac:spMkLst>
            <pc:docMk/>
            <pc:sldMk cId="3459404048" sldId="288"/>
            <ac:spMk id="11" creationId="{7BED3D97-22BE-45B1-96FF-8A8FEF78437E}"/>
          </ac:spMkLst>
        </pc:spChg>
      </pc:sldChg>
      <pc:sldChg chg="del">
        <pc:chgData name="Pollyana dos Reis Pereira Fanstone" userId="049d157d-438d-491c-abb7-1b1c74d0e0d3" providerId="ADAL" clId="{D6D74BD3-0230-429F-B38F-59BE60CB7C9F}" dt="2023-08-14T19:45:56.391" v="12" actId="47"/>
        <pc:sldMkLst>
          <pc:docMk/>
          <pc:sldMk cId="1266177821" sldId="306"/>
        </pc:sldMkLst>
      </pc:sldChg>
      <pc:sldChg chg="del">
        <pc:chgData name="Pollyana dos Reis Pereira Fanstone" userId="049d157d-438d-491c-abb7-1b1c74d0e0d3" providerId="ADAL" clId="{D6D74BD3-0230-429F-B38F-59BE60CB7C9F}" dt="2023-08-14T19:47:03.040" v="21" actId="47"/>
        <pc:sldMkLst>
          <pc:docMk/>
          <pc:sldMk cId="3014154485" sldId="308"/>
        </pc:sldMkLst>
      </pc:sldChg>
      <pc:sldChg chg="modSp mod">
        <pc:chgData name="Pollyana dos Reis Pereira Fanstone" userId="049d157d-438d-491c-abb7-1b1c74d0e0d3" providerId="ADAL" clId="{D6D74BD3-0230-429F-B38F-59BE60CB7C9F}" dt="2023-08-14T19:54:04.472" v="43" actId="207"/>
        <pc:sldMkLst>
          <pc:docMk/>
          <pc:sldMk cId="2695996951" sldId="318"/>
        </pc:sldMkLst>
        <pc:spChg chg="mod">
          <ac:chgData name="Pollyana dos Reis Pereira Fanstone" userId="049d157d-438d-491c-abb7-1b1c74d0e0d3" providerId="ADAL" clId="{D6D74BD3-0230-429F-B38F-59BE60CB7C9F}" dt="2023-08-14T19:54:04.472" v="43" actId="207"/>
          <ac:spMkLst>
            <pc:docMk/>
            <pc:sldMk cId="2695996951" sldId="318"/>
            <ac:spMk id="5" creationId="{4A781DA7-9E8B-EE45-A045-B8B10F74EA8C}"/>
          </ac:spMkLst>
        </pc:spChg>
      </pc:sldChg>
      <pc:sldChg chg="addSp delSp modSp mod">
        <pc:chgData name="Pollyana dos Reis Pereira Fanstone" userId="049d157d-438d-491c-abb7-1b1c74d0e0d3" providerId="ADAL" clId="{D6D74BD3-0230-429F-B38F-59BE60CB7C9F}" dt="2023-08-14T19:52:51.989" v="32" actId="1076"/>
        <pc:sldMkLst>
          <pc:docMk/>
          <pc:sldMk cId="1147016655" sldId="319"/>
        </pc:sldMkLst>
        <pc:picChg chg="add mod">
          <ac:chgData name="Pollyana dos Reis Pereira Fanstone" userId="049d157d-438d-491c-abb7-1b1c74d0e0d3" providerId="ADAL" clId="{D6D74BD3-0230-429F-B38F-59BE60CB7C9F}" dt="2023-08-14T19:52:51.989" v="32" actId="1076"/>
          <ac:picMkLst>
            <pc:docMk/>
            <pc:sldMk cId="1147016655" sldId="319"/>
            <ac:picMk id="3" creationId="{5BE3CB4A-E065-6F56-BEC9-DA92C15562C4}"/>
          </ac:picMkLst>
        </pc:picChg>
        <pc:picChg chg="del">
          <ac:chgData name="Pollyana dos Reis Pereira Fanstone" userId="049d157d-438d-491c-abb7-1b1c74d0e0d3" providerId="ADAL" clId="{D6D74BD3-0230-429F-B38F-59BE60CB7C9F}" dt="2023-08-14T19:52:41.926" v="29" actId="478"/>
          <ac:picMkLst>
            <pc:docMk/>
            <pc:sldMk cId="1147016655" sldId="319"/>
            <ac:picMk id="5" creationId="{B8817517-67B5-A991-A79D-4C11CCD07614}"/>
          </ac:picMkLst>
        </pc:picChg>
      </pc:sldChg>
      <pc:sldChg chg="modSp mod">
        <pc:chgData name="Pollyana dos Reis Pereira Fanstone" userId="049d157d-438d-491c-abb7-1b1c74d0e0d3" providerId="ADAL" clId="{D6D74BD3-0230-429F-B38F-59BE60CB7C9F}" dt="2023-08-14T19:47:42.377" v="22" actId="207"/>
        <pc:sldMkLst>
          <pc:docMk/>
          <pc:sldMk cId="3470627530" sldId="326"/>
        </pc:sldMkLst>
        <pc:spChg chg="mod">
          <ac:chgData name="Pollyana dos Reis Pereira Fanstone" userId="049d157d-438d-491c-abb7-1b1c74d0e0d3" providerId="ADAL" clId="{D6D74BD3-0230-429F-B38F-59BE60CB7C9F}" dt="2023-08-14T19:47:42.377" v="22" actId="207"/>
          <ac:spMkLst>
            <pc:docMk/>
            <pc:sldMk cId="3470627530" sldId="326"/>
            <ac:spMk id="11" creationId="{7BED3D97-22BE-45B1-96FF-8A8FEF78437E}"/>
          </ac:spMkLst>
        </pc:spChg>
      </pc:sldChg>
      <pc:sldChg chg="modSp mod">
        <pc:chgData name="Pollyana dos Reis Pereira Fanstone" userId="049d157d-438d-491c-abb7-1b1c74d0e0d3" providerId="ADAL" clId="{D6D74BD3-0230-429F-B38F-59BE60CB7C9F}" dt="2023-08-14T19:47:46.418" v="23" actId="207"/>
        <pc:sldMkLst>
          <pc:docMk/>
          <pc:sldMk cId="1398162103" sldId="327"/>
        </pc:sldMkLst>
        <pc:spChg chg="mod">
          <ac:chgData name="Pollyana dos Reis Pereira Fanstone" userId="049d157d-438d-491c-abb7-1b1c74d0e0d3" providerId="ADAL" clId="{D6D74BD3-0230-429F-B38F-59BE60CB7C9F}" dt="2023-08-14T19:47:46.418" v="23" actId="207"/>
          <ac:spMkLst>
            <pc:docMk/>
            <pc:sldMk cId="1398162103" sldId="327"/>
            <ac:spMk id="11" creationId="{7BED3D97-22BE-45B1-96FF-8A8FEF78437E}"/>
          </ac:spMkLst>
        </pc:spChg>
      </pc:sldChg>
      <pc:sldChg chg="modSp mod">
        <pc:chgData name="Pollyana dos Reis Pereira Fanstone" userId="049d157d-438d-491c-abb7-1b1c74d0e0d3" providerId="ADAL" clId="{D6D74BD3-0230-429F-B38F-59BE60CB7C9F}" dt="2023-08-14T19:48:06.511" v="28" actId="207"/>
        <pc:sldMkLst>
          <pc:docMk/>
          <pc:sldMk cId="3090891497" sldId="328"/>
        </pc:sldMkLst>
        <pc:spChg chg="mod">
          <ac:chgData name="Pollyana dos Reis Pereira Fanstone" userId="049d157d-438d-491c-abb7-1b1c74d0e0d3" providerId="ADAL" clId="{D6D74BD3-0230-429F-B38F-59BE60CB7C9F}" dt="2023-08-14T19:48:06.511" v="28" actId="207"/>
          <ac:spMkLst>
            <pc:docMk/>
            <pc:sldMk cId="3090891497" sldId="328"/>
            <ac:spMk id="12" creationId="{47A6CA96-296F-4E52-B514-854C331C3D1B}"/>
          </ac:spMkLst>
        </pc:spChg>
      </pc:sldChg>
      <pc:sldChg chg="addSp delSp modSp mod delAnim">
        <pc:chgData name="Pollyana dos Reis Pereira Fanstone" userId="049d157d-438d-491c-abb7-1b1c74d0e0d3" providerId="ADAL" clId="{D6D74BD3-0230-429F-B38F-59BE60CB7C9F}" dt="2023-08-14T19:45:32.082" v="8" actId="1076"/>
        <pc:sldMkLst>
          <pc:docMk/>
          <pc:sldMk cId="1324909154" sldId="329"/>
        </pc:sldMkLst>
        <pc:spChg chg="add mod">
          <ac:chgData name="Pollyana dos Reis Pereira Fanstone" userId="049d157d-438d-491c-abb7-1b1c74d0e0d3" providerId="ADAL" clId="{D6D74BD3-0230-429F-B38F-59BE60CB7C9F}" dt="2023-08-14T19:45:32.082" v="8" actId="1076"/>
          <ac:spMkLst>
            <pc:docMk/>
            <pc:sldMk cId="1324909154" sldId="329"/>
            <ac:spMk id="2" creationId="{CB8BB9BE-EFB4-3C37-8161-A1303EB2EB5F}"/>
          </ac:spMkLst>
        </pc:spChg>
        <pc:spChg chg="del">
          <ac:chgData name="Pollyana dos Reis Pereira Fanstone" userId="049d157d-438d-491c-abb7-1b1c74d0e0d3" providerId="ADAL" clId="{D6D74BD3-0230-429F-B38F-59BE60CB7C9F}" dt="2023-08-14T19:45:22.034" v="5" actId="478"/>
          <ac:spMkLst>
            <pc:docMk/>
            <pc:sldMk cId="1324909154" sldId="329"/>
            <ac:spMk id="7" creationId="{249347FD-19E1-C2DC-5DE6-E8774D134918}"/>
          </ac:spMkLst>
        </pc:spChg>
        <pc:picChg chg="del">
          <ac:chgData name="Pollyana dos Reis Pereira Fanstone" userId="049d157d-438d-491c-abb7-1b1c74d0e0d3" providerId="ADAL" clId="{D6D74BD3-0230-429F-B38F-59BE60CB7C9F}" dt="2023-08-14T19:45:18.823" v="4" actId="478"/>
          <ac:picMkLst>
            <pc:docMk/>
            <pc:sldMk cId="1324909154" sldId="329"/>
            <ac:picMk id="1026" creationId="{A72231FF-E1B7-9AF9-4D46-C45AD0739B42}"/>
          </ac:picMkLst>
        </pc:picChg>
      </pc:sldChg>
      <pc:sldChg chg="modSp del mod">
        <pc:chgData name="Pollyana dos Reis Pereira Fanstone" userId="049d157d-438d-491c-abb7-1b1c74d0e0d3" providerId="ADAL" clId="{D6D74BD3-0230-429F-B38F-59BE60CB7C9F}" dt="2023-08-14T19:46:57.672" v="20" actId="2696"/>
        <pc:sldMkLst>
          <pc:docMk/>
          <pc:sldMk cId="1918311933" sldId="330"/>
        </pc:sldMkLst>
        <pc:spChg chg="mod">
          <ac:chgData name="Pollyana dos Reis Pereira Fanstone" userId="049d157d-438d-491c-abb7-1b1c74d0e0d3" providerId="ADAL" clId="{D6D74BD3-0230-429F-B38F-59BE60CB7C9F}" dt="2023-08-14T19:46:31.266" v="19" actId="113"/>
          <ac:spMkLst>
            <pc:docMk/>
            <pc:sldMk cId="1918311933" sldId="330"/>
            <ac:spMk id="2" creationId="{937340D2-7B69-2FB1-43B3-D6686FA13D08}"/>
          </ac:spMkLst>
        </pc:spChg>
      </pc:sldChg>
      <pc:sldChg chg="delSp add mod">
        <pc:chgData name="Pollyana dos Reis Pereira Fanstone" userId="049d157d-438d-491c-abb7-1b1c74d0e0d3" providerId="ADAL" clId="{D6D74BD3-0230-429F-B38F-59BE60CB7C9F}" dt="2023-08-14T19:45:35.637" v="9" actId="478"/>
        <pc:sldMkLst>
          <pc:docMk/>
          <pc:sldMk cId="1359967306" sldId="331"/>
        </pc:sldMkLst>
        <pc:spChg chg="del">
          <ac:chgData name="Pollyana dos Reis Pereira Fanstone" userId="049d157d-438d-491c-abb7-1b1c74d0e0d3" providerId="ADAL" clId="{D6D74BD3-0230-429F-B38F-59BE60CB7C9F}" dt="2023-08-14T19:45:35.637" v="9" actId="478"/>
          <ac:spMkLst>
            <pc:docMk/>
            <pc:sldMk cId="1359967306" sldId="331"/>
            <ac:spMk id="5" creationId="{75B142A9-6C9E-1AE4-1630-BFD13F74E5C1}"/>
          </ac:spMkLst>
        </pc:spChg>
      </pc:sldChg>
      <pc:sldChg chg="delSp add del mod">
        <pc:chgData name="Pollyana dos Reis Pereira Fanstone" userId="049d157d-438d-491c-abb7-1b1c74d0e0d3" providerId="ADAL" clId="{D6D74BD3-0230-429F-B38F-59BE60CB7C9F}" dt="2023-08-14T19:45:43.616" v="10" actId="47"/>
        <pc:sldMkLst>
          <pc:docMk/>
          <pc:sldMk cId="1899316882" sldId="332"/>
        </pc:sldMkLst>
        <pc:spChg chg="del">
          <ac:chgData name="Pollyana dos Reis Pereira Fanstone" userId="049d157d-438d-491c-abb7-1b1c74d0e0d3" providerId="ADAL" clId="{D6D74BD3-0230-429F-B38F-59BE60CB7C9F}" dt="2023-08-14T19:45:26.593" v="6" actId="21"/>
          <ac:spMkLst>
            <pc:docMk/>
            <pc:sldMk cId="1899316882" sldId="332"/>
            <ac:spMk id="5" creationId="{75B142A9-6C9E-1AE4-1630-BFD13F74E5C1}"/>
          </ac:spMkLst>
        </pc:spChg>
        <pc:picChg chg="del">
          <ac:chgData name="Pollyana dos Reis Pereira Fanstone" userId="049d157d-438d-491c-abb7-1b1c74d0e0d3" providerId="ADAL" clId="{D6D74BD3-0230-429F-B38F-59BE60CB7C9F}" dt="2023-08-14T19:44:49.676" v="2" actId="478"/>
          <ac:picMkLst>
            <pc:docMk/>
            <pc:sldMk cId="1899316882" sldId="332"/>
            <ac:picMk id="5122" creationId="{853523C2-3B22-920C-3565-6B784988A150}"/>
          </ac:picMkLst>
        </pc:picChg>
        <pc:picChg chg="del">
          <ac:chgData name="Pollyana dos Reis Pereira Fanstone" userId="049d157d-438d-491c-abb7-1b1c74d0e0d3" providerId="ADAL" clId="{D6D74BD3-0230-429F-B38F-59BE60CB7C9F}" dt="2023-08-14T19:44:49.676" v="2" actId="478"/>
          <ac:picMkLst>
            <pc:docMk/>
            <pc:sldMk cId="1899316882" sldId="332"/>
            <ac:picMk id="5124" creationId="{38E0DCDE-2DBD-04BC-AFC2-045F5E789221}"/>
          </ac:picMkLst>
        </pc:picChg>
      </pc:sldChg>
      <pc:sldChg chg="delSp add del mod delAnim">
        <pc:chgData name="Pollyana dos Reis Pereira Fanstone" userId="049d157d-438d-491c-abb7-1b1c74d0e0d3" providerId="ADAL" clId="{D6D74BD3-0230-429F-B38F-59BE60CB7C9F}" dt="2023-08-14T19:46:57.672" v="20" actId="2696"/>
        <pc:sldMkLst>
          <pc:docMk/>
          <pc:sldMk cId="1075307532" sldId="333"/>
        </pc:sldMkLst>
        <pc:spChg chg="del">
          <ac:chgData name="Pollyana dos Reis Pereira Fanstone" userId="049d157d-438d-491c-abb7-1b1c74d0e0d3" providerId="ADAL" clId="{D6D74BD3-0230-429F-B38F-59BE60CB7C9F}" dt="2023-08-14T19:45:48.765" v="11" actId="478"/>
          <ac:spMkLst>
            <pc:docMk/>
            <pc:sldMk cId="1075307532" sldId="333"/>
            <ac:spMk id="7" creationId="{249347FD-19E1-C2DC-5DE6-E8774D134918}"/>
          </ac:spMkLst>
        </pc:spChg>
      </pc:sldChg>
      <pc:sldChg chg="addSp modSp mod">
        <pc:chgData name="Pollyana dos Reis Pereira Fanstone" userId="049d157d-438d-491c-abb7-1b1c74d0e0d3" providerId="ADAL" clId="{D6D74BD3-0230-429F-B38F-59BE60CB7C9F}" dt="2023-08-14T19:53:57.196" v="42" actId="1076"/>
        <pc:sldMkLst>
          <pc:docMk/>
          <pc:sldMk cId="1131661100" sldId="333"/>
        </pc:sldMkLst>
        <pc:spChg chg="add mod">
          <ac:chgData name="Pollyana dos Reis Pereira Fanstone" userId="049d157d-438d-491c-abb7-1b1c74d0e0d3" providerId="ADAL" clId="{D6D74BD3-0230-429F-B38F-59BE60CB7C9F}" dt="2023-08-14T19:53:57.196" v="42" actId="1076"/>
          <ac:spMkLst>
            <pc:docMk/>
            <pc:sldMk cId="1131661100" sldId="333"/>
            <ac:spMk id="2" creationId="{93118C7D-A916-D0F6-6EF2-FD0FB2A0B2D8}"/>
          </ac:spMkLst>
        </pc:spChg>
        <pc:picChg chg="mod">
          <ac:chgData name="Pollyana dos Reis Pereira Fanstone" userId="049d157d-438d-491c-abb7-1b1c74d0e0d3" providerId="ADAL" clId="{D6D74BD3-0230-429F-B38F-59BE60CB7C9F}" dt="2023-08-14T19:53:53.117" v="41" actId="1076"/>
          <ac:picMkLst>
            <pc:docMk/>
            <pc:sldMk cId="1131661100" sldId="333"/>
            <ac:picMk id="1026" creationId="{A72231FF-E1B7-9AF9-4D46-C45AD0739B42}"/>
          </ac:picMkLst>
        </pc:picChg>
      </pc:sldChg>
    </pc:docChg>
  </pc:docChgLst>
  <pc:docChgLst>
    <pc:chgData name="Pollyana dos Reis Pereira Fanstone" userId="049d157d-438d-491c-abb7-1b1c74d0e0d3" providerId="ADAL" clId="{EEAABB32-96F0-414D-95E6-B6E543C51048}"/>
    <pc:docChg chg="undo custSel addSld delSld modSld sldOrd">
      <pc:chgData name="Pollyana dos Reis Pereira Fanstone" userId="049d157d-438d-491c-abb7-1b1c74d0e0d3" providerId="ADAL" clId="{EEAABB32-96F0-414D-95E6-B6E543C51048}" dt="2023-08-11T20:20:19.706" v="415" actId="207"/>
      <pc:docMkLst>
        <pc:docMk/>
      </pc:docMkLst>
      <pc:sldChg chg="delSp modSp del">
        <pc:chgData name="Pollyana dos Reis Pereira Fanstone" userId="049d157d-438d-491c-abb7-1b1c74d0e0d3" providerId="ADAL" clId="{EEAABB32-96F0-414D-95E6-B6E543C51048}" dt="2023-08-11T20:17:46.798" v="400" actId="2696"/>
        <pc:sldMkLst>
          <pc:docMk/>
          <pc:sldMk cId="1661336234" sldId="256"/>
        </pc:sldMkLst>
        <pc:spChg chg="mod">
          <ac:chgData name="Pollyana dos Reis Pereira Fanstone" userId="049d157d-438d-491c-abb7-1b1c74d0e0d3" providerId="ADAL" clId="{EEAABB32-96F0-414D-95E6-B6E543C51048}" dt="2023-08-11T19:59:18.362" v="105" actId="20578"/>
          <ac:spMkLst>
            <pc:docMk/>
            <pc:sldMk cId="1661336234" sldId="256"/>
            <ac:spMk id="2" creationId="{A763D276-794C-4B96-9C1D-374805C8DD87}"/>
          </ac:spMkLst>
        </pc:spChg>
        <pc:spChg chg="mod">
          <ac:chgData name="Pollyana dos Reis Pereira Fanstone" userId="049d157d-438d-491c-abb7-1b1c74d0e0d3" providerId="ADAL" clId="{EEAABB32-96F0-414D-95E6-B6E543C51048}" dt="2023-08-11T19:58:14.856" v="4" actId="20577"/>
          <ac:spMkLst>
            <pc:docMk/>
            <pc:sldMk cId="1661336234" sldId="256"/>
            <ac:spMk id="3" creationId="{4BF5FCBF-3381-4694-8045-7558F899207B}"/>
          </ac:spMkLst>
        </pc:spChg>
        <pc:picChg chg="del">
          <ac:chgData name="Pollyana dos Reis Pereira Fanstone" userId="049d157d-438d-491c-abb7-1b1c74d0e0d3" providerId="ADAL" clId="{EEAABB32-96F0-414D-95E6-B6E543C51048}" dt="2023-08-11T19:58:04.641" v="0" actId="478"/>
          <ac:picMkLst>
            <pc:docMk/>
            <pc:sldMk cId="1661336234" sldId="256"/>
            <ac:picMk id="5" creationId="{BCEFC6A2-2D08-4034-8F0F-C5969B1507D2}"/>
          </ac:picMkLst>
        </pc:picChg>
      </pc:sldChg>
      <pc:sldChg chg="addSp delSp modSp">
        <pc:chgData name="Pollyana dos Reis Pereira Fanstone" userId="049d157d-438d-491c-abb7-1b1c74d0e0d3" providerId="ADAL" clId="{EEAABB32-96F0-414D-95E6-B6E543C51048}" dt="2023-08-11T20:08:11.707" v="226" actId="123"/>
        <pc:sldMkLst>
          <pc:docMk/>
          <pc:sldMk cId="2543377001" sldId="257"/>
        </pc:sldMkLst>
        <pc:spChg chg="del mod">
          <ac:chgData name="Pollyana dos Reis Pereira Fanstone" userId="049d157d-438d-491c-abb7-1b1c74d0e0d3" providerId="ADAL" clId="{EEAABB32-96F0-414D-95E6-B6E543C51048}" dt="2023-08-11T19:59:37.552" v="109" actId="478"/>
          <ac:spMkLst>
            <pc:docMk/>
            <pc:sldMk cId="2543377001" sldId="257"/>
            <ac:spMk id="2" creationId="{00000000-0000-0000-0000-000000000000}"/>
          </ac:spMkLst>
        </pc:spChg>
        <pc:spChg chg="add del mod">
          <ac:chgData name="Pollyana dos Reis Pereira Fanstone" userId="049d157d-438d-491c-abb7-1b1c74d0e0d3" providerId="ADAL" clId="{EEAABB32-96F0-414D-95E6-B6E543C51048}" dt="2023-08-11T19:59:28.397" v="107" actId="478"/>
          <ac:spMkLst>
            <pc:docMk/>
            <pc:sldMk cId="2543377001" sldId="257"/>
            <ac:spMk id="4" creationId="{BC702601-1F21-4ADA-A626-A1C882D43F7B}"/>
          </ac:spMkLst>
        </pc:spChg>
        <pc:spChg chg="mod">
          <ac:chgData name="Pollyana dos Reis Pereira Fanstone" userId="049d157d-438d-491c-abb7-1b1c74d0e0d3" providerId="ADAL" clId="{EEAABB32-96F0-414D-95E6-B6E543C51048}" dt="2023-08-11T20:01:08.831" v="164" actId="1076"/>
          <ac:spMkLst>
            <pc:docMk/>
            <pc:sldMk cId="2543377001" sldId="257"/>
            <ac:spMk id="6" creationId="{00000000-0000-0000-0000-000000000000}"/>
          </ac:spMkLst>
        </pc:spChg>
        <pc:spChg chg="add del mod">
          <ac:chgData name="Pollyana dos Reis Pereira Fanstone" userId="049d157d-438d-491c-abb7-1b1c74d0e0d3" providerId="ADAL" clId="{EEAABB32-96F0-414D-95E6-B6E543C51048}" dt="2023-08-11T19:59:49.197" v="113" actId="478"/>
          <ac:spMkLst>
            <pc:docMk/>
            <pc:sldMk cId="2543377001" sldId="257"/>
            <ac:spMk id="8" creationId="{E388E89C-B9C6-456A-8466-B5ADCCCB0FB9}"/>
          </ac:spMkLst>
        </pc:spChg>
        <pc:spChg chg="add del mod">
          <ac:chgData name="Pollyana dos Reis Pereira Fanstone" userId="049d157d-438d-491c-abb7-1b1c74d0e0d3" providerId="ADAL" clId="{EEAABB32-96F0-414D-95E6-B6E543C51048}" dt="2023-08-11T20:00:16.070" v="136" actId="478"/>
          <ac:spMkLst>
            <pc:docMk/>
            <pc:sldMk cId="2543377001" sldId="257"/>
            <ac:spMk id="11" creationId="{36AE1BF3-A4B7-4EC1-BC4E-7E2E6FC47411}"/>
          </ac:spMkLst>
        </pc:spChg>
        <pc:spChg chg="add del mod">
          <ac:chgData name="Pollyana dos Reis Pereira Fanstone" userId="049d157d-438d-491c-abb7-1b1c74d0e0d3" providerId="ADAL" clId="{EEAABB32-96F0-414D-95E6-B6E543C51048}" dt="2023-08-11T20:00:18.618" v="137" actId="478"/>
          <ac:spMkLst>
            <pc:docMk/>
            <pc:sldMk cId="2543377001" sldId="257"/>
            <ac:spMk id="13" creationId="{7F00AFE9-A0ED-48B4-BF9D-632DB4712ECA}"/>
          </ac:spMkLst>
        </pc:spChg>
        <pc:spChg chg="add mod">
          <ac:chgData name="Pollyana dos Reis Pereira Fanstone" userId="049d157d-438d-491c-abb7-1b1c74d0e0d3" providerId="ADAL" clId="{EEAABB32-96F0-414D-95E6-B6E543C51048}" dt="2023-08-11T20:08:11.707" v="226" actId="123"/>
          <ac:spMkLst>
            <pc:docMk/>
            <pc:sldMk cId="2543377001" sldId="257"/>
            <ac:spMk id="14" creationId="{F93975DE-9526-4C82-BBA1-725D3E4E62AD}"/>
          </ac:spMkLst>
        </pc:spChg>
        <pc:spChg chg="add mod">
          <ac:chgData name="Pollyana dos Reis Pereira Fanstone" userId="049d157d-438d-491c-abb7-1b1c74d0e0d3" providerId="ADAL" clId="{EEAABB32-96F0-414D-95E6-B6E543C51048}" dt="2023-08-11T20:01:32.406" v="167" actId="1076"/>
          <ac:spMkLst>
            <pc:docMk/>
            <pc:sldMk cId="2543377001" sldId="257"/>
            <ac:spMk id="15" creationId="{AE39F052-DD7F-43D3-93D8-008410C9CB54}"/>
          </ac:spMkLst>
        </pc:spChg>
        <pc:picChg chg="add del">
          <ac:chgData name="Pollyana dos Reis Pereira Fanstone" userId="049d157d-438d-491c-abb7-1b1c74d0e0d3" providerId="ADAL" clId="{EEAABB32-96F0-414D-95E6-B6E543C51048}" dt="2023-08-11T20:00:07.113" v="125" actId="478"/>
          <ac:picMkLst>
            <pc:docMk/>
            <pc:sldMk cId="2543377001" sldId="257"/>
            <ac:picMk id="5" creationId="{EFC9FE94-D09B-44FB-BC8F-3E7F4035439A}"/>
          </ac:picMkLst>
        </pc:picChg>
        <pc:picChg chg="del mod">
          <ac:chgData name="Pollyana dos Reis Pereira Fanstone" userId="049d157d-438d-491c-abb7-1b1c74d0e0d3" providerId="ADAL" clId="{EEAABB32-96F0-414D-95E6-B6E543C51048}" dt="2023-08-11T20:04:22.223" v="170" actId="478"/>
          <ac:picMkLst>
            <pc:docMk/>
            <pc:sldMk cId="2543377001" sldId="257"/>
            <ac:picMk id="1028" creationId="{00000000-0000-0000-0000-000000000000}"/>
          </ac:picMkLst>
        </pc:picChg>
      </pc:sldChg>
      <pc:sldChg chg="addSp delSp modSp">
        <pc:chgData name="Pollyana dos Reis Pereira Fanstone" userId="049d157d-438d-491c-abb7-1b1c74d0e0d3" providerId="ADAL" clId="{EEAABB32-96F0-414D-95E6-B6E543C51048}" dt="2023-08-11T20:15:15.554" v="377" actId="1076"/>
        <pc:sldMkLst>
          <pc:docMk/>
          <pc:sldMk cId="4037041893" sldId="258"/>
        </pc:sldMkLst>
        <pc:spChg chg="add del mod">
          <ac:chgData name="Pollyana dos Reis Pereira Fanstone" userId="049d157d-438d-491c-abb7-1b1c74d0e0d3" providerId="ADAL" clId="{EEAABB32-96F0-414D-95E6-B6E543C51048}" dt="2023-08-11T20:14:02.923" v="345" actId="478"/>
          <ac:spMkLst>
            <pc:docMk/>
            <pc:sldMk cId="4037041893" sldId="258"/>
            <ac:spMk id="3" creationId="{79D5820C-536A-42ED-8EF3-29FEA2ED44E6}"/>
          </ac:spMkLst>
        </pc:spChg>
        <pc:spChg chg="add mod">
          <ac:chgData name="Pollyana dos Reis Pereira Fanstone" userId="049d157d-438d-491c-abb7-1b1c74d0e0d3" providerId="ADAL" clId="{EEAABB32-96F0-414D-95E6-B6E543C51048}" dt="2023-08-11T20:15:11.959" v="376" actId="255"/>
          <ac:spMkLst>
            <pc:docMk/>
            <pc:sldMk cId="4037041893" sldId="258"/>
            <ac:spMk id="8" creationId="{23913580-47AA-4576-933F-0365AE439D44}"/>
          </ac:spMkLst>
        </pc:spChg>
        <pc:picChg chg="del">
          <ac:chgData name="Pollyana dos Reis Pereira Fanstone" userId="049d157d-438d-491c-abb7-1b1c74d0e0d3" providerId="ADAL" clId="{EEAABB32-96F0-414D-95E6-B6E543C51048}" dt="2023-08-11T20:14:00.180" v="344" actId="478"/>
          <ac:picMkLst>
            <pc:docMk/>
            <pc:sldMk cId="4037041893" sldId="258"/>
            <ac:picMk id="9" creationId="{4F38C4DA-9EC7-4CEF-A4DC-7CBDD6DD3CFA}"/>
          </ac:picMkLst>
        </pc:picChg>
        <pc:picChg chg="mod">
          <ac:chgData name="Pollyana dos Reis Pereira Fanstone" userId="049d157d-438d-491c-abb7-1b1c74d0e0d3" providerId="ADAL" clId="{EEAABB32-96F0-414D-95E6-B6E543C51048}" dt="2023-08-11T20:15:15.554" v="377" actId="1076"/>
          <ac:picMkLst>
            <pc:docMk/>
            <pc:sldMk cId="4037041893" sldId="258"/>
            <ac:picMk id="2050" creationId="{00000000-0000-0000-0000-000000000000}"/>
          </ac:picMkLst>
        </pc:picChg>
      </pc:sldChg>
      <pc:sldChg chg="delSp modSp">
        <pc:chgData name="Pollyana dos Reis Pereira Fanstone" userId="049d157d-438d-491c-abb7-1b1c74d0e0d3" providerId="ADAL" clId="{EEAABB32-96F0-414D-95E6-B6E543C51048}" dt="2023-08-11T20:14:36.778" v="352" actId="1076"/>
        <pc:sldMkLst>
          <pc:docMk/>
          <pc:sldMk cId="3968979573" sldId="259"/>
        </pc:sldMkLst>
        <pc:spChg chg="mod">
          <ac:chgData name="Pollyana dos Reis Pereira Fanstone" userId="049d157d-438d-491c-abb7-1b1c74d0e0d3" providerId="ADAL" clId="{EEAABB32-96F0-414D-95E6-B6E543C51048}" dt="2023-08-11T20:14:33.563" v="351" actId="207"/>
          <ac:spMkLst>
            <pc:docMk/>
            <pc:sldMk cId="3968979573" sldId="259"/>
            <ac:spMk id="2" creationId="{00000000-0000-0000-0000-000000000000}"/>
          </ac:spMkLst>
        </pc:spChg>
        <pc:picChg chg="del">
          <ac:chgData name="Pollyana dos Reis Pereira Fanstone" userId="049d157d-438d-491c-abb7-1b1c74d0e0d3" providerId="ADAL" clId="{EEAABB32-96F0-414D-95E6-B6E543C51048}" dt="2023-08-11T20:14:11.066" v="347" actId="478"/>
          <ac:picMkLst>
            <pc:docMk/>
            <pc:sldMk cId="3968979573" sldId="259"/>
            <ac:picMk id="5" creationId="{41D55ABC-1808-47D7-A006-1B470BA173F1}"/>
          </ac:picMkLst>
        </pc:picChg>
        <pc:picChg chg="mod">
          <ac:chgData name="Pollyana dos Reis Pereira Fanstone" userId="049d157d-438d-491c-abb7-1b1c74d0e0d3" providerId="ADAL" clId="{EEAABB32-96F0-414D-95E6-B6E543C51048}" dt="2023-08-11T20:14:36.778" v="352" actId="1076"/>
          <ac:picMkLst>
            <pc:docMk/>
            <pc:sldMk cId="3968979573" sldId="259"/>
            <ac:picMk id="3074" creationId="{00000000-0000-0000-0000-000000000000}"/>
          </ac:picMkLst>
        </pc:picChg>
      </pc:sldChg>
      <pc:sldChg chg="delSp modSp">
        <pc:chgData name="Pollyana dos Reis Pereira Fanstone" userId="049d157d-438d-491c-abb7-1b1c74d0e0d3" providerId="ADAL" clId="{EEAABB32-96F0-414D-95E6-B6E543C51048}" dt="2023-08-11T20:15:42.434" v="385" actId="1076"/>
        <pc:sldMkLst>
          <pc:docMk/>
          <pc:sldMk cId="4016584594" sldId="260"/>
        </pc:sldMkLst>
        <pc:spChg chg="mod">
          <ac:chgData name="Pollyana dos Reis Pereira Fanstone" userId="049d157d-438d-491c-abb7-1b1c74d0e0d3" providerId="ADAL" clId="{EEAABB32-96F0-414D-95E6-B6E543C51048}" dt="2023-08-11T20:15:42.434" v="385" actId="1076"/>
          <ac:spMkLst>
            <pc:docMk/>
            <pc:sldMk cId="4016584594" sldId="260"/>
            <ac:spMk id="2" creationId="{00000000-0000-0000-0000-000000000000}"/>
          </ac:spMkLst>
        </pc:spChg>
        <pc:picChg chg="del">
          <ac:chgData name="Pollyana dos Reis Pereira Fanstone" userId="049d157d-438d-491c-abb7-1b1c74d0e0d3" providerId="ADAL" clId="{EEAABB32-96F0-414D-95E6-B6E543C51048}" dt="2023-08-11T20:15:36.738" v="383" actId="478"/>
          <ac:picMkLst>
            <pc:docMk/>
            <pc:sldMk cId="4016584594" sldId="260"/>
            <ac:picMk id="3" creationId="{EFF5A669-9B76-4DF9-BB7A-6F138511CE93}"/>
          </ac:picMkLst>
        </pc:picChg>
        <pc:picChg chg="mod">
          <ac:chgData name="Pollyana dos Reis Pereira Fanstone" userId="049d157d-438d-491c-abb7-1b1c74d0e0d3" providerId="ADAL" clId="{EEAABB32-96F0-414D-95E6-B6E543C51048}" dt="2023-08-11T20:15:39.186" v="384" actId="1076"/>
          <ac:picMkLst>
            <pc:docMk/>
            <pc:sldMk cId="4016584594" sldId="260"/>
            <ac:picMk id="5122" creationId="{00000000-0000-0000-0000-000000000000}"/>
          </ac:picMkLst>
        </pc:picChg>
      </pc:sldChg>
      <pc:sldChg chg="delSp modSp">
        <pc:chgData name="Pollyana dos Reis Pereira Fanstone" userId="049d157d-438d-491c-abb7-1b1c74d0e0d3" providerId="ADAL" clId="{EEAABB32-96F0-414D-95E6-B6E543C51048}" dt="2023-08-11T20:16:05.602" v="390" actId="1076"/>
        <pc:sldMkLst>
          <pc:docMk/>
          <pc:sldMk cId="3610640898" sldId="263"/>
        </pc:sldMkLst>
        <pc:spChg chg="mod">
          <ac:chgData name="Pollyana dos Reis Pereira Fanstone" userId="049d157d-438d-491c-abb7-1b1c74d0e0d3" providerId="ADAL" clId="{EEAABB32-96F0-414D-95E6-B6E543C51048}" dt="2023-08-11T20:16:05.602" v="390" actId="1076"/>
          <ac:spMkLst>
            <pc:docMk/>
            <pc:sldMk cId="3610640898" sldId="263"/>
            <ac:spMk id="4" creationId="{00000000-0000-0000-0000-000000000000}"/>
          </ac:spMkLst>
        </pc:spChg>
        <pc:picChg chg="del">
          <ac:chgData name="Pollyana dos Reis Pereira Fanstone" userId="049d157d-438d-491c-abb7-1b1c74d0e0d3" providerId="ADAL" clId="{EEAABB32-96F0-414D-95E6-B6E543C51048}" dt="2023-08-11T20:15:53.324" v="387" actId="478"/>
          <ac:picMkLst>
            <pc:docMk/>
            <pc:sldMk cId="3610640898" sldId="263"/>
            <ac:picMk id="3" creationId="{2277D011-9BB4-408D-A694-C6953A190384}"/>
          </ac:picMkLst>
        </pc:picChg>
        <pc:picChg chg="mod">
          <ac:chgData name="Pollyana dos Reis Pereira Fanstone" userId="049d157d-438d-491c-abb7-1b1c74d0e0d3" providerId="ADAL" clId="{EEAABB32-96F0-414D-95E6-B6E543C51048}" dt="2023-08-11T20:16:02.514" v="389" actId="1076"/>
          <ac:picMkLst>
            <pc:docMk/>
            <pc:sldMk cId="3610640898" sldId="263"/>
            <ac:picMk id="6146" creationId="{00000000-0000-0000-0000-000000000000}"/>
          </ac:picMkLst>
        </pc:picChg>
      </pc:sldChg>
      <pc:sldChg chg="delSp modSp del">
        <pc:chgData name="Pollyana dos Reis Pereira Fanstone" userId="049d157d-438d-491c-abb7-1b1c74d0e0d3" providerId="ADAL" clId="{EEAABB32-96F0-414D-95E6-B6E543C51048}" dt="2023-08-11T20:18:13.027" v="404" actId="2696"/>
        <pc:sldMkLst>
          <pc:docMk/>
          <pc:sldMk cId="4045885401" sldId="266"/>
        </pc:sldMkLst>
        <pc:picChg chg="del">
          <ac:chgData name="Pollyana dos Reis Pereira Fanstone" userId="049d157d-438d-491c-abb7-1b1c74d0e0d3" providerId="ADAL" clId="{EEAABB32-96F0-414D-95E6-B6E543C51048}" dt="2023-08-11T20:16:09.412" v="391" actId="478"/>
          <ac:picMkLst>
            <pc:docMk/>
            <pc:sldMk cId="4045885401" sldId="266"/>
            <ac:picMk id="3" creationId="{2277D011-9BB4-408D-A694-C6953A190384}"/>
          </ac:picMkLst>
        </pc:picChg>
        <pc:picChg chg="del mod">
          <ac:chgData name="Pollyana dos Reis Pereira Fanstone" userId="049d157d-438d-491c-abb7-1b1c74d0e0d3" providerId="ADAL" clId="{EEAABB32-96F0-414D-95E6-B6E543C51048}" dt="2023-08-11T20:16:50.123" v="399" actId="478"/>
          <ac:picMkLst>
            <pc:docMk/>
            <pc:sldMk cId="4045885401" sldId="266"/>
            <ac:picMk id="7171" creationId="{00000000-0000-0000-0000-000000000000}"/>
          </ac:picMkLst>
        </pc:picChg>
      </pc:sldChg>
      <pc:sldChg chg="del">
        <pc:chgData name="Pollyana dos Reis Pereira Fanstone" userId="049d157d-438d-491c-abb7-1b1c74d0e0d3" providerId="ADAL" clId="{EEAABB32-96F0-414D-95E6-B6E543C51048}" dt="2023-08-11T20:16:24.140" v="394" actId="2696"/>
        <pc:sldMkLst>
          <pc:docMk/>
          <pc:sldMk cId="3877302027" sldId="267"/>
        </pc:sldMkLst>
      </pc:sldChg>
      <pc:sldChg chg="delSp modSp">
        <pc:chgData name="Pollyana dos Reis Pereira Fanstone" userId="049d157d-438d-491c-abb7-1b1c74d0e0d3" providerId="ADAL" clId="{EEAABB32-96F0-414D-95E6-B6E543C51048}" dt="2023-08-11T20:15:29.154" v="381" actId="1076"/>
        <pc:sldMkLst>
          <pc:docMk/>
          <pc:sldMk cId="104359828" sldId="283"/>
        </pc:sldMkLst>
        <pc:spChg chg="mod">
          <ac:chgData name="Pollyana dos Reis Pereira Fanstone" userId="049d157d-438d-491c-abb7-1b1c74d0e0d3" providerId="ADAL" clId="{EEAABB32-96F0-414D-95E6-B6E543C51048}" dt="2023-08-11T20:15:26.226" v="380" actId="1076"/>
          <ac:spMkLst>
            <pc:docMk/>
            <pc:sldMk cId="104359828" sldId="283"/>
            <ac:spMk id="2" creationId="{00000000-0000-0000-0000-000000000000}"/>
          </ac:spMkLst>
        </pc:spChg>
        <pc:picChg chg="del">
          <ac:chgData name="Pollyana dos Reis Pereira Fanstone" userId="049d157d-438d-491c-abb7-1b1c74d0e0d3" providerId="ADAL" clId="{EEAABB32-96F0-414D-95E6-B6E543C51048}" dt="2023-08-11T20:15:23.395" v="379" actId="478"/>
          <ac:picMkLst>
            <pc:docMk/>
            <pc:sldMk cId="104359828" sldId="283"/>
            <ac:picMk id="5" creationId="{41D55ABC-1808-47D7-A006-1B470BA173F1}"/>
          </ac:picMkLst>
        </pc:picChg>
        <pc:picChg chg="mod">
          <ac:chgData name="Pollyana dos Reis Pereira Fanstone" userId="049d157d-438d-491c-abb7-1b1c74d0e0d3" providerId="ADAL" clId="{EEAABB32-96F0-414D-95E6-B6E543C51048}" dt="2023-08-11T20:15:29.154" v="381" actId="1076"/>
          <ac:picMkLst>
            <pc:docMk/>
            <pc:sldMk cId="104359828" sldId="283"/>
            <ac:picMk id="4098" creationId="{00000000-0000-0000-0000-000000000000}"/>
          </ac:picMkLst>
        </pc:picChg>
      </pc:sldChg>
      <pc:sldChg chg="modSp add">
        <pc:chgData name="Pollyana dos Reis Pereira Fanstone" userId="049d157d-438d-491c-abb7-1b1c74d0e0d3" providerId="ADAL" clId="{EEAABB32-96F0-414D-95E6-B6E543C51048}" dt="2023-08-11T20:10:23.897" v="333" actId="113"/>
        <pc:sldMkLst>
          <pc:docMk/>
          <pc:sldMk cId="4294075222" sldId="284"/>
        </pc:sldMkLst>
        <pc:spChg chg="mod">
          <ac:chgData name="Pollyana dos Reis Pereira Fanstone" userId="049d157d-438d-491c-abb7-1b1c74d0e0d3" providerId="ADAL" clId="{EEAABB32-96F0-414D-95E6-B6E543C51048}" dt="2023-08-11T20:10:23.897" v="333" actId="113"/>
          <ac:spMkLst>
            <pc:docMk/>
            <pc:sldMk cId="4294075222" sldId="284"/>
            <ac:spMk id="14" creationId="{F93975DE-9526-4C82-BBA1-725D3E4E62AD}"/>
          </ac:spMkLst>
        </pc:spChg>
      </pc:sldChg>
      <pc:sldChg chg="modSp add">
        <pc:chgData name="Pollyana dos Reis Pereira Fanstone" userId="049d157d-438d-491c-abb7-1b1c74d0e0d3" providerId="ADAL" clId="{EEAABB32-96F0-414D-95E6-B6E543C51048}" dt="2023-08-11T20:11:05.754" v="343" actId="6549"/>
        <pc:sldMkLst>
          <pc:docMk/>
          <pc:sldMk cId="2131458416" sldId="285"/>
        </pc:sldMkLst>
        <pc:spChg chg="mod">
          <ac:chgData name="Pollyana dos Reis Pereira Fanstone" userId="049d157d-438d-491c-abb7-1b1c74d0e0d3" providerId="ADAL" clId="{EEAABB32-96F0-414D-95E6-B6E543C51048}" dt="2023-08-11T20:11:05.754" v="343" actId="6549"/>
          <ac:spMkLst>
            <pc:docMk/>
            <pc:sldMk cId="2131458416" sldId="285"/>
            <ac:spMk id="14" creationId="{F93975DE-9526-4C82-BBA1-725D3E4E62AD}"/>
          </ac:spMkLst>
        </pc:spChg>
      </pc:sldChg>
      <pc:sldChg chg="modSp add">
        <pc:chgData name="Pollyana dos Reis Pereira Fanstone" userId="049d157d-438d-491c-abb7-1b1c74d0e0d3" providerId="ADAL" clId="{EEAABB32-96F0-414D-95E6-B6E543C51048}" dt="2023-08-11T20:18:01.189" v="403" actId="2711"/>
        <pc:sldMkLst>
          <pc:docMk/>
          <pc:sldMk cId="156189754" sldId="286"/>
        </pc:sldMkLst>
        <pc:spChg chg="mod">
          <ac:chgData name="Pollyana dos Reis Pereira Fanstone" userId="049d157d-438d-491c-abb7-1b1c74d0e0d3" providerId="ADAL" clId="{EEAABB32-96F0-414D-95E6-B6E543C51048}" dt="2023-08-11T20:18:01.189" v="403" actId="2711"/>
          <ac:spMkLst>
            <pc:docMk/>
            <pc:sldMk cId="156189754" sldId="286"/>
            <ac:spMk id="2" creationId="{AAF77417-449A-F886-4728-73B57B9745F5}"/>
          </ac:spMkLst>
        </pc:spChg>
      </pc:sldChg>
      <pc:sldChg chg="ord">
        <pc:chgData name="Pollyana dos Reis Pereira Fanstone" userId="049d157d-438d-491c-abb7-1b1c74d0e0d3" providerId="ADAL" clId="{EEAABB32-96F0-414D-95E6-B6E543C51048}" dt="2023-08-11T20:19:29.993" v="405"/>
        <pc:sldMkLst>
          <pc:docMk/>
          <pc:sldMk cId="3014154485" sldId="308"/>
        </pc:sldMkLst>
      </pc:sldChg>
      <pc:sldChg chg="addSp delSp modSp">
        <pc:chgData name="Pollyana dos Reis Pereira Fanstone" userId="049d157d-438d-491c-abb7-1b1c74d0e0d3" providerId="ADAL" clId="{EEAABB32-96F0-414D-95E6-B6E543C51048}" dt="2023-08-11T20:20:19.706" v="415" actId="207"/>
        <pc:sldMkLst>
          <pc:docMk/>
          <pc:sldMk cId="2308345858" sldId="311"/>
        </pc:sldMkLst>
        <pc:spChg chg="add mod">
          <ac:chgData name="Pollyana dos Reis Pereira Fanstone" userId="049d157d-438d-491c-abb7-1b1c74d0e0d3" providerId="ADAL" clId="{EEAABB32-96F0-414D-95E6-B6E543C51048}" dt="2023-08-11T20:20:19.706" v="415" actId="207"/>
          <ac:spMkLst>
            <pc:docMk/>
            <pc:sldMk cId="2308345858" sldId="311"/>
            <ac:spMk id="2" creationId="{20E25E90-5D18-4308-B56C-82E252A4F2A8}"/>
          </ac:spMkLst>
        </pc:spChg>
        <pc:spChg chg="del">
          <ac:chgData name="Pollyana dos Reis Pereira Fanstone" userId="049d157d-438d-491c-abb7-1b1c74d0e0d3" providerId="ADAL" clId="{EEAABB32-96F0-414D-95E6-B6E543C51048}" dt="2023-08-11T20:19:58.560" v="410" actId="478"/>
          <ac:spMkLst>
            <pc:docMk/>
            <pc:sldMk cId="2308345858" sldId="311"/>
            <ac:spMk id="4" creationId="{597198D0-3583-8198-C273-915E6B3C26AA}"/>
          </ac:spMkLst>
        </pc:spChg>
        <pc:spChg chg="del">
          <ac:chgData name="Pollyana dos Reis Pereira Fanstone" userId="049d157d-438d-491c-abb7-1b1c74d0e0d3" providerId="ADAL" clId="{EEAABB32-96F0-414D-95E6-B6E543C51048}" dt="2023-08-11T20:20:02.088" v="411" actId="478"/>
          <ac:spMkLst>
            <pc:docMk/>
            <pc:sldMk cId="2308345858" sldId="311"/>
            <ac:spMk id="8" creationId="{74C94B34-4FD0-29D2-6AF7-E48E5C225BC1}"/>
          </ac:spMkLst>
        </pc:spChg>
      </pc:sldChg>
      <pc:sldChg chg="del ord">
        <pc:chgData name="Pollyana dos Reis Pereira Fanstone" userId="049d157d-438d-491c-abb7-1b1c74d0e0d3" providerId="ADAL" clId="{EEAABB32-96F0-414D-95E6-B6E543C51048}" dt="2023-08-11T20:19:43.699" v="407" actId="2696"/>
        <pc:sldMkLst>
          <pc:docMk/>
          <pc:sldMk cId="3029717051" sldId="311"/>
        </pc:sldMkLst>
      </pc:sldChg>
      <pc:sldChg chg="del ord">
        <pc:chgData name="Pollyana dos Reis Pereira Fanstone" userId="049d157d-438d-491c-abb7-1b1c74d0e0d3" providerId="ADAL" clId="{EEAABB32-96F0-414D-95E6-B6E543C51048}" dt="2023-08-11T20:19:43.706" v="409" actId="2696"/>
        <pc:sldMkLst>
          <pc:docMk/>
          <pc:sldMk cId="2061195335" sldId="312"/>
        </pc:sldMkLst>
      </pc:sldChg>
      <pc:sldChg chg="del ord">
        <pc:chgData name="Pollyana dos Reis Pereira Fanstone" userId="049d157d-438d-491c-abb7-1b1c74d0e0d3" providerId="ADAL" clId="{EEAABB32-96F0-414D-95E6-B6E543C51048}" dt="2023-08-11T20:19:43.703" v="408" actId="2696"/>
        <pc:sldMkLst>
          <pc:docMk/>
          <pc:sldMk cId="1953846106" sldId="313"/>
        </pc:sldMkLst>
      </pc:sldChg>
      <pc:sldChg chg="ord">
        <pc:chgData name="Pollyana dos Reis Pereira Fanstone" userId="049d157d-438d-491c-abb7-1b1c74d0e0d3" providerId="ADAL" clId="{EEAABB32-96F0-414D-95E6-B6E543C51048}" dt="2023-08-11T20:19:29.993" v="405"/>
        <pc:sldMkLst>
          <pc:docMk/>
          <pc:sldMk cId="1218785328" sldId="315"/>
        </pc:sldMkLst>
      </pc:sldChg>
      <pc:sldChg chg="del ord">
        <pc:chgData name="Pollyana dos Reis Pereira Fanstone" userId="049d157d-438d-491c-abb7-1b1c74d0e0d3" providerId="ADAL" clId="{EEAABB32-96F0-414D-95E6-B6E543C51048}" dt="2023-08-11T20:19:43.697" v="406" actId="2696"/>
        <pc:sldMkLst>
          <pc:docMk/>
          <pc:sldMk cId="2134330484" sldId="32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E3A33-C350-4E6C-BF7E-8DCAD971C828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BBAB9-A032-4281-B1F8-CE37669C94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524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D0255E-5FD4-4F44-B4CA-23BECA0F3FE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249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33801E-A429-4C9E-8F39-25366FB98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4C3513-B013-4178-BB6B-CCDB28F17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F9925F-10A8-4A9B-A667-9238EF90D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1EF7-5965-428A-A1E0-91A8DD6A80F4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D692C1-9F6F-4321-8BF4-0F70F0FCF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261687-31B5-45A7-A397-4E5378FEC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DC3B-EB73-452E-B2CC-9B50C278C7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849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DDC96F-D57C-473F-BD3D-C90A9F67E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FCD0CD5-4439-4740-BCCF-6FA27EB3B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E050AB-22B7-4821-BFA3-0AB11D943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1EF7-5965-428A-A1E0-91A8DD6A80F4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9BFFA5-E18A-498C-8614-45297117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444B6F-A5C2-4778-9B47-41889A5AC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DC3B-EB73-452E-B2CC-9B50C278C7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6080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3AB6219-1F11-40EE-955C-D7E6563714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CFC7FFF-ECC8-40DE-B88E-600993D96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8D9021-30B2-40FA-85CB-A6F9D8070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1EF7-5965-428A-A1E0-91A8DD6A80F4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CDD2E9-F83C-47AA-A281-8F7EBA4C9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D397F2-AE08-40D2-87D5-EA377D05D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DC3B-EB73-452E-B2CC-9B50C278C7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483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EEBAC22E-D3C8-A669-31F3-4717D78C6F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1B89245-EC84-27A0-76D0-F43FDE2B6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7B26EB-4BD8-555E-F321-2FCF3F696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D1F6-5C32-4656-9942-AE7DE5908613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2EA03D-8461-B995-5797-1B57F0CCC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9F1323-5357-ACC5-9145-D41137DFA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F676-A552-4272-9EEF-A13C7A50B8A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0E7DC448-3834-3AA7-AB89-05E54872B8BD}"/>
              </a:ext>
            </a:extLst>
          </p:cNvPr>
          <p:cNvCxnSpPr>
            <a:cxnSpLocks/>
          </p:cNvCxnSpPr>
          <p:nvPr userDrawn="1"/>
        </p:nvCxnSpPr>
        <p:spPr>
          <a:xfrm>
            <a:off x="2211936" y="3576402"/>
            <a:ext cx="8058684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5" name="Imagem 14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E499E33A-D9FF-8104-A938-A2597EDB5E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413" r="30438"/>
          <a:stretch/>
        </p:blipFill>
        <p:spPr>
          <a:xfrm>
            <a:off x="187012" y="209550"/>
            <a:ext cx="2522851" cy="442209"/>
          </a:xfrm>
          <a:prstGeom prst="rect">
            <a:avLst/>
          </a:prstGeom>
        </p:spPr>
      </p:pic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AD39FD6D-B560-EEE6-000B-6E9F253A2570}"/>
              </a:ext>
            </a:extLst>
          </p:cNvPr>
          <p:cNvSpPr/>
          <p:nvPr userDrawn="1"/>
        </p:nvSpPr>
        <p:spPr>
          <a:xfrm>
            <a:off x="4572000" y="5257800"/>
            <a:ext cx="6657174" cy="477837"/>
          </a:xfrm>
          <a:prstGeom prst="roundRect">
            <a:avLst>
              <a:gd name="adj" fmla="val 43493"/>
            </a:avLst>
          </a:prstGeom>
          <a:solidFill>
            <a:srgbClr val="1F2B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391459-8FDC-7DBD-B510-03A25566659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751324" y="5257800"/>
            <a:ext cx="5477850" cy="47783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inserir seu nome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5C213A2-BC34-B933-03EA-2A66AF9F272D}"/>
              </a:ext>
            </a:extLst>
          </p:cNvPr>
          <p:cNvSpPr txBox="1"/>
          <p:nvPr userDrawn="1"/>
        </p:nvSpPr>
        <p:spPr>
          <a:xfrm>
            <a:off x="4734374" y="5282641"/>
            <a:ext cx="101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000" b="0" dirty="0">
                <a:solidFill>
                  <a:schemeClr val="bg1"/>
                </a:solidFill>
              </a:rPr>
              <a:t>Prof.(a):</a:t>
            </a:r>
          </a:p>
        </p:txBody>
      </p:sp>
      <p:sp>
        <p:nvSpPr>
          <p:cNvPr id="27" name="Espaço Reservado para Texto 26">
            <a:extLst>
              <a:ext uri="{FF2B5EF4-FFF2-40B4-BE49-F238E27FC236}">
                <a16:creationId xmlns:a16="http://schemas.microsoft.com/office/drawing/2014/main" id="{7F5A6546-E3C5-B8AD-83F6-31EB3B0601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4001" y="3718043"/>
            <a:ext cx="9144000" cy="142807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1F2B5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sz="2400" dirty="0">
                <a:solidFill>
                  <a:srgbClr val="1F2B50"/>
                </a:solidFill>
              </a:rPr>
              <a:t>Clique para adicionar um subtítulo</a:t>
            </a:r>
          </a:p>
        </p:txBody>
      </p:sp>
    </p:spTree>
    <p:extLst>
      <p:ext uri="{BB962C8B-B14F-4D97-AF65-F5344CB8AC3E}">
        <p14:creationId xmlns:p14="http://schemas.microsoft.com/office/powerpoint/2010/main" val="3550044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EEBAC22E-D3C8-A669-31F3-4717D78C6F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1B89245-EC84-27A0-76D0-F43FDE2B6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7B26EB-4BD8-555E-F321-2FCF3F696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D1F6-5C32-4656-9942-AE7DE5908613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2EA03D-8461-B995-5797-1B57F0CCC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9F1323-5357-ACC5-9145-D41137DFA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F676-A552-4272-9EEF-A13C7A50B8A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0E7DC448-3834-3AA7-AB89-05E54872B8BD}"/>
              </a:ext>
            </a:extLst>
          </p:cNvPr>
          <p:cNvCxnSpPr>
            <a:cxnSpLocks/>
          </p:cNvCxnSpPr>
          <p:nvPr userDrawn="1"/>
        </p:nvCxnSpPr>
        <p:spPr>
          <a:xfrm>
            <a:off x="2211936" y="3576402"/>
            <a:ext cx="8058684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5" name="Imagem 14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E499E33A-D9FF-8104-A938-A2597EDB5E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413" r="30438"/>
          <a:stretch/>
        </p:blipFill>
        <p:spPr>
          <a:xfrm>
            <a:off x="187012" y="209550"/>
            <a:ext cx="2522851" cy="442209"/>
          </a:xfrm>
          <a:prstGeom prst="rect">
            <a:avLst/>
          </a:prstGeom>
        </p:spPr>
      </p:pic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AD39FD6D-B560-EEE6-000B-6E9F253A2570}"/>
              </a:ext>
            </a:extLst>
          </p:cNvPr>
          <p:cNvSpPr/>
          <p:nvPr userDrawn="1"/>
        </p:nvSpPr>
        <p:spPr>
          <a:xfrm>
            <a:off x="4572000" y="5257800"/>
            <a:ext cx="6657174" cy="477837"/>
          </a:xfrm>
          <a:prstGeom prst="roundRect">
            <a:avLst>
              <a:gd name="adj" fmla="val 43493"/>
            </a:avLst>
          </a:prstGeom>
          <a:solidFill>
            <a:srgbClr val="1F2B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391459-8FDC-7DBD-B510-03A25566659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751324" y="5257800"/>
            <a:ext cx="5477850" cy="47783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inserir seu nome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5C213A2-BC34-B933-03EA-2A66AF9F272D}"/>
              </a:ext>
            </a:extLst>
          </p:cNvPr>
          <p:cNvSpPr txBox="1"/>
          <p:nvPr userDrawn="1"/>
        </p:nvSpPr>
        <p:spPr>
          <a:xfrm>
            <a:off x="4734374" y="5282641"/>
            <a:ext cx="101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000" b="0" dirty="0">
                <a:solidFill>
                  <a:schemeClr val="bg1"/>
                </a:solidFill>
              </a:rPr>
              <a:t>Prof.(a):</a:t>
            </a:r>
          </a:p>
        </p:txBody>
      </p:sp>
      <p:sp>
        <p:nvSpPr>
          <p:cNvPr id="27" name="Espaço Reservado para Texto 26">
            <a:extLst>
              <a:ext uri="{FF2B5EF4-FFF2-40B4-BE49-F238E27FC236}">
                <a16:creationId xmlns:a16="http://schemas.microsoft.com/office/drawing/2014/main" id="{7F5A6546-E3C5-B8AD-83F6-31EB3B0601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4001" y="3718043"/>
            <a:ext cx="9144000" cy="142807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1F2B5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sz="2400" dirty="0">
                <a:solidFill>
                  <a:srgbClr val="1F2B50"/>
                </a:solidFill>
              </a:rPr>
              <a:t>Clique para adicionar um subtítulo</a:t>
            </a:r>
          </a:p>
        </p:txBody>
      </p:sp>
    </p:spTree>
    <p:extLst>
      <p:ext uri="{BB962C8B-B14F-4D97-AF65-F5344CB8AC3E}">
        <p14:creationId xmlns:p14="http://schemas.microsoft.com/office/powerpoint/2010/main" val="2029821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C62C7B-8E74-A771-C1CB-7A3A203C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F847C7-6433-51F1-E77C-3783ED915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D32898-B2C2-4A1C-DDC8-656D90C89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D1F6-5C32-4656-9942-AE7DE5908613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8CA7DF-A038-2F2B-96D2-EA1D38AC3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DF671E-CC6D-8C08-1F2A-3673552E7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F676-A552-4272-9EEF-A13C7A50B8A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A417A1A1-C0D4-2C1C-DCC5-F70A28948306}"/>
              </a:ext>
            </a:extLst>
          </p:cNvPr>
          <p:cNvCxnSpPr>
            <a:cxnSpLocks/>
          </p:cNvCxnSpPr>
          <p:nvPr userDrawn="1"/>
        </p:nvCxnSpPr>
        <p:spPr>
          <a:xfrm>
            <a:off x="2066658" y="1751888"/>
            <a:ext cx="8058684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367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B65655-ED45-4D72-439F-0B43CC626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A87F3A-0AD5-8238-00A8-B4ECF1EEE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B985AD-C3A8-A2E1-871D-8CEDD42E4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D1F6-5C32-4656-9942-AE7DE5908613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0823E6-CF00-76E4-08D7-CE1E93EDA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0D4033-E484-3033-540D-154BC0A8A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F676-A552-4272-9EEF-A13C7A50B8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4451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04E215-FF75-0D6E-D26B-812AD99D8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2F9588-3B60-0375-3ED9-B88BBC79C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8DE5CF-9F8C-2171-417C-587F24E99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33DC67-1149-38D0-9E8D-382F093A6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D1F6-5C32-4656-9942-AE7DE5908613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D8D6DC-21A8-BEE8-D8BC-CDB575771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5C2B492-9310-0ADE-8579-A8EDD329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F676-A552-4272-9EEF-A13C7A50B8AE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8DB097E-4FA2-613D-4ACC-50238FB70827}"/>
              </a:ext>
            </a:extLst>
          </p:cNvPr>
          <p:cNvCxnSpPr>
            <a:cxnSpLocks/>
          </p:cNvCxnSpPr>
          <p:nvPr userDrawn="1"/>
        </p:nvCxnSpPr>
        <p:spPr>
          <a:xfrm>
            <a:off x="2066658" y="1751888"/>
            <a:ext cx="8058684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219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32C44D-0339-A7FF-3990-2EFF9AEB4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4734E0-9E77-4026-48FA-484E3BCCE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94617"/>
            <a:ext cx="5157787" cy="7104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041431C-1AB2-9F17-0352-F1C635800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5EBD807-C287-E078-E599-799456204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94617"/>
            <a:ext cx="5183188" cy="7104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F88F5BF-EC46-1B05-59ED-B46AD6D659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82D10F3-6D06-2A39-3C19-154DC060C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D1F6-5C32-4656-9942-AE7DE5908613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766C455-0075-2D98-B12A-F58868E07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B5DAD20-FA82-37B3-B287-1D5567F76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F676-A552-4272-9EEF-A13C7A50B8A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E764A0D8-0F96-469D-3A22-53FBBEF47453}"/>
              </a:ext>
            </a:extLst>
          </p:cNvPr>
          <p:cNvCxnSpPr>
            <a:cxnSpLocks/>
          </p:cNvCxnSpPr>
          <p:nvPr userDrawn="1"/>
        </p:nvCxnSpPr>
        <p:spPr>
          <a:xfrm>
            <a:off x="2066658" y="1751888"/>
            <a:ext cx="8058684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2553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47A2B-1F17-4ECF-4187-D15F8234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B8E6490-67DC-4753-0678-7C9FA28B1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D1F6-5C32-4656-9942-AE7DE5908613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F758930-ADEF-AEEE-3EC3-2CDC57B59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640FF05-0811-C0B2-284E-337DDD56C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F676-A552-4272-9EEF-A13C7A50B8AE}" type="slidenum">
              <a:rPr lang="pt-BR" smtClean="0"/>
              <a:t>‹nº›</a:t>
            </a:fld>
            <a:endParaRPr lang="pt-BR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45F4E685-0F60-C24B-EAA4-106A22FC2DB4}"/>
              </a:ext>
            </a:extLst>
          </p:cNvPr>
          <p:cNvCxnSpPr>
            <a:cxnSpLocks/>
          </p:cNvCxnSpPr>
          <p:nvPr userDrawn="1"/>
        </p:nvCxnSpPr>
        <p:spPr>
          <a:xfrm>
            <a:off x="2066658" y="1751888"/>
            <a:ext cx="8058684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7811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D6FC8D-82C2-A451-6E1F-FEA59276B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F6E170-3B0A-14D9-6BDC-A1A33680F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2970" y="457201"/>
            <a:ext cx="6362418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7C7F85C-9F2A-FE56-2DA8-1D3442489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4CFCCF-3205-5880-3A1D-52F6E4E3E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D1F6-5C32-4656-9942-AE7DE5908613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6DA151-9FE9-0B45-FC11-8C2177ADE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FC6AEB-EB68-1821-A96E-A6BAC14F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F676-A552-4272-9EEF-A13C7A50B8AE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7AAA9B4F-0560-2B8C-A01B-4AE5956950B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2708878" y="3180629"/>
            <a:ext cx="4320000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388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7A3FA0-13DE-4729-8A36-D69A4D5C3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63D45D-D59A-4184-ADD1-05200FF15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E8B1BA-BE08-4B39-B5EA-30FCD7858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1EF7-5965-428A-A1E0-91A8DD6A80F4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9DAE84-8F68-409C-B441-76B4C3FB6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D46A98-9EC6-4338-907E-C8B31CADE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DC3B-EB73-452E-B2CC-9B50C278C7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10395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FE1960-CC7F-0016-0C7E-BD51BC785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E2EF309-FFF8-52C0-575D-1D19185A8F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92970" y="457201"/>
            <a:ext cx="6362418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779E7D-F3B4-80F5-FAFF-C24290077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6396A9-8C5C-89FC-A258-2B4697C8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D1F6-5C32-4656-9942-AE7DE5908613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5AEB532-3886-C510-F6D4-F74EE17E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562B7C-61C9-504E-0884-950592BC8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F676-A552-4272-9EEF-A13C7A50B8AE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764EDD45-12D9-48A5-6608-34EBF8F497E5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2708878" y="3180629"/>
            <a:ext cx="4320000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8954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Logotipo, nome da empresa&#10;&#10;Descrição gerada automaticamente">
            <a:extLst>
              <a:ext uri="{FF2B5EF4-FFF2-40B4-BE49-F238E27FC236}">
                <a16:creationId xmlns:a16="http://schemas.microsoft.com/office/drawing/2014/main" id="{FAD2916F-5FE0-F584-ED62-E16698446E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3" t="38713" r="35338" b="45337"/>
          <a:stretch/>
        </p:blipFill>
        <p:spPr>
          <a:xfrm>
            <a:off x="4032675" y="3018802"/>
            <a:ext cx="4126650" cy="82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20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67DCAA-9F33-4D91-A466-852407F15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6896C9-C034-4C22-B7D8-B4D9AFB41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92C1C5-99B3-4A08-B1DE-C02C19352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1EF7-5965-428A-A1E0-91A8DD6A80F4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2469FB-AC87-4570-8A6B-40F2D1497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D15959-B062-4FFA-BE4E-57B6A1839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DC3B-EB73-452E-B2CC-9B50C278C7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129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CDE7A-1F1D-4DDF-BAB6-8D306E7A9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328667-9649-4C80-8797-AEE03C1D03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403C7C6-ECCC-44EC-8FBE-9140703D7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42EF30-116F-486F-A1DA-2DD4C4E93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1EF7-5965-428A-A1E0-91A8DD6A80F4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EC16DB-657F-4BC6-9B43-EEAA6FA12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BC86F9-1780-4BDF-BE5D-183F81EB7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DC3B-EB73-452E-B2CC-9B50C278C7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5748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67D0CE-D4F8-4D31-A92E-BFB9DCCE1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821890-DB32-4663-A9CC-729ED79FF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799E7D5-2E7D-4591-A890-696B1E418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ED95266-295D-4D7D-9C63-6C8286834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C76FBEB-1147-4DDB-8B93-F8F1536493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9129320-E2B8-422A-8E36-17600BC93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1EF7-5965-428A-A1E0-91A8DD6A80F4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9B31158-6F00-4ECF-8F62-8F8352C8C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320A9B7-1398-456F-BEA4-F9F5C740A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DC3B-EB73-452E-B2CC-9B50C278C7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149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9F2E84-6C97-4AE2-A091-2B4206EF2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EDF7C12-DE45-4ACE-9EC1-02FFBF15A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1EF7-5965-428A-A1E0-91A8DD6A80F4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F3218DA-D98C-4467-A33D-BB8281851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306DD6F-22A7-42C4-9BA5-6807583D0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DC3B-EB73-452E-B2CC-9B50C278C7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0927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DDB025F-7A02-4338-9FC1-B58E4F6D3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1EF7-5965-428A-A1E0-91A8DD6A80F4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6967FCE-A9D9-469C-BAF3-0FA92883E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EF14C2C-6F3B-42B1-8981-45CC9A73D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DC3B-EB73-452E-B2CC-9B50C278C7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3460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4AC55E-BEC9-4B42-AA68-EBB6B9DFB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B48B75-33E2-40A1-9862-4A3243AE2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0DDE9C2-5F20-4918-B977-A99728C72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46E113-A932-48D8-8095-375B13826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1EF7-5965-428A-A1E0-91A8DD6A80F4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F664E9-475F-4EC1-870E-5921AA6CB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1212FD1-2C85-45A0-AD3B-E452345BC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DC3B-EB73-452E-B2CC-9B50C278C7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429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A13588-A0A8-44B1-A9FA-745C51745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0B95936-EA51-447B-AF52-487CE1923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33314F8-AE64-4ED8-AEE5-30F039F44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7EE6BD-D349-4159-B1DB-5E935DE6A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1EF7-5965-428A-A1E0-91A8DD6A80F4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F1B83E6-49D3-4103-9F2E-1A0AF7A03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6F63C8-FB08-4B0C-9C58-D25D38AE7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DC3B-EB73-452E-B2CC-9B50C278C7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9218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1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D8D73B8-72A0-49CF-ABFD-2EA421AA6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D7E146-46E7-4669-97A5-4AE21C782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5849CC-06E7-407B-9BBF-B4CBDBB0C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E1EF7-5965-428A-A1E0-91A8DD6A80F4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EE0434-1BB8-4419-BB7E-A6820FEC89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97B2AE-189D-42CB-9395-36BA44AC3F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CDC3B-EB73-452E-B2CC-9B50C278C7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749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contendo Diagrama&#10;&#10;Descrição gerada automaticamente">
            <a:extLst>
              <a:ext uri="{FF2B5EF4-FFF2-40B4-BE49-F238E27FC236}">
                <a16:creationId xmlns:a16="http://schemas.microsoft.com/office/drawing/2014/main" id="{6EC136E1-5BA0-8082-5CB7-4AA0A165B3EC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075EF3F-5969-D8CF-5480-6A5C648DC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B0F1D7-E2AC-6F7B-C9B9-6E837684A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F1C930-0BD1-F810-A470-C7027D52BA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CD1F6-5C32-4656-9942-AE7DE5908613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3F08B3-0002-9B02-E90C-4C2DB83C92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B3C72A-F704-EA81-B7E0-08A7EF03E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BF676-A552-4272-9EEF-A13C7A50B8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598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mundoeducacao.uol.com.br/geografia/globalizacao.htm" TargetMode="Externa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F77417-449A-F886-4728-73B57B9745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accent2"/>
                </a:solidFill>
                <a:latin typeface="+mn-lt"/>
              </a:rPr>
              <a:t>SOCIEDADE EM REDE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68EE71-FF62-BBB7-C42E-C97F2CD4B2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Pollyana dos Reis P. Fanstone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E939C8-64B8-470D-73D4-1736E0FFDA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2023/2</a:t>
            </a:r>
          </a:p>
        </p:txBody>
      </p:sp>
    </p:spTree>
    <p:extLst>
      <p:ext uri="{BB962C8B-B14F-4D97-AF65-F5344CB8AC3E}">
        <p14:creationId xmlns:p14="http://schemas.microsoft.com/office/powerpoint/2010/main" val="156189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tângulo 1"/>
          <p:cNvSpPr/>
          <p:nvPr/>
        </p:nvSpPr>
        <p:spPr>
          <a:xfrm>
            <a:off x="3315571" y="835611"/>
            <a:ext cx="50020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solidFill>
                  <a:schemeClr val="accent2"/>
                </a:solidFill>
              </a:rPr>
              <a:t>1ª Revolução Industrial (1760 a 1840)</a:t>
            </a:r>
            <a:r>
              <a:rPr lang="pt-BR" sz="2400" b="1" dirty="0">
                <a:solidFill>
                  <a:schemeClr val="bg1"/>
                </a:solidFill>
              </a:rPr>
              <a:t> 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758" y="1853434"/>
            <a:ext cx="5881331" cy="359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8979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tângulo 1"/>
          <p:cNvSpPr/>
          <p:nvPr/>
        </p:nvSpPr>
        <p:spPr>
          <a:xfrm>
            <a:off x="3426736" y="925521"/>
            <a:ext cx="49330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solidFill>
                  <a:schemeClr val="accent2"/>
                </a:solidFill>
              </a:rPr>
              <a:t>2ª Revolução Industrial (1850 a 1914)</a:t>
            </a:r>
            <a:endParaRPr lang="pt-BR" sz="2400" dirty="0">
              <a:solidFill>
                <a:schemeClr val="accent2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542" y="2394347"/>
            <a:ext cx="6580811" cy="250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359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tângulo 1"/>
          <p:cNvSpPr/>
          <p:nvPr/>
        </p:nvSpPr>
        <p:spPr>
          <a:xfrm>
            <a:off x="2180486" y="901537"/>
            <a:ext cx="78279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solidFill>
                  <a:schemeClr val="accent2"/>
                </a:solidFill>
              </a:rPr>
              <a:t>3ª Revolução Industrial (1950, logo após a 2ª Guerra a 2010)</a:t>
            </a:r>
            <a:endParaRPr lang="pt-BR" sz="2400" dirty="0">
              <a:solidFill>
                <a:schemeClr val="accent2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958" y="2268103"/>
            <a:ext cx="3711279" cy="3101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6584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81B702A-3B74-33FC-7278-FE488829A2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6" r="-1" b="-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5B142A9-6C9E-1AE4-1630-BFD13F74E5C1}"/>
              </a:ext>
            </a:extLst>
          </p:cNvPr>
          <p:cNvSpPr/>
          <p:nvPr/>
        </p:nvSpPr>
        <p:spPr>
          <a:xfrm>
            <a:off x="481029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Revolução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3.0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25066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C03A25A3-873D-E6BD-871C-F442B205CAD5}"/>
              </a:ext>
            </a:extLst>
          </p:cNvPr>
          <p:cNvSpPr txBox="1"/>
          <p:nvPr/>
        </p:nvSpPr>
        <p:spPr>
          <a:xfrm>
            <a:off x="615726" y="2214171"/>
            <a:ext cx="1062435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Período de avanço da inovação em campos como informática, telecomunicações e robótica.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Permitiu o desenvolvimento de aplicações tecnológicas aos processos industriais.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212529"/>
                </a:solidFill>
                <a:effectLst/>
                <a:uLnTx/>
                <a:uFillTx/>
                <a:latin typeface="Source Sans Pro" panose="020B0503030403020204" pitchFamily="34" charset="0"/>
                <a:ea typeface="+mn-ea"/>
                <a:cs typeface="+mn-cs"/>
              </a:rPr>
              <a:t>Telefonia móvel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212529"/>
                </a:solidFill>
                <a:effectLst/>
                <a:uLnTx/>
                <a:uFillTx/>
                <a:latin typeface="Source Sans Pro" panose="020B0503030403020204" pitchFamily="34" charset="0"/>
                <a:ea typeface="+mn-ea"/>
                <a:cs typeface="+mn-cs"/>
              </a:rPr>
              <a:t>Foguete de longo alcance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212529"/>
                </a:solidFill>
                <a:effectLst/>
                <a:uLnTx/>
                <a:uFillTx/>
                <a:latin typeface="Source Sans Pro" panose="020B0503030403020204" pitchFamily="34" charset="0"/>
                <a:ea typeface="+mn-ea"/>
                <a:cs typeface="+mn-cs"/>
              </a:rPr>
              <a:t>Utilização da energia atômica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212529"/>
                </a:solidFill>
                <a:effectLst/>
                <a:uLnTx/>
                <a:uFillTx/>
                <a:latin typeface="Source Sans Pro" panose="020B0503030403020204" pitchFamily="34" charset="0"/>
                <a:ea typeface="+mn-ea"/>
                <a:cs typeface="+mn-cs"/>
              </a:rPr>
              <a:t>Desenvolvimento da biotecnologia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212529"/>
                </a:solidFill>
                <a:effectLst/>
                <a:uLnTx/>
                <a:uFillTx/>
                <a:latin typeface="Source Sans Pro" panose="020B0503030403020204" pitchFamily="34" charset="0"/>
                <a:ea typeface="+mn-ea"/>
                <a:cs typeface="+mn-cs"/>
              </a:rPr>
              <a:t>Criação de robôs usados nas indústrias</a:t>
            </a:r>
          </a:p>
        </p:txBody>
      </p:sp>
    </p:spTree>
    <p:extLst>
      <p:ext uri="{BB962C8B-B14F-4D97-AF65-F5344CB8AC3E}">
        <p14:creationId xmlns:p14="http://schemas.microsoft.com/office/powerpoint/2010/main" val="3189254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C03A25A3-873D-E6BD-871C-F442B205CAD5}"/>
              </a:ext>
            </a:extLst>
          </p:cNvPr>
          <p:cNvSpPr txBox="1"/>
          <p:nvPr/>
        </p:nvSpPr>
        <p:spPr>
          <a:xfrm>
            <a:off x="615726" y="2214171"/>
            <a:ext cx="1062435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 tecnologias inseridas, e que passaram a estar ao alcance da população, modificaram as formas de comunicação.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 informações passaram a ser difundidas instantaneamente, alcançando pessoas do mundo todo.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 rompimento de barreiras físicas e essa interligação social, econômica, política e cultural ficaram conhecidos como 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globalização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0555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A SOCIEDADE DIGITAL JÁ EXISTE E NÃO É ONDE VOCÊ PENSA QUE É.">
            <a:extLst>
              <a:ext uri="{FF2B5EF4-FFF2-40B4-BE49-F238E27FC236}">
                <a16:creationId xmlns:a16="http://schemas.microsoft.com/office/drawing/2014/main" id="{A72231FF-E1B7-9AF9-4D46-C45AD0739B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27" b="681"/>
          <a:stretch/>
        </p:blipFill>
        <p:spPr bwMode="auto">
          <a:xfrm>
            <a:off x="-3049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Rectangle 103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3118C7D-A916-D0F6-6EF2-FD0FB2A0B2D8}"/>
              </a:ext>
            </a:extLst>
          </p:cNvPr>
          <p:cNvSpPr/>
          <p:nvPr/>
        </p:nvSpPr>
        <p:spPr>
          <a:xfrm>
            <a:off x="7634800" y="257685"/>
            <a:ext cx="39921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solidFill>
                  <a:schemeClr val="accent2"/>
                </a:solidFill>
              </a:rPr>
              <a:t>4ª Revolução Industrial (Hoje)</a:t>
            </a:r>
            <a:endParaRPr lang="pt-BR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661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7340D2-7B69-2FB1-43B3-D6686FA13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Mundo </a:t>
            </a:r>
            <a:r>
              <a:rPr lang="pt-BR" b="1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Algoritmizado</a:t>
            </a:r>
            <a:endParaRPr lang="pt-BR" b="1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AC3E0F-9AB5-0A8D-84FC-E1C876BB0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sz="3000" b="0" i="0" dirty="0">
                <a:effectLst/>
              </a:rPr>
              <a:t>Uso crescente de algoritmos em vários aspectos da sociedade, incluindo tecnologia, negócios, ciência e governo.</a:t>
            </a:r>
          </a:p>
          <a:p>
            <a:pPr algn="l"/>
            <a:r>
              <a:rPr lang="pt-BR" sz="3000" b="0" i="0" dirty="0">
                <a:effectLst/>
              </a:rPr>
              <a:t>Alguns exemplos: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3000" b="0" i="0" dirty="0">
                <a:effectLst/>
              </a:rPr>
              <a:t>Recomendações de mídia: Netflix e o </a:t>
            </a:r>
            <a:r>
              <a:rPr lang="pt-BR" sz="3000" b="0" i="0" dirty="0" err="1">
                <a:effectLst/>
              </a:rPr>
              <a:t>Amazon</a:t>
            </a:r>
            <a:r>
              <a:rPr lang="pt-BR" sz="3000" b="0" i="0" dirty="0">
                <a:effectLst/>
              </a:rPr>
              <a:t> usam algoritmos para recomendar conteúdo aos usuários com base em suas preferências anteriores.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3000" b="0" i="0" dirty="0">
                <a:effectLst/>
              </a:rPr>
              <a:t>Inteligência artificial e </a:t>
            </a:r>
            <a:r>
              <a:rPr lang="pt-BR" sz="3000" b="0" i="0" dirty="0" err="1">
                <a:effectLst/>
              </a:rPr>
              <a:t>machine</a:t>
            </a:r>
            <a:r>
              <a:rPr lang="pt-BR" sz="3000" b="0" i="0" dirty="0">
                <a:effectLst/>
              </a:rPr>
              <a:t> </a:t>
            </a:r>
            <a:r>
              <a:rPr lang="pt-BR" sz="3000" b="0" i="0" dirty="0" err="1">
                <a:effectLst/>
              </a:rPr>
              <a:t>learning</a:t>
            </a:r>
            <a:r>
              <a:rPr lang="pt-BR" sz="3000" b="0" i="0" dirty="0">
                <a:effectLst/>
              </a:rPr>
              <a:t>: Aplicados em uma ampla variedade de setores, desde a saúde e a medicina até a finanças e a logística.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3000" b="0" i="0" dirty="0">
                <a:effectLst/>
              </a:rPr>
              <a:t>Buscas na internet: Google usam algoritmos para classificar resultados de pesquisa e apresentá-los aos usuários.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3000" b="0" i="0" dirty="0">
                <a:effectLst/>
              </a:rPr>
              <a:t>Sistemas de previsão: Previsão de tendências futuras em vários setores, incluindo economia, saúde e clima.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3718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7389700-7111-D626-EEFE-55A40403116F}"/>
              </a:ext>
            </a:extLst>
          </p:cNvPr>
          <p:cNvSpPr txBox="1"/>
          <p:nvPr/>
        </p:nvSpPr>
        <p:spPr>
          <a:xfrm>
            <a:off x="464235" y="2409821"/>
            <a:ext cx="1017094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21252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Principal característica: automatização total das fábricas por meio dos sistemas 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1252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ciberfísicos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21252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marcados pela introdução de nanotecnologia, 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1252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neurotecnologia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21252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inteligência artificial, robôs, impressão 3D, biotecnologia e outras tecnologias jamais vistas.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21252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21252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Essa nova realidade já é, segundo o Fórum, vivenciada em países como a Noruega, Finlândia, Estados Unidos, Holanda, Israel e Cingapura.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A781DA7-9E8B-EE45-A045-B8B10F74EA8C}"/>
              </a:ext>
            </a:extLst>
          </p:cNvPr>
          <p:cNvSpPr/>
          <p:nvPr/>
        </p:nvSpPr>
        <p:spPr>
          <a:xfrm>
            <a:off x="4152696" y="756603"/>
            <a:ext cx="4386393" cy="903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Revolução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4.0 </a:t>
            </a:r>
          </a:p>
        </p:txBody>
      </p:sp>
    </p:spTree>
    <p:extLst>
      <p:ext uri="{BB962C8B-B14F-4D97-AF65-F5344CB8AC3E}">
        <p14:creationId xmlns:p14="http://schemas.microsoft.com/office/powerpoint/2010/main" val="2695996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2F69AD7-B0F2-47BB-AC62-CE4E20F9D886}"/>
              </a:ext>
            </a:extLst>
          </p:cNvPr>
          <p:cNvSpPr txBox="1"/>
          <p:nvPr/>
        </p:nvSpPr>
        <p:spPr>
          <a:xfrm>
            <a:off x="438615" y="730260"/>
            <a:ext cx="87751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CCB39B9-003F-4D9A-868F-D223FA1E318C}"/>
              </a:ext>
            </a:extLst>
          </p:cNvPr>
          <p:cNvSpPr txBox="1"/>
          <p:nvPr/>
        </p:nvSpPr>
        <p:spPr>
          <a:xfrm>
            <a:off x="2169940" y="470092"/>
            <a:ext cx="6196818" cy="7641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Indústria 4.0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BED3D97-22BE-45B1-96FF-8A8FEF78437E}"/>
              </a:ext>
            </a:extLst>
          </p:cNvPr>
          <p:cNvSpPr txBox="1"/>
          <p:nvPr/>
        </p:nvSpPr>
        <p:spPr>
          <a:xfrm>
            <a:off x="2268414" y="1964536"/>
            <a:ext cx="6196818" cy="38406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Pilares:</a:t>
            </a:r>
          </a:p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pt-BR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Inteligência Artificial (IA)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Big Data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Sistemas cyber-físicos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Internet das coisas (</a:t>
            </a:r>
            <a:r>
              <a:rPr kumimoji="0" lang="pt-BR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IoT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Computação em nuvem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627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122" name="Picture 2" descr="Compare a situação dos trabalhadores da indústria têxtil na Inglaterra em  1800 e 1878. Analise a - Brainly.com.br">
            <a:extLst>
              <a:ext uri="{FF2B5EF4-FFF2-40B4-BE49-F238E27FC236}">
                <a16:creationId xmlns:a16="http://schemas.microsoft.com/office/drawing/2014/main" id="{853523C2-3B22-920C-3565-6B784988A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77" y="2546252"/>
            <a:ext cx="5423463" cy="368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O uso de novas tecnologias muda o chão de fábrica de empresas ao redor do mundo. Na foto, linha de montagem da Tesla na Califórnia (EUA), com autobots. Foto: Steve Jurvetson/Flickr, 2011">
            <a:extLst>
              <a:ext uri="{FF2B5EF4-FFF2-40B4-BE49-F238E27FC236}">
                <a16:creationId xmlns:a16="http://schemas.microsoft.com/office/drawing/2014/main" id="{38E0DCDE-2DBD-04BC-AFC2-045F5E789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427" y="2546252"/>
            <a:ext cx="5361096" cy="368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967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2F69AD7-B0F2-47BB-AC62-CE4E20F9D886}"/>
              </a:ext>
            </a:extLst>
          </p:cNvPr>
          <p:cNvSpPr txBox="1"/>
          <p:nvPr/>
        </p:nvSpPr>
        <p:spPr>
          <a:xfrm>
            <a:off x="438615" y="730260"/>
            <a:ext cx="87751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CCB39B9-003F-4D9A-868F-D223FA1E318C}"/>
              </a:ext>
            </a:extLst>
          </p:cNvPr>
          <p:cNvSpPr txBox="1"/>
          <p:nvPr/>
        </p:nvSpPr>
        <p:spPr>
          <a:xfrm>
            <a:off x="2169940" y="470092"/>
            <a:ext cx="6196818" cy="7641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Indústria 4.0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BED3D97-22BE-45B1-96FF-8A8FEF78437E}"/>
              </a:ext>
            </a:extLst>
          </p:cNvPr>
          <p:cNvSpPr txBox="1"/>
          <p:nvPr/>
        </p:nvSpPr>
        <p:spPr>
          <a:xfrm>
            <a:off x="2169940" y="1703086"/>
            <a:ext cx="6196818" cy="4140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Princípios: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Tempo real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Virtualização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Descentralização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Orientação a serviços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Modularidade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Interoperabilidade</a:t>
            </a:r>
          </a:p>
        </p:txBody>
      </p:sp>
    </p:spTree>
    <p:extLst>
      <p:ext uri="{BB962C8B-B14F-4D97-AF65-F5344CB8AC3E}">
        <p14:creationId xmlns:p14="http://schemas.microsoft.com/office/powerpoint/2010/main" val="1398162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2F69AD7-B0F2-47BB-AC62-CE4E20F9D886}"/>
              </a:ext>
            </a:extLst>
          </p:cNvPr>
          <p:cNvSpPr txBox="1"/>
          <p:nvPr/>
        </p:nvSpPr>
        <p:spPr>
          <a:xfrm>
            <a:off x="438615" y="730260"/>
            <a:ext cx="87751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CCB39B9-003F-4D9A-868F-D223FA1E318C}"/>
              </a:ext>
            </a:extLst>
          </p:cNvPr>
          <p:cNvSpPr txBox="1"/>
          <p:nvPr/>
        </p:nvSpPr>
        <p:spPr>
          <a:xfrm>
            <a:off x="2169940" y="470092"/>
            <a:ext cx="6196818" cy="7641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Indústria 4.0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BED3D97-22BE-45B1-96FF-8A8FEF78437E}"/>
              </a:ext>
            </a:extLst>
          </p:cNvPr>
          <p:cNvSpPr txBox="1"/>
          <p:nvPr/>
        </p:nvSpPr>
        <p:spPr>
          <a:xfrm>
            <a:off x="340141" y="2044013"/>
            <a:ext cx="6196818" cy="3145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Benefícios: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Aumento da produção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Redução nos custos de produção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Produção flexível e personalizada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E342A7B-9AF7-E89D-19D3-F5DB1F7325AA}"/>
              </a:ext>
            </a:extLst>
          </p:cNvPr>
          <p:cNvSpPr txBox="1"/>
          <p:nvPr/>
        </p:nvSpPr>
        <p:spPr>
          <a:xfrm>
            <a:off x="6332275" y="2093417"/>
            <a:ext cx="6196818" cy="3046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Malefícios: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pt-BR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pt-BR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Ciberataques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Fake News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Desigualdade de oportunidades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Independência das máquinas??</a:t>
            </a:r>
          </a:p>
        </p:txBody>
      </p:sp>
    </p:spTree>
    <p:extLst>
      <p:ext uri="{BB962C8B-B14F-4D97-AF65-F5344CB8AC3E}">
        <p14:creationId xmlns:p14="http://schemas.microsoft.com/office/powerpoint/2010/main" val="3459404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2F69AD7-B0F2-47BB-AC62-CE4E20F9D886}"/>
              </a:ext>
            </a:extLst>
          </p:cNvPr>
          <p:cNvSpPr txBox="1"/>
          <p:nvPr/>
        </p:nvSpPr>
        <p:spPr>
          <a:xfrm>
            <a:off x="438615" y="730260"/>
            <a:ext cx="87751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CCB39B9-003F-4D9A-868F-D223FA1E318C}"/>
              </a:ext>
            </a:extLst>
          </p:cNvPr>
          <p:cNvSpPr txBox="1"/>
          <p:nvPr/>
        </p:nvSpPr>
        <p:spPr>
          <a:xfrm>
            <a:off x="232229" y="385806"/>
            <a:ext cx="11521156" cy="215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" panose="020B0604020202020204" pitchFamily="34" charset="0"/>
                <a:cs typeface="Times New Roman" panose="02020603050405020304" pitchFamily="18" charset="0"/>
              </a:rPr>
              <a:t>Passamos de web estática para uma web dinâmica e estamos chegando a uma web semântica, que é turbinada pela 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" panose="020B0604020202020204" pitchFamily="34" charset="0"/>
                <a:cs typeface="Times New Roman" panose="02020603050405020304" pitchFamily="18" charset="0"/>
              </a:rPr>
              <a:t>IoT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" panose="020B0604020202020204" pitchFamily="34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" panose="020B0604020202020204" pitchFamily="34" charset="0"/>
                <a:cs typeface="Times New Roman" panose="02020603050405020304" pitchFamily="18" charset="0"/>
              </a:rPr>
              <a:t>(Tim 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" panose="020B0604020202020204" pitchFamily="34" charset="0"/>
                <a:cs typeface="Times New Roman" panose="02020603050405020304" pitchFamily="18" charset="0"/>
              </a:rPr>
              <a:t>O'Reilly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" panose="020B0604020202020204" pitchFamily="34" charset="0"/>
                <a:cs typeface="Times New Roman" panose="02020603050405020304" pitchFamily="18" charset="0"/>
              </a:rPr>
              <a:t>, 2005), diferencia: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pt-BR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5A217D9-3672-4AFD-A770-B3A52F7CCDD4}"/>
              </a:ext>
            </a:extLst>
          </p:cNvPr>
          <p:cNvSpPr txBox="1"/>
          <p:nvPr/>
        </p:nvSpPr>
        <p:spPr>
          <a:xfrm>
            <a:off x="-1260230" y="2167438"/>
            <a:ext cx="6196818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" panose="020B0604020202020204" pitchFamily="34" charset="0"/>
                <a:cs typeface="Times New Roman" panose="02020603050405020304" pitchFamily="18" charset="0"/>
              </a:rPr>
              <a:t>WEB</a:t>
            </a: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rial" panose="020B0604020202020204" pitchFamily="34" charset="0"/>
                <a:cs typeface="Times New Roman" panose="02020603050405020304" pitchFamily="18" charset="0"/>
              </a:rPr>
              <a:t> 1.0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E873564-81DD-4059-9079-BE61C383F1F6}"/>
              </a:ext>
            </a:extLst>
          </p:cNvPr>
          <p:cNvSpPr txBox="1"/>
          <p:nvPr/>
        </p:nvSpPr>
        <p:spPr>
          <a:xfrm>
            <a:off x="939978" y="3325682"/>
            <a:ext cx="6196818" cy="7641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WEB 2.0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7A6CA96-296F-4E52-B514-854C331C3D1B}"/>
              </a:ext>
            </a:extLst>
          </p:cNvPr>
          <p:cNvSpPr txBox="1"/>
          <p:nvPr/>
        </p:nvSpPr>
        <p:spPr>
          <a:xfrm>
            <a:off x="3180471" y="4878654"/>
            <a:ext cx="6196818" cy="1008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WEB 3.0 </a:t>
            </a:r>
          </a:p>
        </p:txBody>
      </p:sp>
    </p:spTree>
    <p:extLst>
      <p:ext uri="{BB962C8B-B14F-4D97-AF65-F5344CB8AC3E}">
        <p14:creationId xmlns:p14="http://schemas.microsoft.com/office/powerpoint/2010/main" val="3090891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9AF991B-F0A6-F7F3-A2B2-A00EED72E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96" y="643466"/>
            <a:ext cx="1041320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0271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364DAA05-2336-9D8D-630D-4AB0B5A187F3}"/>
              </a:ext>
            </a:extLst>
          </p:cNvPr>
          <p:cNvSpPr/>
          <p:nvPr/>
        </p:nvSpPr>
        <p:spPr>
          <a:xfrm>
            <a:off x="3549306" y="2028667"/>
            <a:ext cx="4502988" cy="12033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Transformação Digital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85C873FF-D907-E2C1-D777-013E80253CF9}"/>
              </a:ext>
            </a:extLst>
          </p:cNvPr>
          <p:cNvSpPr/>
          <p:nvPr/>
        </p:nvSpPr>
        <p:spPr>
          <a:xfrm>
            <a:off x="3549306" y="4544439"/>
            <a:ext cx="4502988" cy="12033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Aceleração Digital</a:t>
            </a:r>
          </a:p>
        </p:txBody>
      </p:sp>
      <p:sp>
        <p:nvSpPr>
          <p:cNvPr id="2" name="Seta: para Baixo 1">
            <a:extLst>
              <a:ext uri="{FF2B5EF4-FFF2-40B4-BE49-F238E27FC236}">
                <a16:creationId xmlns:a16="http://schemas.microsoft.com/office/drawing/2014/main" id="{20E25E90-5D18-4308-B56C-82E252A4F2A8}"/>
              </a:ext>
            </a:extLst>
          </p:cNvPr>
          <p:cNvSpPr/>
          <p:nvPr/>
        </p:nvSpPr>
        <p:spPr>
          <a:xfrm>
            <a:off x="5528345" y="3429000"/>
            <a:ext cx="503339" cy="93327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3458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7B33359-1BEE-50DA-1D36-3A633E320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137" y="1881187"/>
            <a:ext cx="77057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7261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DFEA9CFE-D2BF-A6C7-67E6-6E635840592D}"/>
              </a:ext>
            </a:extLst>
          </p:cNvPr>
          <p:cNvSpPr/>
          <p:nvPr/>
        </p:nvSpPr>
        <p:spPr>
          <a:xfrm>
            <a:off x="7620437" y="3527622"/>
            <a:ext cx="3502855" cy="193782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HIPERCONEXÃO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0D44B89-DE8F-8241-9CF0-F5D57CCDF214}"/>
              </a:ext>
            </a:extLst>
          </p:cNvPr>
          <p:cNvSpPr/>
          <p:nvPr/>
        </p:nvSpPr>
        <p:spPr>
          <a:xfrm>
            <a:off x="589365" y="3760036"/>
            <a:ext cx="3502855" cy="193782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INFOTOXICAÇÃO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04EFB59D-DBB4-1107-A284-2ACC4557CB50}"/>
              </a:ext>
            </a:extLst>
          </p:cNvPr>
          <p:cNvSpPr/>
          <p:nvPr/>
        </p:nvSpPr>
        <p:spPr>
          <a:xfrm>
            <a:off x="7620438" y="1152962"/>
            <a:ext cx="3502855" cy="193782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CIBRIDISMO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829034AF-190E-5C22-6E0D-C21AAD125BD5}"/>
              </a:ext>
            </a:extLst>
          </p:cNvPr>
          <p:cNvSpPr/>
          <p:nvPr/>
        </p:nvSpPr>
        <p:spPr>
          <a:xfrm>
            <a:off x="614728" y="1152962"/>
            <a:ext cx="3502855" cy="193782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TECNOESPÉCIE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798FF843-16B9-3C00-1412-FED46C6F2A09}"/>
              </a:ext>
            </a:extLst>
          </p:cNvPr>
          <p:cNvSpPr/>
          <p:nvPr/>
        </p:nvSpPr>
        <p:spPr>
          <a:xfrm>
            <a:off x="4142424" y="129829"/>
            <a:ext cx="3502855" cy="193782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FÍGITAL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160683B5-1680-D2CC-EDAE-45B9C0C0870D}"/>
              </a:ext>
            </a:extLst>
          </p:cNvPr>
          <p:cNvSpPr/>
          <p:nvPr/>
        </p:nvSpPr>
        <p:spPr>
          <a:xfrm>
            <a:off x="4092220" y="4790346"/>
            <a:ext cx="3553059" cy="193782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ROBÔS HUMANOÍDES</a:t>
            </a:r>
          </a:p>
        </p:txBody>
      </p:sp>
      <p:pic>
        <p:nvPicPr>
          <p:cNvPr id="2" name="Picture 2" descr="Integração homem-máquina e impactos da IA na sociedade - Síndico Legal">
            <a:extLst>
              <a:ext uri="{FF2B5EF4-FFF2-40B4-BE49-F238E27FC236}">
                <a16:creationId xmlns:a16="http://schemas.microsoft.com/office/drawing/2014/main" id="{239B35B1-1A60-0C65-5FA7-EE8F34B6B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548" y="2359343"/>
            <a:ext cx="3544606" cy="189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0517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180AE54-385F-4A6A-B3EA-DF3A7D3AC5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81" r="1229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100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9" name="Rectangle 103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B8BB9BE-EFB4-3C37-8161-A1303EB2EB5F}"/>
              </a:ext>
            </a:extLst>
          </p:cNvPr>
          <p:cNvSpPr/>
          <p:nvPr/>
        </p:nvSpPr>
        <p:spPr>
          <a:xfrm>
            <a:off x="779585" y="2997122"/>
            <a:ext cx="10210800" cy="10789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Revolução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-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Evolução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-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Disrupção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490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BE3CB4A-E065-6F56-BEC9-DA92C1556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934" y="1918607"/>
            <a:ext cx="3681307" cy="366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16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CaixaDeTexto 5"/>
          <p:cNvSpPr txBox="1"/>
          <p:nvPr/>
        </p:nvSpPr>
        <p:spPr>
          <a:xfrm>
            <a:off x="4690897" y="2357804"/>
            <a:ext cx="2392899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sz="5400" dirty="0">
              <a:solidFill>
                <a:schemeClr val="bg1"/>
              </a:solidFill>
              <a:cs typeface="Aharoni"/>
            </a:endParaRPr>
          </a:p>
          <a:p>
            <a:r>
              <a:rPr lang="pt-BR" sz="4000" dirty="0">
                <a:solidFill>
                  <a:schemeClr val="bg1"/>
                </a:solidFill>
                <a:cs typeface="Aharoni"/>
              </a:rPr>
              <a:t>Tecnologia</a:t>
            </a:r>
          </a:p>
          <a:p>
            <a:endParaRPr lang="pt-BR" sz="4000" dirty="0">
              <a:solidFill>
                <a:schemeClr val="bg1"/>
              </a:solidFill>
              <a:cs typeface="Aharoni"/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AE39F052-DD7F-43D3-93D8-008410C9CB54}"/>
              </a:ext>
            </a:extLst>
          </p:cNvPr>
          <p:cNvSpPr txBox="1">
            <a:spLocks/>
          </p:cNvSpPr>
          <p:nvPr/>
        </p:nvSpPr>
        <p:spPr>
          <a:xfrm>
            <a:off x="4562414" y="-188649"/>
            <a:ext cx="5042763" cy="1492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002060"/>
                </a:solidFill>
                <a:latin typeface="+mn-lt"/>
                <a:cs typeface="Aharoni" panose="02010803020104030203" pitchFamily="2" charset="-79"/>
              </a:rPr>
              <a:t>Tecnologia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93975DE-9526-4C82-BBA1-725D3E4E62AD}"/>
              </a:ext>
            </a:extLst>
          </p:cNvPr>
          <p:cNvSpPr/>
          <p:nvPr/>
        </p:nvSpPr>
        <p:spPr>
          <a:xfrm>
            <a:off x="201336" y="689268"/>
            <a:ext cx="11778143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BR" sz="2000" dirty="0"/>
          </a:p>
          <a:p>
            <a:pPr algn="just"/>
            <a:r>
              <a:rPr lang="pt-BR" sz="2000" dirty="0"/>
              <a:t>Produtos, sistemas e processos que melhoram a qualidade de vida, expandem as capacidades humanas e impulsionam o progresso da sociedade. </a:t>
            </a:r>
          </a:p>
          <a:p>
            <a:pPr algn="just"/>
            <a:r>
              <a:rPr lang="pt-BR" sz="2000" dirty="0"/>
              <a:t>Não se limita a dispositivos eletrônicos, mas abrange uma vasta gama de campos, desde a engenharia até a medicina, passando pela comunicação, agricultura, indústria, entre outros.</a:t>
            </a:r>
          </a:p>
          <a:p>
            <a:pPr algn="just"/>
            <a:endParaRPr lang="pt-BR" sz="2000" dirty="0"/>
          </a:p>
          <a:p>
            <a:pPr algn="ctr"/>
            <a:r>
              <a:rPr lang="pt-BR" sz="2400" b="1" dirty="0">
                <a:solidFill>
                  <a:schemeClr val="accent2"/>
                </a:solidFill>
              </a:rPr>
              <a:t>Conceito amplo e abrangente que engloba tanto o conhecimento quanto a aplicação prática desse conhecimento.</a:t>
            </a:r>
          </a:p>
          <a:p>
            <a:pPr algn="just"/>
            <a:endParaRPr lang="pt-BR" sz="2000" b="1" dirty="0">
              <a:solidFill>
                <a:schemeClr val="accent2"/>
              </a:solidFill>
            </a:endParaRPr>
          </a:p>
          <a:p>
            <a:pPr algn="just"/>
            <a:r>
              <a:rPr lang="pt-BR" sz="2000" dirty="0"/>
              <a:t>Intrinsecamente ligada à ciência, uma vez que os avanços científicos frequentemente impulsionam o desenvolvimento de novas tecnologias e vice-versa.</a:t>
            </a:r>
            <a:endParaRPr lang="pt-BR" sz="2000" b="1" dirty="0">
              <a:solidFill>
                <a:schemeClr val="accent2"/>
              </a:solidFill>
            </a:endParaRPr>
          </a:p>
          <a:p>
            <a:endParaRPr lang="pt-BR" sz="2000" dirty="0"/>
          </a:p>
          <a:p>
            <a:pPr algn="ctr"/>
            <a:r>
              <a:rPr lang="pt-BR" sz="2400" b="1" dirty="0">
                <a:solidFill>
                  <a:schemeClr val="accent2"/>
                </a:solidFill>
              </a:rPr>
              <a:t>Inerentemente dinâmica e está em constante evolução. </a:t>
            </a:r>
          </a:p>
          <a:p>
            <a:r>
              <a:rPr lang="pt-BR" sz="2000" dirty="0"/>
              <a:t>Novas descobertas científicas, mudanças nas demandas da sociedade e avanços em áreas como inteligência artificial, biotecnologia, energia renovável e nanotecnologia continuam a moldar o cenário tecnológico. </a:t>
            </a:r>
          </a:p>
          <a:p>
            <a:endParaRPr lang="pt-BR" sz="2000" dirty="0"/>
          </a:p>
          <a:p>
            <a:pPr algn="just"/>
            <a:r>
              <a:rPr lang="pt-BR" sz="2000" dirty="0"/>
              <a:t>À medida que a tecnologia avança, também surgem questões éticas, legais e sociais que exigem reflexão e regulamentação para garantir seu uso responsável e benéfico.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3377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CaixaDeTexto 5"/>
          <p:cNvSpPr txBox="1"/>
          <p:nvPr/>
        </p:nvSpPr>
        <p:spPr>
          <a:xfrm>
            <a:off x="4690897" y="2357804"/>
            <a:ext cx="2392899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sz="5400" dirty="0">
              <a:solidFill>
                <a:schemeClr val="bg1"/>
              </a:solidFill>
              <a:cs typeface="Aharoni"/>
            </a:endParaRPr>
          </a:p>
          <a:p>
            <a:r>
              <a:rPr lang="pt-BR" sz="4000" dirty="0">
                <a:solidFill>
                  <a:schemeClr val="bg1"/>
                </a:solidFill>
                <a:cs typeface="Aharoni"/>
              </a:rPr>
              <a:t>Tecnologia</a:t>
            </a:r>
          </a:p>
          <a:p>
            <a:endParaRPr lang="pt-BR" sz="4000" dirty="0">
              <a:solidFill>
                <a:schemeClr val="bg1"/>
              </a:solidFill>
              <a:cs typeface="Aharoni"/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AE39F052-DD7F-43D3-93D8-008410C9CB54}"/>
              </a:ext>
            </a:extLst>
          </p:cNvPr>
          <p:cNvSpPr txBox="1">
            <a:spLocks/>
          </p:cNvSpPr>
          <p:nvPr/>
        </p:nvSpPr>
        <p:spPr>
          <a:xfrm>
            <a:off x="4562414" y="-188649"/>
            <a:ext cx="5042763" cy="1492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002060"/>
                </a:solidFill>
                <a:latin typeface="+mn-lt"/>
                <a:cs typeface="Aharoni" panose="02010803020104030203" pitchFamily="2" charset="-79"/>
              </a:rPr>
              <a:t>Tecnologia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93975DE-9526-4C82-BBA1-725D3E4E62AD}"/>
              </a:ext>
            </a:extLst>
          </p:cNvPr>
          <p:cNvSpPr/>
          <p:nvPr/>
        </p:nvSpPr>
        <p:spPr>
          <a:xfrm>
            <a:off x="358620" y="1209386"/>
            <a:ext cx="11050407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/>
          </a:p>
          <a:p>
            <a:pPr algn="just"/>
            <a:r>
              <a:rPr lang="pt-BR" sz="2800" dirty="0"/>
              <a:t>Novas descobertas científicas, mudanças nas demandas da sociedade e avanços em áreas como inteligência artificial, biotecnologia, energia renovável e nanotecnologia continuam a moldar o cenário tecnológico. 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À medida que a tecnologia avança, também surgem questões éticas, legais e sociais que exigem reflexão e regulamentação para garantir seu uso responsável e benéfico.</a:t>
            </a:r>
          </a:p>
          <a:p>
            <a:endParaRPr lang="pt-BR" dirty="0"/>
          </a:p>
          <a:p>
            <a:pPr algn="ctr"/>
            <a:endParaRPr lang="pt-BR" sz="3600" b="1" dirty="0">
              <a:solidFill>
                <a:schemeClr val="accent2"/>
              </a:solidFill>
            </a:endParaRPr>
          </a:p>
          <a:p>
            <a:pPr algn="ctr"/>
            <a:r>
              <a:rPr lang="pt-BR" sz="3600" b="1" dirty="0">
                <a:solidFill>
                  <a:schemeClr val="accent2"/>
                </a:solidFill>
              </a:rPr>
              <a:t>Inerentemente dinâmica e em constante evolução. 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1458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CaixaDeTexto 5"/>
          <p:cNvSpPr txBox="1"/>
          <p:nvPr/>
        </p:nvSpPr>
        <p:spPr>
          <a:xfrm>
            <a:off x="4690897" y="2357804"/>
            <a:ext cx="2392899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sz="5400" dirty="0">
              <a:solidFill>
                <a:schemeClr val="bg1"/>
              </a:solidFill>
              <a:cs typeface="Aharoni"/>
            </a:endParaRPr>
          </a:p>
          <a:p>
            <a:r>
              <a:rPr lang="pt-BR" sz="4000" dirty="0">
                <a:solidFill>
                  <a:schemeClr val="bg1"/>
                </a:solidFill>
                <a:cs typeface="Aharoni"/>
              </a:rPr>
              <a:t>Tecnologia</a:t>
            </a:r>
          </a:p>
          <a:p>
            <a:endParaRPr lang="pt-BR" sz="4000" dirty="0">
              <a:solidFill>
                <a:schemeClr val="bg1"/>
              </a:solidFill>
              <a:cs typeface="Aharoni"/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AE39F052-DD7F-43D3-93D8-008410C9CB54}"/>
              </a:ext>
            </a:extLst>
          </p:cNvPr>
          <p:cNvSpPr txBox="1">
            <a:spLocks/>
          </p:cNvSpPr>
          <p:nvPr/>
        </p:nvSpPr>
        <p:spPr>
          <a:xfrm>
            <a:off x="4562414" y="-188649"/>
            <a:ext cx="5042763" cy="1492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002060"/>
                </a:solidFill>
                <a:latin typeface="+mn-lt"/>
                <a:cs typeface="Aharoni" panose="02010803020104030203" pitchFamily="2" charset="-79"/>
              </a:rPr>
              <a:t>Tecnologia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93975DE-9526-4C82-BBA1-725D3E4E62AD}"/>
              </a:ext>
            </a:extLst>
          </p:cNvPr>
          <p:cNvSpPr/>
          <p:nvPr/>
        </p:nvSpPr>
        <p:spPr>
          <a:xfrm>
            <a:off x="358620" y="1209386"/>
            <a:ext cx="1105040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A Engenharia de Software é um campo tecnológico que lida com o desenvolvimento de programas/sistemas de computador; fazendo uso de técnicas, metodologias e ferramentas para projetar, desenvolver, testar e manter software de alta qualidade, seguro e confiável. 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Não apenas permite a criação de software, mas também influencia a maneira como vivemos, trabalhamos e nos comunicamos.</a:t>
            </a:r>
          </a:p>
          <a:p>
            <a:pPr algn="just"/>
            <a:endParaRPr lang="pt-BR" dirty="0"/>
          </a:p>
          <a:p>
            <a:pPr algn="ctr"/>
            <a:r>
              <a:rPr lang="pt-BR" sz="2400" b="1" dirty="0">
                <a:solidFill>
                  <a:schemeClr val="accent2"/>
                </a:solidFill>
              </a:rPr>
              <a:t>A tecnologia é mais do que códigos e máquinas; é um reflexo da criatividade humana e de nossa capacidade de superar desafios e criar um futuro melhor.</a:t>
            </a:r>
          </a:p>
        </p:txBody>
      </p:sp>
      <p:pic>
        <p:nvPicPr>
          <p:cNvPr id="1026" name="Picture 2" descr="Tecnologias disruptivas e seu papel nas empresas - Sankhya Gestão de  Negócios">
            <a:extLst>
              <a:ext uri="{FF2B5EF4-FFF2-40B4-BE49-F238E27FC236}">
                <a16:creationId xmlns:a16="http://schemas.microsoft.com/office/drawing/2014/main" id="{D189E3AE-F467-420F-9F76-53940F5DE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557" y="5005588"/>
            <a:ext cx="3112584" cy="163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🔥 Fogo Emoji">
            <a:extLst>
              <a:ext uri="{FF2B5EF4-FFF2-40B4-BE49-F238E27FC236}">
                <a16:creationId xmlns:a16="http://schemas.microsoft.com/office/drawing/2014/main" id="{FBDCE4D9-CE80-4B0B-AA75-1544678D8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20" y="5091354"/>
            <a:ext cx="1707029" cy="170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ACA DE SOBREVIVÊNCIA OU DE MATO E CAÇA &quot; JAVALI &amp;">
            <a:extLst>
              <a:ext uri="{FF2B5EF4-FFF2-40B4-BE49-F238E27FC236}">
                <a16:creationId xmlns:a16="http://schemas.microsoft.com/office/drawing/2014/main" id="{91B45A17-36C6-43EF-A5A6-C8062826F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745" y="5227890"/>
            <a:ext cx="3514725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aneta Esferográfica BIC Cristal Original Dura Mais, Azul Ponta Média de  1.0mm, 835205 - CX 50 UN - Escrita &amp; Corretivos - Kalunga">
            <a:extLst>
              <a:ext uri="{FF2B5EF4-FFF2-40B4-BE49-F238E27FC236}">
                <a16:creationId xmlns:a16="http://schemas.microsoft.com/office/drawing/2014/main" id="{BA4C6042-B943-4F3A-8AFF-30E3435BA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922" y="5198457"/>
            <a:ext cx="1443748" cy="144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075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050" y="2440663"/>
            <a:ext cx="7315200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23913580-47AA-4576-933F-0365AE439D44}"/>
              </a:ext>
            </a:extLst>
          </p:cNvPr>
          <p:cNvSpPr/>
          <p:nvPr/>
        </p:nvSpPr>
        <p:spPr>
          <a:xfrm>
            <a:off x="3315571" y="835611"/>
            <a:ext cx="540590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b="1" dirty="0">
                <a:solidFill>
                  <a:schemeClr val="accent2"/>
                </a:solidFill>
              </a:rPr>
              <a:t>Revoluções Industriais</a:t>
            </a:r>
            <a:endParaRPr lang="pt-BR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041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A50849D-F33B-D42D-5997-47A95E7E4D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7853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ctr">
          <a:defRPr sz="2400" dirty="0" smtClean="0">
            <a:solidFill>
              <a:srgbClr val="1F2B5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1822caa-1ee3-4523-a284-83a12380784b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1AD6BAB1B64AA46A9F830099D114F70" ma:contentTypeVersion="16" ma:contentTypeDescription="Crie um novo documento." ma:contentTypeScope="" ma:versionID="074a8e7f5eee977110e09a9f26e79c83">
  <xsd:schema xmlns:xsd="http://www.w3.org/2001/XMLSchema" xmlns:xs="http://www.w3.org/2001/XMLSchema" xmlns:p="http://schemas.microsoft.com/office/2006/metadata/properties" xmlns:ns3="21822caa-1ee3-4523-a284-83a12380784b" xmlns:ns4="ccfdd786-947b-49de-b4b6-fbd098aaec8b" targetNamespace="http://schemas.microsoft.com/office/2006/metadata/properties" ma:root="true" ma:fieldsID="4f20d5af6d9ac78f4826fa279b8a6e7a" ns3:_="" ns4:_="">
    <xsd:import namespace="21822caa-1ee3-4523-a284-83a12380784b"/>
    <xsd:import namespace="ccfdd786-947b-49de-b4b6-fbd098aaec8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822caa-1ee3-4523-a284-83a1238078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fdd786-947b-49de-b4b6-fbd098aaec8b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B22612C-91EC-47FF-AB16-74BCE1CA6DA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C33A3D0-BE28-458C-AFB3-0E80603D2B2F}">
  <ds:schemaRefs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ccfdd786-947b-49de-b4b6-fbd098aaec8b"/>
    <ds:schemaRef ds:uri="http://purl.org/dc/terms/"/>
    <ds:schemaRef ds:uri="http://www.w3.org/XML/1998/namespace"/>
    <ds:schemaRef ds:uri="http://purl.org/dc/dcmitype/"/>
    <ds:schemaRef ds:uri="http://schemas.microsoft.com/office/2006/metadata/properties"/>
    <ds:schemaRef ds:uri="http://schemas.openxmlformats.org/package/2006/metadata/core-properties"/>
    <ds:schemaRef ds:uri="21822caa-1ee3-4523-a284-83a12380784b"/>
  </ds:schemaRefs>
</ds:datastoreItem>
</file>

<file path=customXml/itemProps3.xml><?xml version="1.0" encoding="utf-8"?>
<ds:datastoreItem xmlns:ds="http://schemas.openxmlformats.org/officeDocument/2006/customXml" ds:itemID="{3D7CFA6E-1ADE-498A-BA8A-0CB8E3C35F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822caa-1ee3-4523-a284-83a12380784b"/>
    <ds:schemaRef ds:uri="ccfdd786-947b-49de-b4b6-fbd098aaec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763</Words>
  <Application>Microsoft Office PowerPoint</Application>
  <PresentationFormat>Widescreen</PresentationFormat>
  <Paragraphs>111</Paragraphs>
  <Slides>27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27</vt:i4>
      </vt:variant>
    </vt:vector>
  </HeadingPairs>
  <TitlesOfParts>
    <vt:vector size="35" baseType="lpstr">
      <vt:lpstr>Aharoni</vt:lpstr>
      <vt:lpstr>Arial</vt:lpstr>
      <vt:lpstr>Calibri</vt:lpstr>
      <vt:lpstr>Calibri Light</vt:lpstr>
      <vt:lpstr>Source Sans Pro</vt:lpstr>
      <vt:lpstr>Wingdings</vt:lpstr>
      <vt:lpstr>Tema do Office</vt:lpstr>
      <vt:lpstr>1_Tema do Office</vt:lpstr>
      <vt:lpstr>SOCIEDADE EM REDE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Mundo Algoritmizado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Sociedade em Rede</dc:title>
  <dc:creator>Pollyana Reis</dc:creator>
  <cp:lastModifiedBy>Pollyana dos Reis Pereira Fanstone</cp:lastModifiedBy>
  <cp:revision>44</cp:revision>
  <dcterms:created xsi:type="dcterms:W3CDTF">2021-02-03T13:24:18Z</dcterms:created>
  <dcterms:modified xsi:type="dcterms:W3CDTF">2023-08-14T19:54:13Z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0x01010041AD6BAB1B64AA46A9F830099D114F70</vt:lpwstr>
  </property>
</Properties>
</file>