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03" r:id="rId4"/>
    <p:sldId id="313" r:id="rId5"/>
    <p:sldId id="308" r:id="rId6"/>
    <p:sldId id="314" r:id="rId7"/>
    <p:sldId id="316" r:id="rId8"/>
    <p:sldId id="317" r:id="rId9"/>
    <p:sldId id="318" r:id="rId10"/>
    <p:sldId id="319" r:id="rId11"/>
    <p:sldId id="320" r:id="rId12"/>
    <p:sldId id="323" r:id="rId13"/>
    <p:sldId id="324" r:id="rId14"/>
    <p:sldId id="321" r:id="rId15"/>
    <p:sldId id="322" r:id="rId16"/>
    <p:sldId id="304" r:id="rId17"/>
    <p:sldId id="329" r:id="rId18"/>
    <p:sldId id="325" r:id="rId19"/>
    <p:sldId id="309" r:id="rId20"/>
    <p:sldId id="326" r:id="rId21"/>
    <p:sldId id="305" r:id="rId22"/>
    <p:sldId id="310" r:id="rId23"/>
    <p:sldId id="306" r:id="rId24"/>
    <p:sldId id="328" r:id="rId25"/>
    <p:sldId id="307" r:id="rId26"/>
    <p:sldId id="311" r:id="rId27"/>
    <p:sldId id="330" r:id="rId28"/>
    <p:sldId id="331" r:id="rId29"/>
    <p:sldId id="312" r:id="rId30"/>
    <p:sldId id="289" r:id="rId31"/>
    <p:sldId id="292" r:id="rId32"/>
    <p:sldId id="295" r:id="rId33"/>
    <p:sldId id="291" r:id="rId34"/>
    <p:sldId id="298" r:id="rId35"/>
    <p:sldId id="299" r:id="rId36"/>
    <p:sldId id="300" r:id="rId37"/>
    <p:sldId id="301" r:id="rId38"/>
    <p:sldId id="302" r:id="rId39"/>
    <p:sldId id="260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60189-2FA9-4C1D-86D0-C46DD25E87A7}" v="38" dt="2023-08-21T19:00:23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77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lyana dos Reis Pereira Fanstone" userId="049d157d-438d-491c-abb7-1b1c74d0e0d3" providerId="ADAL" clId="{39B60189-2FA9-4C1D-86D0-C46DD25E87A7}"/>
    <pc:docChg chg="undo custSel addSld delSld modSld sldOrd">
      <pc:chgData name="Pollyana dos Reis Pereira Fanstone" userId="049d157d-438d-491c-abb7-1b1c74d0e0d3" providerId="ADAL" clId="{39B60189-2FA9-4C1D-86D0-C46DD25E87A7}" dt="2023-08-21T19:00:23.872" v="925" actId="1076"/>
      <pc:docMkLst>
        <pc:docMk/>
      </pc:docMkLst>
      <pc:sldChg chg="modSp del">
        <pc:chgData name="Pollyana dos Reis Pereira Fanstone" userId="049d157d-438d-491c-abb7-1b1c74d0e0d3" providerId="ADAL" clId="{39B60189-2FA9-4C1D-86D0-C46DD25E87A7}" dt="2023-08-21T18:21:17.308" v="252" actId="47"/>
        <pc:sldMkLst>
          <pc:docMk/>
          <pc:sldMk cId="2946490359" sldId="290"/>
        </pc:sldMkLst>
        <pc:picChg chg="mod">
          <ac:chgData name="Pollyana dos Reis Pereira Fanstone" userId="049d157d-438d-491c-abb7-1b1c74d0e0d3" providerId="ADAL" clId="{39B60189-2FA9-4C1D-86D0-C46DD25E87A7}" dt="2023-08-21T18:19:55.283" v="240" actId="1076"/>
          <ac:picMkLst>
            <pc:docMk/>
            <pc:sldMk cId="2946490359" sldId="290"/>
            <ac:picMk id="2052" creationId="{41511199-34D1-4586-9282-7CD35D4B6D62}"/>
          </ac:picMkLst>
        </pc:picChg>
      </pc:sldChg>
      <pc:sldChg chg="modSp mod">
        <pc:chgData name="Pollyana dos Reis Pereira Fanstone" userId="049d157d-438d-491c-abb7-1b1c74d0e0d3" providerId="ADAL" clId="{39B60189-2FA9-4C1D-86D0-C46DD25E87A7}" dt="2023-08-21T18:24:57.243" v="270" actId="255"/>
        <pc:sldMkLst>
          <pc:docMk/>
          <pc:sldMk cId="4170240922" sldId="291"/>
        </pc:sldMkLst>
        <pc:spChg chg="mod">
          <ac:chgData name="Pollyana dos Reis Pereira Fanstone" userId="049d157d-438d-491c-abb7-1b1c74d0e0d3" providerId="ADAL" clId="{39B60189-2FA9-4C1D-86D0-C46DD25E87A7}" dt="2023-08-21T18:22:05.588" v="255" actId="6549"/>
          <ac:spMkLst>
            <pc:docMk/>
            <pc:sldMk cId="4170240922" sldId="291"/>
            <ac:spMk id="2" creationId="{BE6C4C13-C6A4-6342-5A5B-FC65FC6D8CB9}"/>
          </ac:spMkLst>
        </pc:spChg>
        <pc:spChg chg="mod">
          <ac:chgData name="Pollyana dos Reis Pereira Fanstone" userId="049d157d-438d-491c-abb7-1b1c74d0e0d3" providerId="ADAL" clId="{39B60189-2FA9-4C1D-86D0-C46DD25E87A7}" dt="2023-08-21T18:24:57.243" v="270" actId="255"/>
          <ac:spMkLst>
            <pc:docMk/>
            <pc:sldMk cId="4170240922" sldId="291"/>
            <ac:spMk id="4" creationId="{2E5C3083-57CF-4220-510E-5F5D35EEB42D}"/>
          </ac:spMkLst>
        </pc:spChg>
      </pc:sldChg>
      <pc:sldChg chg="del">
        <pc:chgData name="Pollyana dos Reis Pereira Fanstone" userId="049d157d-438d-491c-abb7-1b1c74d0e0d3" providerId="ADAL" clId="{39B60189-2FA9-4C1D-86D0-C46DD25E87A7}" dt="2023-08-21T18:21:29.672" v="253" actId="47"/>
        <pc:sldMkLst>
          <pc:docMk/>
          <pc:sldMk cId="478248496" sldId="294"/>
        </pc:sldMkLst>
      </pc:sldChg>
      <pc:sldChg chg="modSp mod">
        <pc:chgData name="Pollyana dos Reis Pereira Fanstone" userId="049d157d-438d-491c-abb7-1b1c74d0e0d3" providerId="ADAL" clId="{39B60189-2FA9-4C1D-86D0-C46DD25E87A7}" dt="2023-08-21T18:23:17.568" v="264" actId="255"/>
        <pc:sldMkLst>
          <pc:docMk/>
          <pc:sldMk cId="1864782225" sldId="298"/>
        </pc:sldMkLst>
        <pc:spChg chg="mod">
          <ac:chgData name="Pollyana dos Reis Pereira Fanstone" userId="049d157d-438d-491c-abb7-1b1c74d0e0d3" providerId="ADAL" clId="{39B60189-2FA9-4C1D-86D0-C46DD25E87A7}" dt="2023-08-21T18:23:17.568" v="264" actId="255"/>
          <ac:spMkLst>
            <pc:docMk/>
            <pc:sldMk cId="1864782225" sldId="298"/>
            <ac:spMk id="3" creationId="{B7FD5C02-756A-0B48-4AC6-78AFDF6FC60C}"/>
          </ac:spMkLst>
        </pc:spChg>
      </pc:sldChg>
      <pc:sldChg chg="modSp mod">
        <pc:chgData name="Pollyana dos Reis Pereira Fanstone" userId="049d157d-438d-491c-abb7-1b1c74d0e0d3" providerId="ADAL" clId="{39B60189-2FA9-4C1D-86D0-C46DD25E87A7}" dt="2023-08-21T18:24:34.917" v="269" actId="255"/>
        <pc:sldMkLst>
          <pc:docMk/>
          <pc:sldMk cId="120631721" sldId="299"/>
        </pc:sldMkLst>
        <pc:spChg chg="mod">
          <ac:chgData name="Pollyana dos Reis Pereira Fanstone" userId="049d157d-438d-491c-abb7-1b1c74d0e0d3" providerId="ADAL" clId="{39B60189-2FA9-4C1D-86D0-C46DD25E87A7}" dt="2023-08-21T18:22:43.665" v="261" actId="1076"/>
          <ac:spMkLst>
            <pc:docMk/>
            <pc:sldMk cId="120631721" sldId="299"/>
            <ac:spMk id="3" creationId="{B7FD5C02-756A-0B48-4AC6-78AFDF6FC60C}"/>
          </ac:spMkLst>
        </pc:spChg>
        <pc:spChg chg="mod">
          <ac:chgData name="Pollyana dos Reis Pereira Fanstone" userId="049d157d-438d-491c-abb7-1b1c74d0e0d3" providerId="ADAL" clId="{39B60189-2FA9-4C1D-86D0-C46DD25E87A7}" dt="2023-08-21T18:24:34.917" v="269" actId="255"/>
          <ac:spMkLst>
            <pc:docMk/>
            <pc:sldMk cId="120631721" sldId="299"/>
            <ac:spMk id="4" creationId="{2E5C3083-57CF-4220-510E-5F5D35EEB42D}"/>
          </ac:spMkLst>
        </pc:spChg>
        <pc:picChg chg="mod">
          <ac:chgData name="Pollyana dos Reis Pereira Fanstone" userId="049d157d-438d-491c-abb7-1b1c74d0e0d3" providerId="ADAL" clId="{39B60189-2FA9-4C1D-86D0-C46DD25E87A7}" dt="2023-08-21T18:22:50.189" v="263" actId="1076"/>
          <ac:picMkLst>
            <pc:docMk/>
            <pc:sldMk cId="120631721" sldId="299"/>
            <ac:picMk id="2050" creationId="{854C9A63-85F6-1980-ED4F-7665CAFB7D57}"/>
          </ac:picMkLst>
        </pc:picChg>
      </pc:sldChg>
      <pc:sldChg chg="modSp mod">
        <pc:chgData name="Pollyana dos Reis Pereira Fanstone" userId="049d157d-438d-491c-abb7-1b1c74d0e0d3" providerId="ADAL" clId="{39B60189-2FA9-4C1D-86D0-C46DD25E87A7}" dt="2023-08-21T18:23:37.080" v="267" actId="20577"/>
        <pc:sldMkLst>
          <pc:docMk/>
          <pc:sldMk cId="4032783528" sldId="301"/>
        </pc:sldMkLst>
        <pc:spChg chg="mod">
          <ac:chgData name="Pollyana dos Reis Pereira Fanstone" userId="049d157d-438d-491c-abb7-1b1c74d0e0d3" providerId="ADAL" clId="{39B60189-2FA9-4C1D-86D0-C46DD25E87A7}" dt="2023-08-21T18:23:37.080" v="267" actId="20577"/>
          <ac:spMkLst>
            <pc:docMk/>
            <pc:sldMk cId="4032783528" sldId="301"/>
            <ac:spMk id="3" creationId="{B7FD5C02-756A-0B48-4AC6-78AFDF6FC60C}"/>
          </ac:spMkLst>
        </pc:spChg>
      </pc:sldChg>
      <pc:sldChg chg="modSp mod">
        <pc:chgData name="Pollyana dos Reis Pereira Fanstone" userId="049d157d-438d-491c-abb7-1b1c74d0e0d3" providerId="ADAL" clId="{39B60189-2FA9-4C1D-86D0-C46DD25E87A7}" dt="2023-08-21T18:25:22.598" v="272" actId="14100"/>
        <pc:sldMkLst>
          <pc:docMk/>
          <pc:sldMk cId="3450928834" sldId="302"/>
        </pc:sldMkLst>
        <pc:spChg chg="mod">
          <ac:chgData name="Pollyana dos Reis Pereira Fanstone" userId="049d157d-438d-491c-abb7-1b1c74d0e0d3" providerId="ADAL" clId="{39B60189-2FA9-4C1D-86D0-C46DD25E87A7}" dt="2023-08-21T18:24:09.982" v="268" actId="255"/>
          <ac:spMkLst>
            <pc:docMk/>
            <pc:sldMk cId="3450928834" sldId="302"/>
            <ac:spMk id="2" creationId="{A0C7B58C-D25B-9745-59A2-9E71995DE614}"/>
          </ac:spMkLst>
        </pc:spChg>
        <pc:spChg chg="mod">
          <ac:chgData name="Pollyana dos Reis Pereira Fanstone" userId="049d157d-438d-491c-abb7-1b1c74d0e0d3" providerId="ADAL" clId="{39B60189-2FA9-4C1D-86D0-C46DD25E87A7}" dt="2023-08-21T18:25:18.063" v="271" actId="255"/>
          <ac:spMkLst>
            <pc:docMk/>
            <pc:sldMk cId="3450928834" sldId="302"/>
            <ac:spMk id="8" creationId="{7B714EFC-832D-D9F5-3F26-BAD6B66509A8}"/>
          </ac:spMkLst>
        </pc:spChg>
        <pc:picChg chg="mod">
          <ac:chgData name="Pollyana dos Reis Pereira Fanstone" userId="049d157d-438d-491c-abb7-1b1c74d0e0d3" providerId="ADAL" clId="{39B60189-2FA9-4C1D-86D0-C46DD25E87A7}" dt="2023-08-21T18:25:22.598" v="272" actId="14100"/>
          <ac:picMkLst>
            <pc:docMk/>
            <pc:sldMk cId="3450928834" sldId="302"/>
            <ac:picMk id="5124" creationId="{7895B4A3-B56B-CAD1-D288-75A986A9D64D}"/>
          </ac:picMkLst>
        </pc:picChg>
      </pc:sldChg>
      <pc:sldChg chg="addSp delSp modSp">
        <pc:chgData name="Pollyana dos Reis Pereira Fanstone" userId="049d157d-438d-491c-abb7-1b1c74d0e0d3" providerId="ADAL" clId="{39B60189-2FA9-4C1D-86D0-C46DD25E87A7}" dt="2023-08-21T18:20:24.045" v="244" actId="478"/>
        <pc:sldMkLst>
          <pc:docMk/>
          <pc:sldMk cId="456692530" sldId="304"/>
        </pc:sldMkLst>
        <pc:picChg chg="add del mod">
          <ac:chgData name="Pollyana dos Reis Pereira Fanstone" userId="049d157d-438d-491c-abb7-1b1c74d0e0d3" providerId="ADAL" clId="{39B60189-2FA9-4C1D-86D0-C46DD25E87A7}" dt="2023-08-21T18:20:24.045" v="244" actId="478"/>
          <ac:picMkLst>
            <pc:docMk/>
            <pc:sldMk cId="456692530" sldId="304"/>
            <ac:picMk id="2" creationId="{DE625EC8-055F-3D95-A23F-FAE82B449E53}"/>
          </ac:picMkLst>
        </pc:picChg>
        <pc:picChg chg="del">
          <ac:chgData name="Pollyana dos Reis Pereira Fanstone" userId="049d157d-438d-491c-abb7-1b1c74d0e0d3" providerId="ADAL" clId="{39B60189-2FA9-4C1D-86D0-C46DD25E87A7}" dt="2023-08-21T18:20:05.243" v="241" actId="478"/>
          <ac:picMkLst>
            <pc:docMk/>
            <pc:sldMk cId="456692530" sldId="304"/>
            <ac:picMk id="8194" creationId="{CA53A983-DED4-463C-B94C-FE6B48AC6299}"/>
          </ac:picMkLst>
        </pc:picChg>
      </pc:sldChg>
      <pc:sldChg chg="modSp mod">
        <pc:chgData name="Pollyana dos Reis Pereira Fanstone" userId="049d157d-438d-491c-abb7-1b1c74d0e0d3" providerId="ADAL" clId="{39B60189-2FA9-4C1D-86D0-C46DD25E87A7}" dt="2023-08-21T18:05:16.514" v="8" actId="12"/>
        <pc:sldMkLst>
          <pc:docMk/>
          <pc:sldMk cId="3319862090" sldId="305"/>
        </pc:sldMkLst>
        <pc:spChg chg="mod">
          <ac:chgData name="Pollyana dos Reis Pereira Fanstone" userId="049d157d-438d-491c-abb7-1b1c74d0e0d3" providerId="ADAL" clId="{39B60189-2FA9-4C1D-86D0-C46DD25E87A7}" dt="2023-08-21T18:05:16.514" v="8" actId="12"/>
          <ac:spMkLst>
            <pc:docMk/>
            <pc:sldMk cId="3319862090" sldId="305"/>
            <ac:spMk id="5" creationId="{261C11A5-9E70-E2D3-B44A-E49DB9493CF9}"/>
          </ac:spMkLst>
        </pc:spChg>
      </pc:sldChg>
      <pc:sldChg chg="addSp delSp modSp mod">
        <pc:chgData name="Pollyana dos Reis Pereira Fanstone" userId="049d157d-438d-491c-abb7-1b1c74d0e0d3" providerId="ADAL" clId="{39B60189-2FA9-4C1D-86D0-C46DD25E87A7}" dt="2023-08-21T18:11:44.110" v="95" actId="20577"/>
        <pc:sldMkLst>
          <pc:docMk/>
          <pc:sldMk cId="3088545727" sldId="306"/>
        </pc:sldMkLst>
        <pc:spChg chg="add del">
          <ac:chgData name="Pollyana dos Reis Pereira Fanstone" userId="049d157d-438d-491c-abb7-1b1c74d0e0d3" providerId="ADAL" clId="{39B60189-2FA9-4C1D-86D0-C46DD25E87A7}" dt="2023-08-21T18:10:40.562" v="77"/>
          <ac:spMkLst>
            <pc:docMk/>
            <pc:sldMk cId="3088545727" sldId="306"/>
            <ac:spMk id="2" creationId="{1A765E78-E65D-38EE-B665-C0E873890370}"/>
          </ac:spMkLst>
        </pc:spChg>
        <pc:spChg chg="mod">
          <ac:chgData name="Pollyana dos Reis Pereira Fanstone" userId="049d157d-438d-491c-abb7-1b1c74d0e0d3" providerId="ADAL" clId="{39B60189-2FA9-4C1D-86D0-C46DD25E87A7}" dt="2023-08-21T18:11:44.110" v="95" actId="20577"/>
          <ac:spMkLst>
            <pc:docMk/>
            <pc:sldMk cId="3088545727" sldId="306"/>
            <ac:spMk id="5" creationId="{261C11A5-9E70-E2D3-B44A-E49DB9493CF9}"/>
          </ac:spMkLst>
        </pc:spChg>
        <pc:picChg chg="mod">
          <ac:chgData name="Pollyana dos Reis Pereira Fanstone" userId="049d157d-438d-491c-abb7-1b1c74d0e0d3" providerId="ADAL" clId="{39B60189-2FA9-4C1D-86D0-C46DD25E87A7}" dt="2023-08-21T18:06:42.513" v="26" actId="1076"/>
          <ac:picMkLst>
            <pc:docMk/>
            <pc:sldMk cId="3088545727" sldId="306"/>
            <ac:picMk id="1026" creationId="{440A2DCA-476F-C75C-C5C2-4BFD647C9AC1}"/>
          </ac:picMkLst>
        </pc:picChg>
      </pc:sldChg>
      <pc:sldChg chg="modSp mod">
        <pc:chgData name="Pollyana dos Reis Pereira Fanstone" userId="049d157d-438d-491c-abb7-1b1c74d0e0d3" providerId="ADAL" clId="{39B60189-2FA9-4C1D-86D0-C46DD25E87A7}" dt="2023-08-21T18:56:50.191" v="835" actId="20577"/>
        <pc:sldMkLst>
          <pc:docMk/>
          <pc:sldMk cId="3200235240" sldId="307"/>
        </pc:sldMkLst>
        <pc:spChg chg="mod">
          <ac:chgData name="Pollyana dos Reis Pereira Fanstone" userId="049d157d-438d-491c-abb7-1b1c74d0e0d3" providerId="ADAL" clId="{39B60189-2FA9-4C1D-86D0-C46DD25E87A7}" dt="2023-08-21T18:56:50.191" v="835" actId="20577"/>
          <ac:spMkLst>
            <pc:docMk/>
            <pc:sldMk cId="3200235240" sldId="307"/>
            <ac:spMk id="5" creationId="{261C11A5-9E70-E2D3-B44A-E49DB9493CF9}"/>
          </ac:spMkLst>
        </pc:spChg>
        <pc:picChg chg="mod">
          <ac:chgData name="Pollyana dos Reis Pereira Fanstone" userId="049d157d-438d-491c-abb7-1b1c74d0e0d3" providerId="ADAL" clId="{39B60189-2FA9-4C1D-86D0-C46DD25E87A7}" dt="2023-08-21T18:26:25.123" v="274" actId="1076"/>
          <ac:picMkLst>
            <pc:docMk/>
            <pc:sldMk cId="3200235240" sldId="307"/>
            <ac:picMk id="8194" creationId="{4A31B950-BDE1-3CC7-5F21-629232B8B96C}"/>
          </ac:picMkLst>
        </pc:picChg>
      </pc:sldChg>
      <pc:sldChg chg="modSp mod">
        <pc:chgData name="Pollyana dos Reis Pereira Fanstone" userId="049d157d-438d-491c-abb7-1b1c74d0e0d3" providerId="ADAL" clId="{39B60189-2FA9-4C1D-86D0-C46DD25E87A7}" dt="2023-08-21T18:28:52.167" v="284" actId="113"/>
        <pc:sldMkLst>
          <pc:docMk/>
          <pc:sldMk cId="3542685553" sldId="309"/>
        </pc:sldMkLst>
        <pc:spChg chg="mod">
          <ac:chgData name="Pollyana dos Reis Pereira Fanstone" userId="049d157d-438d-491c-abb7-1b1c74d0e0d3" providerId="ADAL" clId="{39B60189-2FA9-4C1D-86D0-C46DD25E87A7}" dt="2023-08-21T18:28:52.167" v="284" actId="113"/>
          <ac:spMkLst>
            <pc:docMk/>
            <pc:sldMk cId="3542685553" sldId="309"/>
            <ac:spMk id="5" creationId="{261C11A5-9E70-E2D3-B44A-E49DB9493CF9}"/>
          </ac:spMkLst>
        </pc:spChg>
      </pc:sldChg>
      <pc:sldChg chg="modSp mod">
        <pc:chgData name="Pollyana dos Reis Pereira Fanstone" userId="049d157d-438d-491c-abb7-1b1c74d0e0d3" providerId="ADAL" clId="{39B60189-2FA9-4C1D-86D0-C46DD25E87A7}" dt="2023-08-21T18:05:50.702" v="16" actId="207"/>
        <pc:sldMkLst>
          <pc:docMk/>
          <pc:sldMk cId="3329323318" sldId="310"/>
        </pc:sldMkLst>
        <pc:spChg chg="mod">
          <ac:chgData name="Pollyana dos Reis Pereira Fanstone" userId="049d157d-438d-491c-abb7-1b1c74d0e0d3" providerId="ADAL" clId="{39B60189-2FA9-4C1D-86D0-C46DD25E87A7}" dt="2023-08-21T18:05:50.702" v="16" actId="207"/>
          <ac:spMkLst>
            <pc:docMk/>
            <pc:sldMk cId="3329323318" sldId="310"/>
            <ac:spMk id="5" creationId="{261C11A5-9E70-E2D3-B44A-E49DB9493CF9}"/>
          </ac:spMkLst>
        </pc:spChg>
        <pc:picChg chg="mod">
          <ac:chgData name="Pollyana dos Reis Pereira Fanstone" userId="049d157d-438d-491c-abb7-1b1c74d0e0d3" providerId="ADAL" clId="{39B60189-2FA9-4C1D-86D0-C46DD25E87A7}" dt="2023-08-21T18:05:45.749" v="15" actId="1076"/>
          <ac:picMkLst>
            <pc:docMk/>
            <pc:sldMk cId="3329323318" sldId="310"/>
            <ac:picMk id="7172" creationId="{70628468-13D4-38B1-D8C2-3BC409BD154B}"/>
          </ac:picMkLst>
        </pc:picChg>
      </pc:sldChg>
      <pc:sldChg chg="addSp delSp modSp mod">
        <pc:chgData name="Pollyana dos Reis Pereira Fanstone" userId="049d157d-438d-491c-abb7-1b1c74d0e0d3" providerId="ADAL" clId="{39B60189-2FA9-4C1D-86D0-C46DD25E87A7}" dt="2023-08-21T19:00:23.872" v="925" actId="1076"/>
        <pc:sldMkLst>
          <pc:docMk/>
          <pc:sldMk cId="238049788" sldId="311"/>
        </pc:sldMkLst>
        <pc:spChg chg="mod">
          <ac:chgData name="Pollyana dos Reis Pereira Fanstone" userId="049d157d-438d-491c-abb7-1b1c74d0e0d3" providerId="ADAL" clId="{39B60189-2FA9-4C1D-86D0-C46DD25E87A7}" dt="2023-08-21T19:00:13.899" v="922" actId="6549"/>
          <ac:spMkLst>
            <pc:docMk/>
            <pc:sldMk cId="238049788" sldId="311"/>
            <ac:spMk id="5" creationId="{261C11A5-9E70-E2D3-B44A-E49DB9493CF9}"/>
          </ac:spMkLst>
        </pc:spChg>
        <pc:picChg chg="add mod">
          <ac:chgData name="Pollyana dos Reis Pereira Fanstone" userId="049d157d-438d-491c-abb7-1b1c74d0e0d3" providerId="ADAL" clId="{39B60189-2FA9-4C1D-86D0-C46DD25E87A7}" dt="2023-08-21T19:00:23.872" v="925" actId="1076"/>
          <ac:picMkLst>
            <pc:docMk/>
            <pc:sldMk cId="238049788" sldId="311"/>
            <ac:picMk id="3074" creationId="{891970E5-A4E0-6B0D-1CAB-C42EBBE1C0AC}"/>
          </ac:picMkLst>
        </pc:picChg>
        <pc:picChg chg="del">
          <ac:chgData name="Pollyana dos Reis Pereira Fanstone" userId="049d157d-438d-491c-abb7-1b1c74d0e0d3" providerId="ADAL" clId="{39B60189-2FA9-4C1D-86D0-C46DD25E87A7}" dt="2023-08-21T18:57:32.945" v="869" actId="478"/>
          <ac:picMkLst>
            <pc:docMk/>
            <pc:sldMk cId="238049788" sldId="311"/>
            <ac:picMk id="9218" creationId="{3E3AE1FE-E82B-BA7B-8954-D6447D13AD8A}"/>
          </ac:picMkLst>
        </pc:picChg>
      </pc:sldChg>
      <pc:sldChg chg="ord">
        <pc:chgData name="Pollyana dos Reis Pereira Fanstone" userId="049d157d-438d-491c-abb7-1b1c74d0e0d3" providerId="ADAL" clId="{39B60189-2FA9-4C1D-86D0-C46DD25E87A7}" dt="2023-08-21T18:19:15.160" v="237"/>
        <pc:sldMkLst>
          <pc:docMk/>
          <pc:sldMk cId="151089135" sldId="312"/>
        </pc:sldMkLst>
      </pc:sldChg>
      <pc:sldChg chg="modSp mod">
        <pc:chgData name="Pollyana dos Reis Pereira Fanstone" userId="049d157d-438d-491c-abb7-1b1c74d0e0d3" providerId="ADAL" clId="{39B60189-2FA9-4C1D-86D0-C46DD25E87A7}" dt="2023-08-21T18:04:17.811" v="1" actId="207"/>
        <pc:sldMkLst>
          <pc:docMk/>
          <pc:sldMk cId="3587168781" sldId="326"/>
        </pc:sldMkLst>
        <pc:spChg chg="mod">
          <ac:chgData name="Pollyana dos Reis Pereira Fanstone" userId="049d157d-438d-491c-abb7-1b1c74d0e0d3" providerId="ADAL" clId="{39B60189-2FA9-4C1D-86D0-C46DD25E87A7}" dt="2023-08-21T18:04:17.811" v="1" actId="207"/>
          <ac:spMkLst>
            <pc:docMk/>
            <pc:sldMk cId="3587168781" sldId="326"/>
            <ac:spMk id="5" creationId="{261C11A5-9E70-E2D3-B44A-E49DB9493CF9}"/>
          </ac:spMkLst>
        </pc:spChg>
      </pc:sldChg>
      <pc:sldChg chg="delSp del mod">
        <pc:chgData name="Pollyana dos Reis Pereira Fanstone" userId="049d157d-438d-491c-abb7-1b1c74d0e0d3" providerId="ADAL" clId="{39B60189-2FA9-4C1D-86D0-C46DD25E87A7}" dt="2023-08-21T18:19:41.074" v="239" actId="47"/>
        <pc:sldMkLst>
          <pc:docMk/>
          <pc:sldMk cId="460441035" sldId="327"/>
        </pc:sldMkLst>
        <pc:picChg chg="del">
          <ac:chgData name="Pollyana dos Reis Pereira Fanstone" userId="049d157d-438d-491c-abb7-1b1c74d0e0d3" providerId="ADAL" clId="{39B60189-2FA9-4C1D-86D0-C46DD25E87A7}" dt="2023-08-21T18:19:38.709" v="238" actId="478"/>
          <ac:picMkLst>
            <pc:docMk/>
            <pc:sldMk cId="460441035" sldId="327"/>
            <ac:picMk id="5" creationId="{5F0C6735-0B0B-4D93-98A1-9BDAD8CD6F59}"/>
          </ac:picMkLst>
        </pc:picChg>
      </pc:sldChg>
      <pc:sldChg chg="delSp modSp add mod">
        <pc:chgData name="Pollyana dos Reis Pereira Fanstone" userId="049d157d-438d-491c-abb7-1b1c74d0e0d3" providerId="ADAL" clId="{39B60189-2FA9-4C1D-86D0-C46DD25E87A7}" dt="2023-08-21T18:16:47.299" v="129" actId="20577"/>
        <pc:sldMkLst>
          <pc:docMk/>
          <pc:sldMk cId="2464777649" sldId="328"/>
        </pc:sldMkLst>
        <pc:spChg chg="mod">
          <ac:chgData name="Pollyana dos Reis Pereira Fanstone" userId="049d157d-438d-491c-abb7-1b1c74d0e0d3" providerId="ADAL" clId="{39B60189-2FA9-4C1D-86D0-C46DD25E87A7}" dt="2023-08-21T18:16:47.299" v="129" actId="20577"/>
          <ac:spMkLst>
            <pc:docMk/>
            <pc:sldMk cId="2464777649" sldId="328"/>
            <ac:spMk id="5" creationId="{261C11A5-9E70-E2D3-B44A-E49DB9493CF9}"/>
          </ac:spMkLst>
        </pc:spChg>
        <pc:picChg chg="del">
          <ac:chgData name="Pollyana dos Reis Pereira Fanstone" userId="049d157d-438d-491c-abb7-1b1c74d0e0d3" providerId="ADAL" clId="{39B60189-2FA9-4C1D-86D0-C46DD25E87A7}" dt="2023-08-21T18:11:54.283" v="96" actId="478"/>
          <ac:picMkLst>
            <pc:docMk/>
            <pc:sldMk cId="2464777649" sldId="328"/>
            <ac:picMk id="1026" creationId="{440A2DCA-476F-C75C-C5C2-4BFD647C9AC1}"/>
          </ac:picMkLst>
        </pc:picChg>
      </pc:sldChg>
      <pc:sldChg chg="modSp add mod">
        <pc:chgData name="Pollyana dos Reis Pereira Fanstone" userId="049d157d-438d-491c-abb7-1b1c74d0e0d3" providerId="ADAL" clId="{39B60189-2FA9-4C1D-86D0-C46DD25E87A7}" dt="2023-08-21T18:20:53.517" v="251" actId="14100"/>
        <pc:sldMkLst>
          <pc:docMk/>
          <pc:sldMk cId="3014139717" sldId="329"/>
        </pc:sldMkLst>
        <pc:spChg chg="mod">
          <ac:chgData name="Pollyana dos Reis Pereira Fanstone" userId="049d157d-438d-491c-abb7-1b1c74d0e0d3" providerId="ADAL" clId="{39B60189-2FA9-4C1D-86D0-C46DD25E87A7}" dt="2023-08-21T18:20:30.897" v="245" actId="6549"/>
          <ac:spMkLst>
            <pc:docMk/>
            <pc:sldMk cId="3014139717" sldId="329"/>
            <ac:spMk id="5" creationId="{261C11A5-9E70-E2D3-B44A-E49DB9493CF9}"/>
          </ac:spMkLst>
        </pc:spChg>
        <pc:picChg chg="mod">
          <ac:chgData name="Pollyana dos Reis Pereira Fanstone" userId="049d157d-438d-491c-abb7-1b1c74d0e0d3" providerId="ADAL" clId="{39B60189-2FA9-4C1D-86D0-C46DD25E87A7}" dt="2023-08-21T18:20:53.517" v="251" actId="14100"/>
          <ac:picMkLst>
            <pc:docMk/>
            <pc:sldMk cId="3014139717" sldId="329"/>
            <ac:picMk id="2" creationId="{DE625EC8-055F-3D95-A23F-FAE82B449E53}"/>
          </ac:picMkLst>
        </pc:picChg>
      </pc:sldChg>
      <pc:sldChg chg="addSp delSp modSp new mod">
        <pc:chgData name="Pollyana dos Reis Pereira Fanstone" userId="049d157d-438d-491c-abb7-1b1c74d0e0d3" providerId="ADAL" clId="{39B60189-2FA9-4C1D-86D0-C46DD25E87A7}" dt="2023-08-21T18:51:12.720" v="790" actId="1076"/>
        <pc:sldMkLst>
          <pc:docMk/>
          <pc:sldMk cId="584687418" sldId="330"/>
        </pc:sldMkLst>
        <pc:spChg chg="del">
          <ac:chgData name="Pollyana dos Reis Pereira Fanstone" userId="049d157d-438d-491c-abb7-1b1c74d0e0d3" providerId="ADAL" clId="{39B60189-2FA9-4C1D-86D0-C46DD25E87A7}" dt="2023-08-21T18:33:31.040" v="286" actId="478"/>
          <ac:spMkLst>
            <pc:docMk/>
            <pc:sldMk cId="584687418" sldId="330"/>
            <ac:spMk id="2" creationId="{4C2E2EE7-988B-AF34-CF7D-A819BB2056B0}"/>
          </ac:spMkLst>
        </pc:spChg>
        <pc:spChg chg="mod">
          <ac:chgData name="Pollyana dos Reis Pereira Fanstone" userId="049d157d-438d-491c-abb7-1b1c74d0e0d3" providerId="ADAL" clId="{39B60189-2FA9-4C1D-86D0-C46DD25E87A7}" dt="2023-08-21T18:51:00.937" v="787" actId="20577"/>
          <ac:spMkLst>
            <pc:docMk/>
            <pc:sldMk cId="584687418" sldId="330"/>
            <ac:spMk id="3" creationId="{82864708-3A4C-7986-616D-53DBF2B5EDF1}"/>
          </ac:spMkLst>
        </pc:spChg>
        <pc:picChg chg="add mod">
          <ac:chgData name="Pollyana dos Reis Pereira Fanstone" userId="049d157d-438d-491c-abb7-1b1c74d0e0d3" providerId="ADAL" clId="{39B60189-2FA9-4C1D-86D0-C46DD25E87A7}" dt="2023-08-21T18:51:12.720" v="790" actId="1076"/>
          <ac:picMkLst>
            <pc:docMk/>
            <pc:sldMk cId="584687418" sldId="330"/>
            <ac:picMk id="2050" creationId="{6935F637-168C-3F71-FE6C-DCAB4011DCE7}"/>
          </ac:picMkLst>
        </pc:picChg>
      </pc:sldChg>
      <pc:sldChg chg="addSp delSp modSp add mod">
        <pc:chgData name="Pollyana dos Reis Pereira Fanstone" userId="049d157d-438d-491c-abb7-1b1c74d0e0d3" providerId="ADAL" clId="{39B60189-2FA9-4C1D-86D0-C46DD25E87A7}" dt="2023-08-21T18:54:37.130" v="808" actId="123"/>
        <pc:sldMkLst>
          <pc:docMk/>
          <pc:sldMk cId="1208262783" sldId="331"/>
        </pc:sldMkLst>
        <pc:spChg chg="mod">
          <ac:chgData name="Pollyana dos Reis Pereira Fanstone" userId="049d157d-438d-491c-abb7-1b1c74d0e0d3" providerId="ADAL" clId="{39B60189-2FA9-4C1D-86D0-C46DD25E87A7}" dt="2023-08-21T18:49:37.055" v="716" actId="6549"/>
          <ac:spMkLst>
            <pc:docMk/>
            <pc:sldMk cId="1208262783" sldId="331"/>
            <ac:spMk id="3" creationId="{82864708-3A4C-7986-616D-53DBF2B5EDF1}"/>
          </ac:spMkLst>
        </pc:spChg>
        <pc:spChg chg="add mod">
          <ac:chgData name="Pollyana dos Reis Pereira Fanstone" userId="049d157d-438d-491c-abb7-1b1c74d0e0d3" providerId="ADAL" clId="{39B60189-2FA9-4C1D-86D0-C46DD25E87A7}" dt="2023-08-21T18:54:37.130" v="808" actId="123"/>
          <ac:spMkLst>
            <pc:docMk/>
            <pc:sldMk cId="1208262783" sldId="331"/>
            <ac:spMk id="4" creationId="{E5B046F0-F3C3-4490-BC7C-56F0C015D8F0}"/>
          </ac:spMkLst>
        </pc:spChg>
        <pc:picChg chg="del">
          <ac:chgData name="Pollyana dos Reis Pereira Fanstone" userId="049d157d-438d-491c-abb7-1b1c74d0e0d3" providerId="ADAL" clId="{39B60189-2FA9-4C1D-86D0-C46DD25E87A7}" dt="2023-08-21T18:49:32.695" v="715" actId="478"/>
          <ac:picMkLst>
            <pc:docMk/>
            <pc:sldMk cId="1208262783" sldId="331"/>
            <ac:picMk id="2050" creationId="{6935F637-168C-3F71-FE6C-DCAB4011DCE7}"/>
          </ac:picMkLst>
        </pc:picChg>
      </pc:sldChg>
    </pc:docChg>
  </pc:docChgLst>
  <pc:docChgLst>
    <pc:chgData name="Pollyana dos Reis Pereira Fanstone" userId="049d157d-438d-491c-abb7-1b1c74d0e0d3" providerId="ADAL" clId="{62B9456F-D8BA-4868-8E90-E69028193F3C}"/>
    <pc:docChg chg="undo custSel addSld delSld modSld sldOrd">
      <pc:chgData name="Pollyana dos Reis Pereira Fanstone" userId="049d157d-438d-491c-abb7-1b1c74d0e0d3" providerId="ADAL" clId="{62B9456F-D8BA-4868-8E90-E69028193F3C}" dt="2023-08-18T14:53:50.140" v="891" actId="14100"/>
      <pc:docMkLst>
        <pc:docMk/>
      </pc:docMkLst>
      <pc:sldChg chg="modSp">
        <pc:chgData name="Pollyana dos Reis Pereira Fanstone" userId="049d157d-438d-491c-abb7-1b1c74d0e0d3" providerId="ADAL" clId="{62B9456F-D8BA-4868-8E90-E69028193F3C}" dt="2023-08-18T13:26:15.700" v="48" actId="1076"/>
        <pc:sldMkLst>
          <pc:docMk/>
          <pc:sldMk cId="2543377001" sldId="257"/>
        </pc:sldMkLst>
        <pc:picChg chg="mod">
          <ac:chgData name="Pollyana dos Reis Pereira Fanstone" userId="049d157d-438d-491c-abb7-1b1c74d0e0d3" providerId="ADAL" clId="{62B9456F-D8BA-4868-8E90-E69028193F3C}" dt="2023-08-18T13:26:15.700" v="48" actId="1076"/>
          <ac:picMkLst>
            <pc:docMk/>
            <pc:sldMk cId="2543377001" sldId="257"/>
            <ac:picMk id="9" creationId="{BBD0A053-9E7B-0562-C4E4-3096544508E5}"/>
          </ac:picMkLst>
        </pc:picChg>
      </pc:sldChg>
      <pc:sldChg chg="modSp">
        <pc:chgData name="Pollyana dos Reis Pereira Fanstone" userId="049d157d-438d-491c-abb7-1b1c74d0e0d3" providerId="ADAL" clId="{62B9456F-D8BA-4868-8E90-E69028193F3C}" dt="2023-08-18T13:17:46.078" v="19" actId="20577"/>
        <pc:sldMkLst>
          <pc:docMk/>
          <pc:sldMk cId="156189754" sldId="258"/>
        </pc:sldMkLst>
        <pc:spChg chg="mod">
          <ac:chgData name="Pollyana dos Reis Pereira Fanstone" userId="049d157d-438d-491c-abb7-1b1c74d0e0d3" providerId="ADAL" clId="{62B9456F-D8BA-4868-8E90-E69028193F3C}" dt="2023-08-18T13:17:43.555" v="17" actId="207"/>
          <ac:spMkLst>
            <pc:docMk/>
            <pc:sldMk cId="156189754" sldId="258"/>
            <ac:spMk id="2" creationId="{AAF77417-449A-F886-4728-73B57B9745F5}"/>
          </ac:spMkLst>
        </pc:spChg>
        <pc:spChg chg="mod">
          <ac:chgData name="Pollyana dos Reis Pereira Fanstone" userId="049d157d-438d-491c-abb7-1b1c74d0e0d3" providerId="ADAL" clId="{62B9456F-D8BA-4868-8E90-E69028193F3C}" dt="2023-08-18T13:17:46.078" v="19" actId="20577"/>
          <ac:spMkLst>
            <pc:docMk/>
            <pc:sldMk cId="156189754" sldId="258"/>
            <ac:spMk id="4" creationId="{73E939C8-64B8-470D-73D4-1736E0FFDAF5}"/>
          </ac:spMkLst>
        </pc:spChg>
      </pc:sldChg>
      <pc:sldChg chg="addSp modSp">
        <pc:chgData name="Pollyana dos Reis Pereira Fanstone" userId="049d157d-438d-491c-abb7-1b1c74d0e0d3" providerId="ADAL" clId="{62B9456F-D8BA-4868-8E90-E69028193F3C}" dt="2023-08-18T13:34:37.976" v="76" actId="12"/>
        <pc:sldMkLst>
          <pc:docMk/>
          <pc:sldMk cId="1939154576" sldId="303"/>
        </pc:sldMkLst>
        <pc:spChg chg="mod">
          <ac:chgData name="Pollyana dos Reis Pereira Fanstone" userId="049d157d-438d-491c-abb7-1b1c74d0e0d3" providerId="ADAL" clId="{62B9456F-D8BA-4868-8E90-E69028193F3C}" dt="2023-08-18T13:34:37.976" v="76" actId="12"/>
          <ac:spMkLst>
            <pc:docMk/>
            <pc:sldMk cId="1939154576" sldId="303"/>
            <ac:spMk id="5" creationId="{261C11A5-9E70-E2D3-B44A-E49DB9493CF9}"/>
          </ac:spMkLst>
        </pc:spChg>
        <pc:picChg chg="add mod">
          <ac:chgData name="Pollyana dos Reis Pereira Fanstone" userId="049d157d-438d-491c-abb7-1b1c74d0e0d3" providerId="ADAL" clId="{62B9456F-D8BA-4868-8E90-E69028193F3C}" dt="2023-08-18T13:23:11.038" v="33" actId="1076"/>
          <ac:picMkLst>
            <pc:docMk/>
            <pc:sldMk cId="1939154576" sldId="303"/>
            <ac:picMk id="2" creationId="{BB76F452-99AF-4F20-826E-C32A2AFAE667}"/>
          </ac:picMkLst>
        </pc:picChg>
        <pc:picChg chg="mod">
          <ac:chgData name="Pollyana dos Reis Pereira Fanstone" userId="049d157d-438d-491c-abb7-1b1c74d0e0d3" providerId="ADAL" clId="{62B9456F-D8BA-4868-8E90-E69028193F3C}" dt="2023-08-18T13:23:07.280" v="32" actId="1076"/>
          <ac:picMkLst>
            <pc:docMk/>
            <pc:sldMk cId="1939154576" sldId="303"/>
            <ac:picMk id="2050" creationId="{F6C3C8C1-51BB-49C1-44A3-8C5627B49B24}"/>
          </ac:picMkLst>
        </pc:picChg>
      </pc:sldChg>
      <pc:sldChg chg="addSp delSp modSp">
        <pc:chgData name="Pollyana dos Reis Pereira Fanstone" userId="049d157d-438d-491c-abb7-1b1c74d0e0d3" providerId="ADAL" clId="{62B9456F-D8BA-4868-8E90-E69028193F3C}" dt="2023-08-18T14:37:47.294" v="819" actId="14100"/>
        <pc:sldMkLst>
          <pc:docMk/>
          <pc:sldMk cId="456692530" sldId="304"/>
        </pc:sldMkLst>
        <pc:spChg chg="mod">
          <ac:chgData name="Pollyana dos Reis Pereira Fanstone" userId="049d157d-438d-491c-abb7-1b1c74d0e0d3" providerId="ADAL" clId="{62B9456F-D8BA-4868-8E90-E69028193F3C}" dt="2023-08-18T14:37:38.725" v="817" actId="20577"/>
          <ac:spMkLst>
            <pc:docMk/>
            <pc:sldMk cId="456692530" sldId="304"/>
            <ac:spMk id="5" creationId="{261C11A5-9E70-E2D3-B44A-E49DB9493CF9}"/>
          </ac:spMkLst>
        </pc:spChg>
        <pc:picChg chg="add del mod">
          <ac:chgData name="Pollyana dos Reis Pereira Fanstone" userId="049d157d-438d-491c-abb7-1b1c74d0e0d3" providerId="ADAL" clId="{62B9456F-D8BA-4868-8E90-E69028193F3C}" dt="2023-08-18T14:36:17.717" v="683" actId="478"/>
          <ac:picMkLst>
            <pc:docMk/>
            <pc:sldMk cId="456692530" sldId="304"/>
            <ac:picMk id="2" creationId="{D63E5A60-F502-4BF2-9160-7226DB0FC28A}"/>
          </ac:picMkLst>
        </pc:picChg>
        <pc:picChg chg="del">
          <ac:chgData name="Pollyana dos Reis Pereira Fanstone" userId="049d157d-438d-491c-abb7-1b1c74d0e0d3" providerId="ADAL" clId="{62B9456F-D8BA-4868-8E90-E69028193F3C}" dt="2023-08-18T13:37:28.342" v="104" actId="478"/>
          <ac:picMkLst>
            <pc:docMk/>
            <pc:sldMk cId="456692530" sldId="304"/>
            <ac:picMk id="4098" creationId="{DC51E8EE-D012-6531-3DC6-5B8723E09E8D}"/>
          </ac:picMkLst>
        </pc:picChg>
        <pc:picChg chg="add mod">
          <ac:chgData name="Pollyana dos Reis Pereira Fanstone" userId="049d157d-438d-491c-abb7-1b1c74d0e0d3" providerId="ADAL" clId="{62B9456F-D8BA-4868-8E90-E69028193F3C}" dt="2023-08-18T14:37:47.294" v="819" actId="14100"/>
          <ac:picMkLst>
            <pc:docMk/>
            <pc:sldMk cId="456692530" sldId="304"/>
            <ac:picMk id="8194" creationId="{CA53A983-DED4-463C-B94C-FE6B48AC6299}"/>
          </ac:picMkLst>
        </pc:picChg>
      </pc:sldChg>
      <pc:sldChg chg="addSp delSp modSp">
        <pc:chgData name="Pollyana dos Reis Pereira Fanstone" userId="049d157d-438d-491c-abb7-1b1c74d0e0d3" providerId="ADAL" clId="{62B9456F-D8BA-4868-8E90-E69028193F3C}" dt="2023-08-18T13:37:09.654" v="100" actId="14100"/>
        <pc:sldMkLst>
          <pc:docMk/>
          <pc:sldMk cId="2408816276" sldId="308"/>
        </pc:sldMkLst>
        <pc:spChg chg="mod">
          <ac:chgData name="Pollyana dos Reis Pereira Fanstone" userId="049d157d-438d-491c-abb7-1b1c74d0e0d3" providerId="ADAL" clId="{62B9456F-D8BA-4868-8E90-E69028193F3C}" dt="2023-08-18T13:34:49.384" v="80" actId="12"/>
          <ac:spMkLst>
            <pc:docMk/>
            <pc:sldMk cId="2408816276" sldId="308"/>
            <ac:spMk id="5" creationId="{261C11A5-9E70-E2D3-B44A-E49DB9493CF9}"/>
          </ac:spMkLst>
        </pc:spChg>
        <pc:picChg chg="add mod">
          <ac:chgData name="Pollyana dos Reis Pereira Fanstone" userId="049d157d-438d-491c-abb7-1b1c74d0e0d3" providerId="ADAL" clId="{62B9456F-D8BA-4868-8E90-E69028193F3C}" dt="2023-08-18T13:37:09.654" v="100" actId="14100"/>
          <ac:picMkLst>
            <pc:docMk/>
            <pc:sldMk cId="2408816276" sldId="308"/>
            <ac:picMk id="2" creationId="{A920C505-9FDF-4F82-8D54-201C3B74EA11}"/>
          </ac:picMkLst>
        </pc:picChg>
        <pc:picChg chg="del mod">
          <ac:chgData name="Pollyana dos Reis Pereira Fanstone" userId="049d157d-438d-491c-abb7-1b1c74d0e0d3" providerId="ADAL" clId="{62B9456F-D8BA-4868-8E90-E69028193F3C}" dt="2023-08-18T13:36:35.814" v="95" actId="478"/>
          <ac:picMkLst>
            <pc:docMk/>
            <pc:sldMk cId="2408816276" sldId="308"/>
            <ac:picMk id="3074" creationId="{BFAB55E3-2F84-2F52-4F5E-7302A769F31F}"/>
          </ac:picMkLst>
        </pc:picChg>
      </pc:sldChg>
      <pc:sldChg chg="delSp modSp">
        <pc:chgData name="Pollyana dos Reis Pereira Fanstone" userId="049d157d-438d-491c-abb7-1b1c74d0e0d3" providerId="ADAL" clId="{62B9456F-D8BA-4868-8E90-E69028193F3C}" dt="2023-08-18T14:50:24.832" v="874" actId="12"/>
        <pc:sldMkLst>
          <pc:docMk/>
          <pc:sldMk cId="3542685553" sldId="309"/>
        </pc:sldMkLst>
        <pc:spChg chg="mod">
          <ac:chgData name="Pollyana dos Reis Pereira Fanstone" userId="049d157d-438d-491c-abb7-1b1c74d0e0d3" providerId="ADAL" clId="{62B9456F-D8BA-4868-8E90-E69028193F3C}" dt="2023-08-18T14:50:24.832" v="874" actId="12"/>
          <ac:spMkLst>
            <pc:docMk/>
            <pc:sldMk cId="3542685553" sldId="309"/>
            <ac:spMk id="5" creationId="{261C11A5-9E70-E2D3-B44A-E49DB9493CF9}"/>
          </ac:spMkLst>
        </pc:spChg>
        <pc:picChg chg="del">
          <ac:chgData name="Pollyana dos Reis Pereira Fanstone" userId="049d157d-438d-491c-abb7-1b1c74d0e0d3" providerId="ADAL" clId="{62B9456F-D8BA-4868-8E90-E69028193F3C}" dt="2023-08-18T14:43:52.029" v="864" actId="478"/>
          <ac:picMkLst>
            <pc:docMk/>
            <pc:sldMk cId="3542685553" sldId="309"/>
            <ac:picMk id="5122" creationId="{474850E1-1641-A6BD-131B-CF782D39D029}"/>
          </ac:picMkLst>
        </pc:picChg>
      </pc:sldChg>
      <pc:sldChg chg="addSp delSp modSp add">
        <pc:chgData name="Pollyana dos Reis Pereira Fanstone" userId="049d157d-438d-491c-abb7-1b1c74d0e0d3" providerId="ADAL" clId="{62B9456F-D8BA-4868-8E90-E69028193F3C}" dt="2023-08-18T13:34:42.907" v="77" actId="12"/>
        <pc:sldMkLst>
          <pc:docMk/>
          <pc:sldMk cId="1023787734" sldId="313"/>
        </pc:sldMkLst>
        <pc:spChg chg="mod">
          <ac:chgData name="Pollyana dos Reis Pereira Fanstone" userId="049d157d-438d-491c-abb7-1b1c74d0e0d3" providerId="ADAL" clId="{62B9456F-D8BA-4868-8E90-E69028193F3C}" dt="2023-08-18T13:34:42.907" v="77" actId="12"/>
          <ac:spMkLst>
            <pc:docMk/>
            <pc:sldMk cId="1023787734" sldId="313"/>
            <ac:spMk id="5" creationId="{261C11A5-9E70-E2D3-B44A-E49DB9493CF9}"/>
          </ac:spMkLst>
        </pc:spChg>
        <pc:picChg chg="add mod">
          <ac:chgData name="Pollyana dos Reis Pereira Fanstone" userId="049d157d-438d-491c-abb7-1b1c74d0e0d3" providerId="ADAL" clId="{62B9456F-D8BA-4868-8E90-E69028193F3C}" dt="2023-08-18T13:32:25.271" v="62" actId="1076"/>
          <ac:picMkLst>
            <pc:docMk/>
            <pc:sldMk cId="1023787734" sldId="313"/>
            <ac:picMk id="1026" creationId="{CAE406AC-B91C-42F8-A7F5-65D999060C8A}"/>
          </ac:picMkLst>
        </pc:picChg>
        <pc:picChg chg="del">
          <ac:chgData name="Pollyana dos Reis Pereira Fanstone" userId="049d157d-438d-491c-abb7-1b1c74d0e0d3" providerId="ADAL" clId="{62B9456F-D8BA-4868-8E90-E69028193F3C}" dt="2023-08-18T13:24:54.064" v="36" actId="478"/>
          <ac:picMkLst>
            <pc:docMk/>
            <pc:sldMk cId="1023787734" sldId="313"/>
            <ac:picMk id="2050" creationId="{F6C3C8C1-51BB-49C1-44A3-8C5627B49B24}"/>
          </ac:picMkLst>
        </pc:picChg>
      </pc:sldChg>
      <pc:sldChg chg="addSp delSp modSp add">
        <pc:chgData name="Pollyana dos Reis Pereira Fanstone" userId="049d157d-438d-491c-abb7-1b1c74d0e0d3" providerId="ADAL" clId="{62B9456F-D8BA-4868-8E90-E69028193F3C}" dt="2023-08-18T13:42:08.529" v="130" actId="255"/>
        <pc:sldMkLst>
          <pc:docMk/>
          <pc:sldMk cId="1999071279" sldId="314"/>
        </pc:sldMkLst>
        <pc:spChg chg="mod">
          <ac:chgData name="Pollyana dos Reis Pereira Fanstone" userId="049d157d-438d-491c-abb7-1b1c74d0e0d3" providerId="ADAL" clId="{62B9456F-D8BA-4868-8E90-E69028193F3C}" dt="2023-08-18T13:42:08.529" v="130" actId="255"/>
          <ac:spMkLst>
            <pc:docMk/>
            <pc:sldMk cId="1999071279" sldId="314"/>
            <ac:spMk id="5" creationId="{261C11A5-9E70-E2D3-B44A-E49DB9493CF9}"/>
          </ac:spMkLst>
        </pc:spChg>
        <pc:picChg chg="add mod">
          <ac:chgData name="Pollyana dos Reis Pereira Fanstone" userId="049d157d-438d-491c-abb7-1b1c74d0e0d3" providerId="ADAL" clId="{62B9456F-D8BA-4868-8E90-E69028193F3C}" dt="2023-08-18T13:37:13.846" v="101" actId="1076"/>
          <ac:picMkLst>
            <pc:docMk/>
            <pc:sldMk cId="1999071279" sldId="314"/>
            <ac:picMk id="2050" creationId="{C1303C70-00FE-43BE-A4C9-20AEE7E94DE3}"/>
          </ac:picMkLst>
        </pc:picChg>
        <pc:picChg chg="del">
          <ac:chgData name="Pollyana dos Reis Pereira Fanstone" userId="049d157d-438d-491c-abb7-1b1c74d0e0d3" providerId="ADAL" clId="{62B9456F-D8BA-4868-8E90-E69028193F3C}" dt="2023-08-18T13:35:12.094" v="83" actId="478"/>
          <ac:picMkLst>
            <pc:docMk/>
            <pc:sldMk cId="1999071279" sldId="314"/>
            <ac:picMk id="3074" creationId="{BFAB55E3-2F84-2F52-4F5E-7302A769F31F}"/>
          </ac:picMkLst>
        </pc:picChg>
      </pc:sldChg>
      <pc:sldChg chg="add del">
        <pc:chgData name="Pollyana dos Reis Pereira Fanstone" userId="049d157d-438d-491c-abb7-1b1c74d0e0d3" providerId="ADAL" clId="{62B9456F-D8BA-4868-8E90-E69028193F3C}" dt="2023-08-18T14:42:20.904" v="859" actId="2696"/>
        <pc:sldMkLst>
          <pc:docMk/>
          <pc:sldMk cId="373006055" sldId="315"/>
        </pc:sldMkLst>
      </pc:sldChg>
      <pc:sldChg chg="addSp delSp modSp add">
        <pc:chgData name="Pollyana dos Reis Pereira Fanstone" userId="049d157d-438d-491c-abb7-1b1c74d0e0d3" providerId="ADAL" clId="{62B9456F-D8BA-4868-8E90-E69028193F3C}" dt="2023-08-18T13:45:08.215" v="136" actId="255"/>
        <pc:sldMkLst>
          <pc:docMk/>
          <pc:sldMk cId="3438408969" sldId="316"/>
        </pc:sldMkLst>
        <pc:spChg chg="del">
          <ac:chgData name="Pollyana dos Reis Pereira Fanstone" userId="049d157d-438d-491c-abb7-1b1c74d0e0d3" providerId="ADAL" clId="{62B9456F-D8BA-4868-8E90-E69028193F3C}" dt="2023-08-18T13:40:04.680" v="106" actId="478"/>
          <ac:spMkLst>
            <pc:docMk/>
            <pc:sldMk cId="3438408969" sldId="316"/>
            <ac:spMk id="2" creationId="{5413223F-B9D3-4548-9A1A-E4CC8DAAA144}"/>
          </ac:spMkLst>
        </pc:spChg>
        <pc:spChg chg="mod">
          <ac:chgData name="Pollyana dos Reis Pereira Fanstone" userId="049d157d-438d-491c-abb7-1b1c74d0e0d3" providerId="ADAL" clId="{62B9456F-D8BA-4868-8E90-E69028193F3C}" dt="2023-08-18T13:45:08.215" v="136" actId="255"/>
          <ac:spMkLst>
            <pc:docMk/>
            <pc:sldMk cId="3438408969" sldId="316"/>
            <ac:spMk id="3" creationId="{A9C9A258-D781-4989-8167-685ABDCE2FBF}"/>
          </ac:spMkLst>
        </pc:spChg>
        <pc:picChg chg="add mod">
          <ac:chgData name="Pollyana dos Reis Pereira Fanstone" userId="049d157d-438d-491c-abb7-1b1c74d0e0d3" providerId="ADAL" clId="{62B9456F-D8BA-4868-8E90-E69028193F3C}" dt="2023-08-18T13:41:02.195" v="118" actId="14100"/>
          <ac:picMkLst>
            <pc:docMk/>
            <pc:sldMk cId="3438408969" sldId="316"/>
            <ac:picMk id="4098" creationId="{2561C8EB-F47B-4131-891C-DFB1FDE65415}"/>
          </ac:picMkLst>
        </pc:picChg>
      </pc:sldChg>
      <pc:sldChg chg="addSp delSp modSp add">
        <pc:chgData name="Pollyana dos Reis Pereira Fanstone" userId="049d157d-438d-491c-abb7-1b1c74d0e0d3" providerId="ADAL" clId="{62B9456F-D8BA-4868-8E90-E69028193F3C}" dt="2023-08-18T13:45:48.794" v="143" actId="1076"/>
        <pc:sldMkLst>
          <pc:docMk/>
          <pc:sldMk cId="1278921884" sldId="317"/>
        </pc:sldMkLst>
        <pc:spChg chg="del">
          <ac:chgData name="Pollyana dos Reis Pereira Fanstone" userId="049d157d-438d-491c-abb7-1b1c74d0e0d3" providerId="ADAL" clId="{62B9456F-D8BA-4868-8E90-E69028193F3C}" dt="2023-08-18T13:45:14.347" v="138" actId="478"/>
          <ac:spMkLst>
            <pc:docMk/>
            <pc:sldMk cId="1278921884" sldId="317"/>
            <ac:spMk id="2" creationId="{224A4E79-8190-4700-8821-9A238AE5F1B0}"/>
          </ac:spMkLst>
        </pc:spChg>
        <pc:spChg chg="del">
          <ac:chgData name="Pollyana dos Reis Pereira Fanstone" userId="049d157d-438d-491c-abb7-1b1c74d0e0d3" providerId="ADAL" clId="{62B9456F-D8BA-4868-8E90-E69028193F3C}" dt="2023-08-18T13:45:16.140" v="139" actId="478"/>
          <ac:spMkLst>
            <pc:docMk/>
            <pc:sldMk cId="1278921884" sldId="317"/>
            <ac:spMk id="3" creationId="{6D743ED3-8172-4CB0-A892-D0E30F53F2D0}"/>
          </ac:spMkLst>
        </pc:spChg>
        <pc:picChg chg="add mod">
          <ac:chgData name="Pollyana dos Reis Pereira Fanstone" userId="049d157d-438d-491c-abb7-1b1c74d0e0d3" providerId="ADAL" clId="{62B9456F-D8BA-4868-8E90-E69028193F3C}" dt="2023-08-18T13:45:48.794" v="143" actId="1076"/>
          <ac:picMkLst>
            <pc:docMk/>
            <pc:sldMk cId="1278921884" sldId="317"/>
            <ac:picMk id="4" creationId="{2FB7A2D2-8FB0-4F20-B5F2-0C335AC1C42B}"/>
          </ac:picMkLst>
        </pc:picChg>
      </pc:sldChg>
      <pc:sldChg chg="addSp delSp modSp add">
        <pc:chgData name="Pollyana dos Reis Pereira Fanstone" userId="049d157d-438d-491c-abb7-1b1c74d0e0d3" providerId="ADAL" clId="{62B9456F-D8BA-4868-8E90-E69028193F3C}" dt="2023-08-18T13:51:12.246" v="318" actId="20577"/>
        <pc:sldMkLst>
          <pc:docMk/>
          <pc:sldMk cId="2527614217" sldId="318"/>
        </pc:sldMkLst>
        <pc:spChg chg="del">
          <ac:chgData name="Pollyana dos Reis Pereira Fanstone" userId="049d157d-438d-491c-abb7-1b1c74d0e0d3" providerId="ADAL" clId="{62B9456F-D8BA-4868-8E90-E69028193F3C}" dt="2023-08-18T13:46:56.218" v="164" actId="478"/>
          <ac:spMkLst>
            <pc:docMk/>
            <pc:sldMk cId="2527614217" sldId="318"/>
            <ac:spMk id="2" creationId="{52D5C3E4-14BC-4AFB-AD2B-F88B6CA23B2D}"/>
          </ac:spMkLst>
        </pc:spChg>
        <pc:spChg chg="mod">
          <ac:chgData name="Pollyana dos Reis Pereira Fanstone" userId="049d157d-438d-491c-abb7-1b1c74d0e0d3" providerId="ADAL" clId="{62B9456F-D8BA-4868-8E90-E69028193F3C}" dt="2023-08-18T13:51:12.246" v="318" actId="20577"/>
          <ac:spMkLst>
            <pc:docMk/>
            <pc:sldMk cId="2527614217" sldId="318"/>
            <ac:spMk id="3" creationId="{743B7C94-50F1-4E5E-8B88-D97970867CBB}"/>
          </ac:spMkLst>
        </pc:spChg>
        <pc:picChg chg="add mod">
          <ac:chgData name="Pollyana dos Reis Pereira Fanstone" userId="049d157d-438d-491c-abb7-1b1c74d0e0d3" providerId="ADAL" clId="{62B9456F-D8BA-4868-8E90-E69028193F3C}" dt="2023-08-18T13:50:48.710" v="236" actId="1076"/>
          <ac:picMkLst>
            <pc:docMk/>
            <pc:sldMk cId="2527614217" sldId="318"/>
            <ac:picMk id="5122" creationId="{FFC44AC5-E010-459B-A307-15B82A40FB34}"/>
          </ac:picMkLst>
        </pc:picChg>
      </pc:sldChg>
      <pc:sldChg chg="addSp delSp modSp add">
        <pc:chgData name="Pollyana dos Reis Pereira Fanstone" userId="049d157d-438d-491c-abb7-1b1c74d0e0d3" providerId="ADAL" clId="{62B9456F-D8BA-4868-8E90-E69028193F3C}" dt="2023-08-18T13:52:07.734" v="325" actId="14100"/>
        <pc:sldMkLst>
          <pc:docMk/>
          <pc:sldMk cId="2802128339" sldId="319"/>
        </pc:sldMkLst>
        <pc:spChg chg="del">
          <ac:chgData name="Pollyana dos Reis Pereira Fanstone" userId="049d157d-438d-491c-abb7-1b1c74d0e0d3" providerId="ADAL" clId="{62B9456F-D8BA-4868-8E90-E69028193F3C}" dt="2023-08-18T13:51:56.638" v="320" actId="478"/>
          <ac:spMkLst>
            <pc:docMk/>
            <pc:sldMk cId="2802128339" sldId="319"/>
            <ac:spMk id="2" creationId="{B108EA29-D75E-429A-9A4F-9D08BD2F13AB}"/>
          </ac:spMkLst>
        </pc:spChg>
        <pc:spChg chg="del">
          <ac:chgData name="Pollyana dos Reis Pereira Fanstone" userId="049d157d-438d-491c-abb7-1b1c74d0e0d3" providerId="ADAL" clId="{62B9456F-D8BA-4868-8E90-E69028193F3C}" dt="2023-08-18T13:51:58.502" v="321" actId="478"/>
          <ac:spMkLst>
            <pc:docMk/>
            <pc:sldMk cId="2802128339" sldId="319"/>
            <ac:spMk id="3" creationId="{44AED8B5-BC0D-4035-8E18-AECD1BD008A5}"/>
          </ac:spMkLst>
        </pc:spChg>
        <pc:picChg chg="add mod">
          <ac:chgData name="Pollyana dos Reis Pereira Fanstone" userId="049d157d-438d-491c-abb7-1b1c74d0e0d3" providerId="ADAL" clId="{62B9456F-D8BA-4868-8E90-E69028193F3C}" dt="2023-08-18T13:52:07.734" v="325" actId="14100"/>
          <ac:picMkLst>
            <pc:docMk/>
            <pc:sldMk cId="2802128339" sldId="319"/>
            <ac:picMk id="4" creationId="{0DD4101A-0034-43EB-851F-CF901DB63D59}"/>
          </ac:picMkLst>
        </pc:picChg>
      </pc:sldChg>
      <pc:sldChg chg="addSp delSp modSp add">
        <pc:chgData name="Pollyana dos Reis Pereira Fanstone" userId="049d157d-438d-491c-abb7-1b1c74d0e0d3" providerId="ADAL" clId="{62B9456F-D8BA-4868-8E90-E69028193F3C}" dt="2023-08-18T13:58:31.190" v="354" actId="14100"/>
        <pc:sldMkLst>
          <pc:docMk/>
          <pc:sldMk cId="140901796" sldId="320"/>
        </pc:sldMkLst>
        <pc:spChg chg="del">
          <ac:chgData name="Pollyana dos Reis Pereira Fanstone" userId="049d157d-438d-491c-abb7-1b1c74d0e0d3" providerId="ADAL" clId="{62B9456F-D8BA-4868-8E90-E69028193F3C}" dt="2023-08-18T13:53:05.118" v="327" actId="478"/>
          <ac:spMkLst>
            <pc:docMk/>
            <pc:sldMk cId="140901796" sldId="320"/>
            <ac:spMk id="2" creationId="{668B90BB-CA3B-4D4D-B450-94A12C2E1570}"/>
          </ac:spMkLst>
        </pc:spChg>
        <pc:spChg chg="mod">
          <ac:chgData name="Pollyana dos Reis Pereira Fanstone" userId="049d157d-438d-491c-abb7-1b1c74d0e0d3" providerId="ADAL" clId="{62B9456F-D8BA-4868-8E90-E69028193F3C}" dt="2023-08-18T13:58:31.190" v="354" actId="14100"/>
          <ac:spMkLst>
            <pc:docMk/>
            <pc:sldMk cId="140901796" sldId="320"/>
            <ac:spMk id="3" creationId="{4E85E3F3-B57E-4251-AE15-F53C6FD0B44B}"/>
          </ac:spMkLst>
        </pc:spChg>
        <pc:picChg chg="add mod">
          <ac:chgData name="Pollyana dos Reis Pereira Fanstone" userId="049d157d-438d-491c-abb7-1b1c74d0e0d3" providerId="ADAL" clId="{62B9456F-D8BA-4868-8E90-E69028193F3C}" dt="2023-08-18T13:56:22.635" v="330" actId="1076"/>
          <ac:picMkLst>
            <pc:docMk/>
            <pc:sldMk cId="140901796" sldId="320"/>
            <ac:picMk id="4" creationId="{89CB0E25-98F7-46EB-88CC-568A1BB339C1}"/>
          </ac:picMkLst>
        </pc:picChg>
      </pc:sldChg>
      <pc:sldChg chg="addSp delSp modSp add">
        <pc:chgData name="Pollyana dos Reis Pereira Fanstone" userId="049d157d-438d-491c-abb7-1b1c74d0e0d3" providerId="ADAL" clId="{62B9456F-D8BA-4868-8E90-E69028193F3C}" dt="2023-08-18T14:32:59.609" v="642" actId="2711"/>
        <pc:sldMkLst>
          <pc:docMk/>
          <pc:sldMk cId="3625641541" sldId="321"/>
        </pc:sldMkLst>
        <pc:spChg chg="del">
          <ac:chgData name="Pollyana dos Reis Pereira Fanstone" userId="049d157d-438d-491c-abb7-1b1c74d0e0d3" providerId="ADAL" clId="{62B9456F-D8BA-4868-8E90-E69028193F3C}" dt="2023-08-18T13:57:27.333" v="338" actId="478"/>
          <ac:spMkLst>
            <pc:docMk/>
            <pc:sldMk cId="3625641541" sldId="321"/>
            <ac:spMk id="2" creationId="{8BAD6DD3-6D8C-4720-86A4-123A6192269A}"/>
          </ac:spMkLst>
        </pc:spChg>
        <pc:spChg chg="mod">
          <ac:chgData name="Pollyana dos Reis Pereira Fanstone" userId="049d157d-438d-491c-abb7-1b1c74d0e0d3" providerId="ADAL" clId="{62B9456F-D8BA-4868-8E90-E69028193F3C}" dt="2023-08-18T14:32:59.609" v="642" actId="2711"/>
          <ac:spMkLst>
            <pc:docMk/>
            <pc:sldMk cId="3625641541" sldId="321"/>
            <ac:spMk id="3" creationId="{FF66C0CC-942D-42E5-BF97-63B0816A36A4}"/>
          </ac:spMkLst>
        </pc:spChg>
        <pc:spChg chg="add mod">
          <ac:chgData name="Pollyana dos Reis Pereira Fanstone" userId="049d157d-438d-491c-abb7-1b1c74d0e0d3" providerId="ADAL" clId="{62B9456F-D8BA-4868-8E90-E69028193F3C}" dt="2023-08-18T14:32:55.312" v="641" actId="2711"/>
          <ac:spMkLst>
            <pc:docMk/>
            <pc:sldMk cId="3625641541" sldId="321"/>
            <ac:spMk id="5" creationId="{C1174E68-7D5B-4854-80E4-E2CDA4554174}"/>
          </ac:spMkLst>
        </pc:spChg>
        <pc:picChg chg="add mod">
          <ac:chgData name="Pollyana dos Reis Pereira Fanstone" userId="049d157d-438d-491c-abb7-1b1c74d0e0d3" providerId="ADAL" clId="{62B9456F-D8BA-4868-8E90-E69028193F3C}" dt="2023-08-18T14:00:47.887" v="390" actId="14100"/>
          <ac:picMkLst>
            <pc:docMk/>
            <pc:sldMk cId="3625641541" sldId="321"/>
            <ac:picMk id="4" creationId="{5EC47AF8-1D92-452E-9E87-5AE955E5BE74}"/>
          </ac:picMkLst>
        </pc:picChg>
      </pc:sldChg>
      <pc:sldChg chg="addSp modSp add">
        <pc:chgData name="Pollyana dos Reis Pereira Fanstone" userId="049d157d-438d-491c-abb7-1b1c74d0e0d3" providerId="ADAL" clId="{62B9456F-D8BA-4868-8E90-E69028193F3C}" dt="2023-08-18T14:32:48.545" v="640" actId="2711"/>
        <pc:sldMkLst>
          <pc:docMk/>
          <pc:sldMk cId="1493734668" sldId="322"/>
        </pc:sldMkLst>
        <pc:spChg chg="mod">
          <ac:chgData name="Pollyana dos Reis Pereira Fanstone" userId="049d157d-438d-491c-abb7-1b1c74d0e0d3" providerId="ADAL" clId="{62B9456F-D8BA-4868-8E90-E69028193F3C}" dt="2023-08-18T14:32:44.304" v="639" actId="2711"/>
          <ac:spMkLst>
            <pc:docMk/>
            <pc:sldMk cId="1493734668" sldId="322"/>
            <ac:spMk id="2" creationId="{37ABCAB3-D790-43C4-A904-B7AE5E390169}"/>
          </ac:spMkLst>
        </pc:spChg>
        <pc:spChg chg="mod">
          <ac:chgData name="Pollyana dos Reis Pereira Fanstone" userId="049d157d-438d-491c-abb7-1b1c74d0e0d3" providerId="ADAL" clId="{62B9456F-D8BA-4868-8E90-E69028193F3C}" dt="2023-08-18T14:32:48.545" v="640" actId="2711"/>
          <ac:spMkLst>
            <pc:docMk/>
            <pc:sldMk cId="1493734668" sldId="322"/>
            <ac:spMk id="3" creationId="{EA024540-8918-451D-B8D0-A57CD2DF9CED}"/>
          </ac:spMkLst>
        </pc:spChg>
        <pc:picChg chg="add mod">
          <ac:chgData name="Pollyana dos Reis Pereira Fanstone" userId="049d157d-438d-491c-abb7-1b1c74d0e0d3" providerId="ADAL" clId="{62B9456F-D8BA-4868-8E90-E69028193F3C}" dt="2023-08-18T14:00:22.336" v="385" actId="1076"/>
          <ac:picMkLst>
            <pc:docMk/>
            <pc:sldMk cId="1493734668" sldId="322"/>
            <ac:picMk id="4" creationId="{D6646F30-E318-447B-AFCC-702F81B63FB5}"/>
          </ac:picMkLst>
        </pc:picChg>
      </pc:sldChg>
      <pc:sldChg chg="addSp delSp modSp add ord">
        <pc:chgData name="Pollyana dos Reis Pereira Fanstone" userId="049d157d-438d-491c-abb7-1b1c74d0e0d3" providerId="ADAL" clId="{62B9456F-D8BA-4868-8E90-E69028193F3C}" dt="2023-08-18T14:33:25.974" v="646" actId="2711"/>
        <pc:sldMkLst>
          <pc:docMk/>
          <pc:sldMk cId="3394711841" sldId="323"/>
        </pc:sldMkLst>
        <pc:spChg chg="mod">
          <ac:chgData name="Pollyana dos Reis Pereira Fanstone" userId="049d157d-438d-491c-abb7-1b1c74d0e0d3" providerId="ADAL" clId="{62B9456F-D8BA-4868-8E90-E69028193F3C}" dt="2023-08-18T14:33:20.769" v="645" actId="2711"/>
          <ac:spMkLst>
            <pc:docMk/>
            <pc:sldMk cId="3394711841" sldId="323"/>
            <ac:spMk id="2" creationId="{37ABCAB3-D790-43C4-A904-B7AE5E390169}"/>
          </ac:spMkLst>
        </pc:spChg>
        <pc:spChg chg="del">
          <ac:chgData name="Pollyana dos Reis Pereira Fanstone" userId="049d157d-438d-491c-abb7-1b1c74d0e0d3" providerId="ADAL" clId="{62B9456F-D8BA-4868-8E90-E69028193F3C}" dt="2023-08-18T13:59:43.197" v="379" actId="478"/>
          <ac:spMkLst>
            <pc:docMk/>
            <pc:sldMk cId="3394711841" sldId="323"/>
            <ac:spMk id="3" creationId="{EA024540-8918-451D-B8D0-A57CD2DF9CED}"/>
          </ac:spMkLst>
        </pc:spChg>
        <pc:spChg chg="add mod">
          <ac:chgData name="Pollyana dos Reis Pereira Fanstone" userId="049d157d-438d-491c-abb7-1b1c74d0e0d3" providerId="ADAL" clId="{62B9456F-D8BA-4868-8E90-E69028193F3C}" dt="2023-08-18T14:33:25.974" v="646" actId="2711"/>
          <ac:spMkLst>
            <pc:docMk/>
            <pc:sldMk cId="3394711841" sldId="323"/>
            <ac:spMk id="5" creationId="{DB2C5FCD-8C70-48A3-B1D4-D9DE9DAEDFE7}"/>
          </ac:spMkLst>
        </pc:spChg>
        <pc:spChg chg="add mod">
          <ac:chgData name="Pollyana dos Reis Pereira Fanstone" userId="049d157d-438d-491c-abb7-1b1c74d0e0d3" providerId="ADAL" clId="{62B9456F-D8BA-4868-8E90-E69028193F3C}" dt="2023-08-18T14:07:50.242" v="485" actId="20577"/>
          <ac:spMkLst>
            <pc:docMk/>
            <pc:sldMk cId="3394711841" sldId="323"/>
            <ac:spMk id="6" creationId="{D8B21AA9-0EF8-456A-AE1C-6C88E9326963}"/>
          </ac:spMkLst>
        </pc:spChg>
        <pc:picChg chg="add mod">
          <ac:chgData name="Pollyana dos Reis Pereira Fanstone" userId="049d157d-438d-491c-abb7-1b1c74d0e0d3" providerId="ADAL" clId="{62B9456F-D8BA-4868-8E90-E69028193F3C}" dt="2023-08-18T14:02:43.467" v="394" actId="14100"/>
          <ac:picMkLst>
            <pc:docMk/>
            <pc:sldMk cId="3394711841" sldId="323"/>
            <ac:picMk id="6146" creationId="{3059A0D3-C631-47C3-A5AB-A6B73B00A6F1}"/>
          </ac:picMkLst>
        </pc:picChg>
      </pc:sldChg>
      <pc:sldChg chg="addSp modSp add ord">
        <pc:chgData name="Pollyana dos Reis Pereira Fanstone" userId="049d157d-438d-491c-abb7-1b1c74d0e0d3" providerId="ADAL" clId="{62B9456F-D8BA-4868-8E90-E69028193F3C}" dt="2023-08-18T14:33:10.037" v="644" actId="2711"/>
        <pc:sldMkLst>
          <pc:docMk/>
          <pc:sldMk cId="665584169" sldId="324"/>
        </pc:sldMkLst>
        <pc:spChg chg="mod">
          <ac:chgData name="Pollyana dos Reis Pereira Fanstone" userId="049d157d-438d-491c-abb7-1b1c74d0e0d3" providerId="ADAL" clId="{62B9456F-D8BA-4868-8E90-E69028193F3C}" dt="2023-08-18T14:33:05.690" v="643" actId="2711"/>
          <ac:spMkLst>
            <pc:docMk/>
            <pc:sldMk cId="665584169" sldId="324"/>
            <ac:spMk id="2" creationId="{C73AC06A-F3F9-4719-8326-C613F3A51A48}"/>
          </ac:spMkLst>
        </pc:spChg>
        <pc:spChg chg="mod">
          <ac:chgData name="Pollyana dos Reis Pereira Fanstone" userId="049d157d-438d-491c-abb7-1b1c74d0e0d3" providerId="ADAL" clId="{62B9456F-D8BA-4868-8E90-E69028193F3C}" dt="2023-08-18T14:33:10.037" v="644" actId="2711"/>
          <ac:spMkLst>
            <pc:docMk/>
            <pc:sldMk cId="665584169" sldId="324"/>
            <ac:spMk id="3" creationId="{B39CDD7F-F76A-46CF-B685-3E86690BFEA9}"/>
          </ac:spMkLst>
        </pc:spChg>
        <pc:picChg chg="add mod">
          <ac:chgData name="Pollyana dos Reis Pereira Fanstone" userId="049d157d-438d-491c-abb7-1b1c74d0e0d3" providerId="ADAL" clId="{62B9456F-D8BA-4868-8E90-E69028193F3C}" dt="2023-08-18T14:27:56.326" v="585" actId="14100"/>
          <ac:picMkLst>
            <pc:docMk/>
            <pc:sldMk cId="665584169" sldId="324"/>
            <ac:picMk id="7170" creationId="{4632067C-A1ED-4BB6-A87B-AA49FC3CE837}"/>
          </ac:picMkLst>
        </pc:picChg>
      </pc:sldChg>
      <pc:sldChg chg="addSp delSp modSp add">
        <pc:chgData name="Pollyana dos Reis Pereira Fanstone" userId="049d157d-438d-491c-abb7-1b1c74d0e0d3" providerId="ADAL" clId="{62B9456F-D8BA-4868-8E90-E69028193F3C}" dt="2023-08-18T14:40:39.447" v="858" actId="20577"/>
        <pc:sldMkLst>
          <pc:docMk/>
          <pc:sldMk cId="1078700852" sldId="325"/>
        </pc:sldMkLst>
        <pc:spChg chg="mod">
          <ac:chgData name="Pollyana dos Reis Pereira Fanstone" userId="049d157d-438d-491c-abb7-1b1c74d0e0d3" providerId="ADAL" clId="{62B9456F-D8BA-4868-8E90-E69028193F3C}" dt="2023-08-18T14:40:39.447" v="858" actId="20577"/>
          <ac:spMkLst>
            <pc:docMk/>
            <pc:sldMk cId="1078700852" sldId="325"/>
            <ac:spMk id="5" creationId="{261C11A5-9E70-E2D3-B44A-E49DB9493CF9}"/>
          </ac:spMkLst>
        </pc:spChg>
        <pc:picChg chg="add mod">
          <ac:chgData name="Pollyana dos Reis Pereira Fanstone" userId="049d157d-438d-491c-abb7-1b1c74d0e0d3" providerId="ADAL" clId="{62B9456F-D8BA-4868-8E90-E69028193F3C}" dt="2023-08-18T14:40:29.397" v="849" actId="1076"/>
          <ac:picMkLst>
            <pc:docMk/>
            <pc:sldMk cId="1078700852" sldId="325"/>
            <ac:picMk id="2" creationId="{83C35A6C-E5AF-48F9-B468-AED26F242FAE}"/>
          </ac:picMkLst>
        </pc:picChg>
        <pc:picChg chg="del">
          <ac:chgData name="Pollyana dos Reis Pereira Fanstone" userId="049d157d-438d-491c-abb7-1b1c74d0e0d3" providerId="ADAL" clId="{62B9456F-D8BA-4868-8E90-E69028193F3C}" dt="2023-08-18T14:39:22.173" v="842" actId="478"/>
          <ac:picMkLst>
            <pc:docMk/>
            <pc:sldMk cId="1078700852" sldId="325"/>
            <ac:picMk id="8194" creationId="{CA53A983-DED4-463C-B94C-FE6B48AC6299}"/>
          </ac:picMkLst>
        </pc:picChg>
      </pc:sldChg>
      <pc:sldChg chg="addSp delSp modSp add">
        <pc:chgData name="Pollyana dos Reis Pereira Fanstone" userId="049d157d-438d-491c-abb7-1b1c74d0e0d3" providerId="ADAL" clId="{62B9456F-D8BA-4868-8E90-E69028193F3C}" dt="2023-08-18T14:51:45.606" v="882" actId="1076"/>
        <pc:sldMkLst>
          <pc:docMk/>
          <pc:sldMk cId="3587168781" sldId="326"/>
        </pc:sldMkLst>
        <pc:spChg chg="mod">
          <ac:chgData name="Pollyana dos Reis Pereira Fanstone" userId="049d157d-438d-491c-abb7-1b1c74d0e0d3" providerId="ADAL" clId="{62B9456F-D8BA-4868-8E90-E69028193F3C}" dt="2023-08-18T14:50:20.416" v="872" actId="12"/>
          <ac:spMkLst>
            <pc:docMk/>
            <pc:sldMk cId="3587168781" sldId="326"/>
            <ac:spMk id="5" creationId="{261C11A5-9E70-E2D3-B44A-E49DB9493CF9}"/>
          </ac:spMkLst>
        </pc:spChg>
        <pc:picChg chg="del">
          <ac:chgData name="Pollyana dos Reis Pereira Fanstone" userId="049d157d-438d-491c-abb7-1b1c74d0e0d3" providerId="ADAL" clId="{62B9456F-D8BA-4868-8E90-E69028193F3C}" dt="2023-08-18T14:51:04.970" v="875" actId="478"/>
          <ac:picMkLst>
            <pc:docMk/>
            <pc:sldMk cId="3587168781" sldId="326"/>
            <ac:picMk id="5122" creationId="{474850E1-1641-A6BD-131B-CF782D39D029}"/>
          </ac:picMkLst>
        </pc:picChg>
        <pc:picChg chg="add del mod">
          <ac:chgData name="Pollyana dos Reis Pereira Fanstone" userId="049d157d-438d-491c-abb7-1b1c74d0e0d3" providerId="ADAL" clId="{62B9456F-D8BA-4868-8E90-E69028193F3C}" dt="2023-08-18T14:51:39.638" v="880" actId="478"/>
          <ac:picMkLst>
            <pc:docMk/>
            <pc:sldMk cId="3587168781" sldId="326"/>
            <ac:picMk id="9218" creationId="{17EB21AF-D3E8-4700-8592-43B3A956B156}"/>
          </ac:picMkLst>
        </pc:picChg>
        <pc:picChg chg="add mod">
          <ac:chgData name="Pollyana dos Reis Pereira Fanstone" userId="049d157d-438d-491c-abb7-1b1c74d0e0d3" providerId="ADAL" clId="{62B9456F-D8BA-4868-8E90-E69028193F3C}" dt="2023-08-18T14:51:45.606" v="882" actId="1076"/>
          <ac:picMkLst>
            <pc:docMk/>
            <pc:sldMk cId="3587168781" sldId="326"/>
            <ac:picMk id="9220" creationId="{72A99395-89EB-4D4B-BE77-54D5A7922064}"/>
          </ac:picMkLst>
        </pc:picChg>
      </pc:sldChg>
      <pc:sldChg chg="addSp delSp modSp add">
        <pc:chgData name="Pollyana dos Reis Pereira Fanstone" userId="049d157d-438d-491c-abb7-1b1c74d0e0d3" providerId="ADAL" clId="{62B9456F-D8BA-4868-8E90-E69028193F3C}" dt="2023-08-18T14:53:50.140" v="891" actId="14100"/>
        <pc:sldMkLst>
          <pc:docMk/>
          <pc:sldMk cId="460441035" sldId="327"/>
        </pc:sldMkLst>
        <pc:spChg chg="del">
          <ac:chgData name="Pollyana dos Reis Pereira Fanstone" userId="049d157d-438d-491c-abb7-1b1c74d0e0d3" providerId="ADAL" clId="{62B9456F-D8BA-4868-8E90-E69028193F3C}" dt="2023-08-18T14:53:41.884" v="887" actId="478"/>
          <ac:spMkLst>
            <pc:docMk/>
            <pc:sldMk cId="460441035" sldId="327"/>
            <ac:spMk id="2" creationId="{6C295F0E-B2B1-4C6A-9A84-9C993F0367E1}"/>
          </ac:spMkLst>
        </pc:spChg>
        <pc:spChg chg="del">
          <ac:chgData name="Pollyana dos Reis Pereira Fanstone" userId="049d157d-438d-491c-abb7-1b1c74d0e0d3" providerId="ADAL" clId="{62B9456F-D8BA-4868-8E90-E69028193F3C}" dt="2023-08-18T14:53:43.708" v="888" actId="478"/>
          <ac:spMkLst>
            <pc:docMk/>
            <pc:sldMk cId="460441035" sldId="327"/>
            <ac:spMk id="3" creationId="{E53E66FB-85A5-4977-A114-534E12C2C43E}"/>
          </ac:spMkLst>
        </pc:spChg>
        <pc:spChg chg="add mod">
          <ac:chgData name="Pollyana dos Reis Pereira Fanstone" userId="049d157d-438d-491c-abb7-1b1c74d0e0d3" providerId="ADAL" clId="{62B9456F-D8BA-4868-8E90-E69028193F3C}" dt="2023-08-18T14:53:50.140" v="891" actId="14100"/>
          <ac:spMkLst>
            <pc:docMk/>
            <pc:sldMk cId="460441035" sldId="327"/>
            <ac:spMk id="6" creationId="{5774F920-41C4-429D-8B1C-1ACEE7708737}"/>
          </ac:spMkLst>
        </pc:spChg>
        <pc:picChg chg="add del">
          <ac:chgData name="Pollyana dos Reis Pereira Fanstone" userId="049d157d-438d-491c-abb7-1b1c74d0e0d3" providerId="ADAL" clId="{62B9456F-D8BA-4868-8E90-E69028193F3C}" dt="2023-08-18T14:53:24.941" v="885"/>
          <ac:picMkLst>
            <pc:docMk/>
            <pc:sldMk cId="460441035" sldId="327"/>
            <ac:picMk id="4" creationId="{068046E0-4573-40E6-9CD5-8F46B5FF9A5F}"/>
          </ac:picMkLst>
        </pc:picChg>
        <pc:picChg chg="add">
          <ac:chgData name="Pollyana dos Reis Pereira Fanstone" userId="049d157d-438d-491c-abb7-1b1c74d0e0d3" providerId="ADAL" clId="{62B9456F-D8BA-4868-8E90-E69028193F3C}" dt="2023-08-18T14:53:30.762" v="886"/>
          <ac:picMkLst>
            <pc:docMk/>
            <pc:sldMk cId="460441035" sldId="327"/>
            <ac:picMk id="5" creationId="{5F0C6735-0B0B-4D93-98A1-9BDAD8CD6F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EBAC22E-D3C8-A669-31F3-4717D78C6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B89245-EC84-27A0-76D0-F43FDE2B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B26EB-4BD8-555E-F321-2FCF3F69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EA03D-8461-B995-5797-1B57F0C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F1323-5357-ACC5-9145-D41137DF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7DC448-3834-3AA7-AB89-05E54872B8BD}"/>
              </a:ext>
            </a:extLst>
          </p:cNvPr>
          <p:cNvCxnSpPr>
            <a:cxnSpLocks/>
          </p:cNvCxnSpPr>
          <p:nvPr userDrawn="1"/>
        </p:nvCxnSpPr>
        <p:spPr>
          <a:xfrm>
            <a:off x="2211936" y="3576402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E499E33A-D9FF-8104-A938-A2597EDB5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13" r="30438"/>
          <a:stretch/>
        </p:blipFill>
        <p:spPr>
          <a:xfrm>
            <a:off x="187012" y="209550"/>
            <a:ext cx="2522851" cy="4422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39FD6D-B560-EEE6-000B-6E9F253A2570}"/>
              </a:ext>
            </a:extLst>
          </p:cNvPr>
          <p:cNvSpPr/>
          <p:nvPr userDrawn="1"/>
        </p:nvSpPr>
        <p:spPr>
          <a:xfrm>
            <a:off x="4572000" y="5257800"/>
            <a:ext cx="6657174" cy="477837"/>
          </a:xfrm>
          <a:prstGeom prst="roundRect">
            <a:avLst>
              <a:gd name="adj" fmla="val 43493"/>
            </a:avLst>
          </a:prstGeom>
          <a:solidFill>
            <a:srgbClr val="1F2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91459-8FDC-7DBD-B510-03A2556665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51324" y="5257800"/>
            <a:ext cx="5477850" cy="47783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inserir seu 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C213A2-BC34-B933-03EA-2A66AF9F272D}"/>
              </a:ext>
            </a:extLst>
          </p:cNvPr>
          <p:cNvSpPr txBox="1"/>
          <p:nvPr userDrawn="1"/>
        </p:nvSpPr>
        <p:spPr>
          <a:xfrm>
            <a:off x="4734374" y="5282641"/>
            <a:ext cx="101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0" dirty="0">
                <a:solidFill>
                  <a:schemeClr val="bg1"/>
                </a:solidFill>
              </a:rPr>
              <a:t>Prof.(a):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7F5A6546-E3C5-B8AD-83F6-31EB3B060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1" y="3718043"/>
            <a:ext cx="9144000" cy="142807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F2B5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solidFill>
                  <a:srgbClr val="1F2B50"/>
                </a:solidFill>
              </a:rPr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51087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62C7B-8E74-A771-C1CB-7A3A203C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847C7-6433-51F1-E77C-3783ED9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32898-B2C2-4A1C-DDC8-656D90C8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CA7DF-A038-2F2B-96D2-EA1D38A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F671E-CC6D-8C08-1F2A-3673552E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417A1A1-C0D4-2C1C-DCC5-F70A28948306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7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65655-ED45-4D72-439F-0B43CC62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87F3A-0AD5-8238-00A8-B4ECF1EE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985AD-C3A8-A2E1-871D-8CEDD42E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823E6-CF00-76E4-08D7-CE1E93ED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D4033-E484-3033-540D-154BC0A8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29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E215-FF75-0D6E-D26B-812AD99D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F9588-3B60-0375-3ED9-B88BBC79C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DE5CF-9F8C-2171-417C-587F24E9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3DC67-1149-38D0-9E8D-382F093A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8D6DC-21A8-BEE8-D8BC-CDB57577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2B492-9310-0ADE-8579-A8EDD32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8DB097E-4FA2-613D-4ACC-50238FB70827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1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C44D-0339-A7FF-3990-2EFF9AEB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734E0-9E77-4026-48FA-484E3BCC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94617"/>
            <a:ext cx="5157787" cy="710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41431C-1AB2-9F17-0352-F1C63580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EBD807-C287-E078-E599-799456204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4617"/>
            <a:ext cx="5183188" cy="710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88F5BF-EC46-1B05-59ED-B46AD6D65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2D10F3-6D06-2A39-3C19-154DC060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66C455-0075-2D98-B12A-F58868E0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5DAD20-FA82-37B3-B287-1D5567F7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764A0D8-0F96-469D-3A22-53FBBEF47453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1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7A2B-1F17-4ECF-4187-D15F82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8E6490-67DC-4753-0678-7C9FA28B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758930-ADEF-AEEE-3EC3-2CDC57B5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40FF05-0811-C0B2-284E-337DDD56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5F4E685-0F60-C24B-EAA4-106A22FC2DB4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3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6FC8D-82C2-A451-6E1F-FEA59276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6E170-3B0A-14D9-6BDC-A1A33680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970" y="457201"/>
            <a:ext cx="6362418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C7F85C-9F2A-FE56-2DA8-1D3442489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4CFCCF-3205-5880-3A1D-52F6E4E3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DA151-9FE9-0B45-FC11-8C2177AD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C6AEB-EB68-1821-A96E-A6BAC14F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AAA9B4F-0560-2B8C-A01B-4AE5956950B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8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8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E1960-CC7F-0016-0C7E-BD51BC78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2EF309-FFF8-52C0-575D-1D19185A8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92970" y="457201"/>
            <a:ext cx="636241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79E7D-F3B4-80F5-FAFF-C24290077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6396A9-8C5C-89FC-A258-2B4697C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EB532-3886-C510-F6D4-F74EE17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62B7C-61C9-504E-0884-950592BC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64EDD45-12D9-48A5-6608-34EBF8F497E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8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5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AD2916F-5FE0-F584-ED62-E16698446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t="38713" r="35338" b="45337"/>
          <a:stretch/>
        </p:blipFill>
        <p:spPr>
          <a:xfrm>
            <a:off x="4032675" y="3018802"/>
            <a:ext cx="4126650" cy="8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6EC136E1-5BA0-8082-5CB7-4AA0A165B3E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5EF3F-5969-D8CF-5480-6A5C648D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B0F1D7-E2AC-6F7B-C9B9-6E837684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1C930-0BD1-F810-A470-C7027D52B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D1F6-5C32-4656-9942-AE7DE5908613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F08B3-0002-9B02-E90C-4C2DB83C9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3C72A-F704-EA81-B7E0-08A7EF03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07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5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77417-449A-F886-4728-73B57B974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Sociedade em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68EE71-FF62-BBB7-C42E-C97F2CD4B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Pollyana dos Reis P. Fanstone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E939C8-64B8-470D-73D4-1736E0FFD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2023/2</a:t>
            </a:r>
          </a:p>
        </p:txBody>
      </p:sp>
    </p:spTree>
    <p:extLst>
      <p:ext uri="{BB962C8B-B14F-4D97-AF65-F5344CB8AC3E}">
        <p14:creationId xmlns:p14="http://schemas.microsoft.com/office/powerpoint/2010/main" val="15618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DD4101A-0034-43EB-851F-CF901DB6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3" y="289845"/>
            <a:ext cx="9711158" cy="65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2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5E3F3-B57E-4251-AE15-F53C6FD0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2224"/>
            <a:ext cx="10515600" cy="4393883"/>
          </a:xfrm>
        </p:spPr>
        <p:txBody>
          <a:bodyPr/>
          <a:lstStyle/>
          <a:p>
            <a:pPr algn="just"/>
            <a:r>
              <a:rPr lang="pt-BR" dirty="0">
                <a:latin typeface="Söhne"/>
              </a:rPr>
              <a:t>Um passo tecnológico determinante foi a construção de circuitos eletrônicos, primeiramente baseados em válvulas (tubos de vácuo) e, posteriormente, em dispositivos semicondutores. </a:t>
            </a:r>
          </a:p>
          <a:p>
            <a:pPr algn="just"/>
            <a:r>
              <a:rPr lang="pt-BR" dirty="0">
                <a:latin typeface="Söhne"/>
              </a:rPr>
              <a:t>Uma vantagem nítida dessa tecnologia com respeito ao uso de estruturas eletromecânicas diz respeito ao “fator tempo”, já que o chaveamento entre estados não envolve o movimento de partes mecânicas.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CB0E25-98F7-46EB-88CC-568A1BB33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4312158"/>
            <a:ext cx="49815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BCAB3-D790-43C4-A904-B7AE5E39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öhne"/>
              </a:rPr>
              <a:t>Alan Turing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B2C5FCD-8C70-48A3-B1D4-D9DE9DAE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0424" cy="4351338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öhne"/>
              </a:rPr>
              <a:t>Considerado uma das mentes mais brilhantes do século passado - Pai da ciência computacional e da inteligência artificial.</a:t>
            </a:r>
          </a:p>
          <a:p>
            <a:r>
              <a:rPr lang="pt-BR" dirty="0">
                <a:latin typeface="Söhne"/>
              </a:rPr>
              <a:t>Matemático britânico, pioneiro da computação.</a:t>
            </a:r>
          </a:p>
          <a:p>
            <a:r>
              <a:rPr lang="pt-BR" dirty="0">
                <a:latin typeface="Söhne"/>
              </a:rPr>
              <a:t>Desenvolveu a base da computação moderna </a:t>
            </a:r>
          </a:p>
          <a:p>
            <a:r>
              <a:rPr lang="pt-BR" dirty="0">
                <a:latin typeface="Söhne"/>
              </a:rPr>
              <a:t>Ajudou os aliados a vencerem a 2ª Guerra Mundial desvendando o Enigma da inteligência nazista.</a:t>
            </a:r>
          </a:p>
        </p:txBody>
      </p:sp>
      <p:pic>
        <p:nvPicPr>
          <p:cNvPr id="6146" name="Picture 2" descr="Podcast: The Life and Significance of Alan Turing / Historical Association">
            <a:extLst>
              <a:ext uri="{FF2B5EF4-FFF2-40B4-BE49-F238E27FC236}">
                <a16:creationId xmlns:a16="http://schemas.microsoft.com/office/drawing/2014/main" id="{3059A0D3-C631-47C3-A5AB-A6B73B00A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336" y="1992249"/>
            <a:ext cx="3658552" cy="43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8B21AA9-0EF8-456A-AE1C-6C88E9326963}"/>
              </a:ext>
            </a:extLst>
          </p:cNvPr>
          <p:cNvSpPr/>
          <p:nvPr/>
        </p:nvSpPr>
        <p:spPr>
          <a:xfrm>
            <a:off x="1125665" y="61235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pt-BR" dirty="0">
                <a:solidFill>
                  <a:srgbClr val="333333"/>
                </a:solidFill>
                <a:latin typeface="Söhne"/>
              </a:rPr>
              <a:t>* Filme: O Jogo da Imitação</a:t>
            </a:r>
            <a:endParaRPr lang="pt-BR" b="0" i="0" dirty="0">
              <a:solidFill>
                <a:srgbClr val="333333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9471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AC06A-F3F9-4719-8326-C613F3A5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öhne"/>
              </a:rPr>
              <a:t>Máquina de Turing (1936)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9CDD7F-F76A-46CF-B685-3E86690BF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>
                <a:latin typeface="Söhne"/>
              </a:rPr>
              <a:t>Sofisticado leitor de fitas, com uma fita arbitrariamente extensível. A fita é marcada nas secções, cada secção contêm um " 1 ", um " 0 " ou ser branca. Existe uma cabeça que verifica uma secção de cada vez.</a:t>
            </a:r>
          </a:p>
          <a:p>
            <a:pPr marL="0" indent="0">
              <a:buNone/>
            </a:pPr>
            <a:endParaRPr lang="pt-BR" dirty="0">
              <a:latin typeface="Söhne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Söhne"/>
              </a:rPr>
              <a:t>Turing provou que tal máquina, seria também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Söhne"/>
              </a:rPr>
              <a:t>   um computador universal, isto é, poderia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Söhne"/>
              </a:rPr>
              <a:t>   emular toda a máquina cujo o comportamento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Söhne"/>
              </a:rPr>
              <a:t>   poderia  ser simbolicamente descrito. 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/>
          </a:p>
        </p:txBody>
      </p:sp>
      <p:pic>
        <p:nvPicPr>
          <p:cNvPr id="7170" name="Picture 2" descr="https://www.tudooknoticias.com.br/wp-content/uploads/2022/04/ALAN-TURING-400x313-1.jpg">
            <a:extLst>
              <a:ext uri="{FF2B5EF4-FFF2-40B4-BE49-F238E27FC236}">
                <a16:creationId xmlns:a16="http://schemas.microsoft.com/office/drawing/2014/main" id="{4632067C-A1ED-4BB6-A87B-AA49FC3CE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4" y="3573707"/>
            <a:ext cx="4096512" cy="320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5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6C0CC-942D-42E5-BF97-63B0816A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öhne"/>
              </a:rPr>
              <a:t>Propósito específico: resolver sistemas de equações lineares.  Utilizava aritmética binária e componentes eletrônicos de chaveamento. </a:t>
            </a:r>
          </a:p>
          <a:p>
            <a:r>
              <a:rPr lang="pt-BR" dirty="0">
                <a:latin typeface="Söhne"/>
              </a:rPr>
              <a:t>Não era programável.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C47AF8-1D92-452E-9E87-5AE955E5B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29" y="2766930"/>
            <a:ext cx="3480423" cy="385332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1174E68-7D5B-4854-80E4-E2CDA455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latin typeface="Söhne"/>
              </a:rPr>
              <a:t>ABC - </a:t>
            </a:r>
            <a:r>
              <a:rPr lang="pt-BR" dirty="0" err="1">
                <a:latin typeface="Söhne"/>
              </a:rPr>
              <a:t>Atanasoff</a:t>
            </a:r>
            <a:r>
              <a:rPr lang="pt-BR" dirty="0">
                <a:latin typeface="Söhne"/>
              </a:rPr>
              <a:t>-Berry Computer (1942) </a:t>
            </a:r>
          </a:p>
        </p:txBody>
      </p:sp>
    </p:spTree>
    <p:extLst>
      <p:ext uri="{BB962C8B-B14F-4D97-AF65-F5344CB8AC3E}">
        <p14:creationId xmlns:p14="http://schemas.microsoft.com/office/powerpoint/2010/main" val="362564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BCAB3-D790-43C4-A904-B7AE5E39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Söhne"/>
              </a:rPr>
              <a:t>Colossus</a:t>
            </a:r>
            <a:r>
              <a:rPr lang="pt-BR" dirty="0">
                <a:latin typeface="Söhne"/>
              </a:rPr>
              <a:t> (1943)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024540-8918-451D-B8D0-A57CD2DF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3968" cy="4351338"/>
          </a:xfrm>
        </p:spPr>
        <p:txBody>
          <a:bodyPr/>
          <a:lstStyle/>
          <a:p>
            <a:r>
              <a:rPr lang="pt-BR" dirty="0">
                <a:latin typeface="Söhne"/>
              </a:rPr>
              <a:t>Concebida no âmbito do esforço de guerra britânico (</a:t>
            </a:r>
            <a:r>
              <a:rPr lang="pt-BR" dirty="0" err="1">
                <a:latin typeface="Söhne"/>
              </a:rPr>
              <a:t>Bletchley</a:t>
            </a:r>
            <a:r>
              <a:rPr lang="pt-BR" dirty="0">
                <a:latin typeface="Söhne"/>
              </a:rPr>
              <a:t> Park), com a participação de Alan Turing. </a:t>
            </a:r>
          </a:p>
          <a:p>
            <a:r>
              <a:rPr lang="pt-BR" dirty="0">
                <a:latin typeface="Söhne"/>
              </a:rPr>
              <a:t>Um dos primeiros dispositivos eletrônicos a funcionar com algumas características que lembram as do computador. </a:t>
            </a:r>
          </a:p>
          <a:p>
            <a:r>
              <a:rPr lang="pt-BR" dirty="0">
                <a:latin typeface="Söhne"/>
              </a:rPr>
              <a:t>Não era de propósito geral e não possuía um programa armazenado.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646F30-E318-447B-AFCC-702F81B6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52" y="3036570"/>
            <a:ext cx="3886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3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703383" y="1126425"/>
            <a:ext cx="1109941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dirty="0">
                <a:solidFill>
                  <a:srgbClr val="374151"/>
                </a:solidFill>
                <a:effectLst/>
                <a:latin typeface="Söhne"/>
              </a:rPr>
              <a:t>             </a:t>
            </a:r>
            <a:r>
              <a:rPr lang="pt-BR" sz="3200" b="1" i="0" dirty="0">
                <a:effectLst/>
                <a:latin typeface="Söhne"/>
              </a:rPr>
              <a:t>Era da Eletrônica e dos Primeiros Computadores</a:t>
            </a:r>
          </a:p>
          <a:p>
            <a:pPr algn="l"/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ENIAC (1945):</a:t>
            </a:r>
            <a:r>
              <a:rPr lang="pt-BR" sz="2800" b="0" i="0" dirty="0">
                <a:effectLst/>
                <a:latin typeface="Söhne"/>
              </a:rPr>
              <a:t> Foi o primeiro computador eletrônico digital de grande escala, usado para cálculos científicos e militares.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Programado pela conexão direta de fios, não havia programa armazenado.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Leitor de cartões perfurados e fornecia saídas</a:t>
            </a:r>
          </a:p>
          <a:p>
            <a:pPr algn="just"/>
            <a:r>
              <a:rPr lang="pt-BR" sz="2800" dirty="0"/>
              <a:t>      por meio de uma inspeção direta de </a:t>
            </a:r>
          </a:p>
          <a:p>
            <a:pPr algn="just"/>
            <a:r>
              <a:rPr lang="pt-BR" sz="2800" dirty="0"/>
              <a:t>      lâmpadas que mostravam o conteúdo</a:t>
            </a:r>
          </a:p>
          <a:p>
            <a:pPr algn="just"/>
            <a:r>
              <a:rPr lang="pt-BR" sz="2800" dirty="0"/>
              <a:t>      de registradores.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Adotava representação decimal.</a:t>
            </a:r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5669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703383" y="1126425"/>
            <a:ext cx="11099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dirty="0">
                <a:solidFill>
                  <a:srgbClr val="374151"/>
                </a:solidFill>
                <a:effectLst/>
                <a:latin typeface="Söhne"/>
              </a:rPr>
              <a:t>             </a:t>
            </a:r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2" name="Picture 4" descr="Primeiro computador digital eletrônico – ENIAC | Consultoria e Cursos de  Mídias Sociais">
            <a:extLst>
              <a:ext uri="{FF2B5EF4-FFF2-40B4-BE49-F238E27FC236}">
                <a16:creationId xmlns:a16="http://schemas.microsoft.com/office/drawing/2014/main" id="{DE625EC8-055F-3D95-A23F-FAE82B449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70" y="243101"/>
            <a:ext cx="8235508" cy="637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3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703383" y="1126425"/>
            <a:ext cx="1109941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dirty="0">
                <a:solidFill>
                  <a:srgbClr val="374151"/>
                </a:solidFill>
                <a:effectLst/>
                <a:latin typeface="Söhne"/>
              </a:rPr>
              <a:t>             </a:t>
            </a:r>
            <a:r>
              <a:rPr lang="pt-BR" sz="3200" b="1" i="0" dirty="0">
                <a:effectLst/>
                <a:latin typeface="Söhne"/>
              </a:rPr>
              <a:t>Era da Eletrônica e dos Primeiros Computadores</a:t>
            </a:r>
          </a:p>
          <a:p>
            <a:pPr algn="l"/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EDVAC: </a:t>
            </a:r>
            <a:r>
              <a:rPr lang="pt-BR" sz="2800" i="0" dirty="0">
                <a:effectLst/>
                <a:latin typeface="Söhne"/>
              </a:rPr>
              <a:t>P</a:t>
            </a:r>
            <a:r>
              <a:rPr lang="pt-BR" sz="2800" dirty="0"/>
              <a:t>rojeto crucial para que se compreenda a estrutura de uma máquina moderna, pois, nele, a noção de programa armazenado se consolida.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Ainda que de maneira não declarada, </a:t>
            </a:r>
          </a:p>
          <a:p>
            <a:pPr algn="just"/>
            <a:r>
              <a:rPr lang="pt-BR" sz="2800" dirty="0"/>
              <a:t>     uma forte inspiração nas ideias de Turing.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C35A6C-E5AF-48F9-B468-AED26F24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98" y="3010662"/>
            <a:ext cx="4791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0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703383" y="1126425"/>
            <a:ext cx="1109941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i="0" dirty="0">
                <a:effectLst/>
                <a:latin typeface="Söhne"/>
              </a:rPr>
              <a:t>Era dos Transistores e Circuitos Integrados</a:t>
            </a:r>
          </a:p>
          <a:p>
            <a:pPr algn="ctr"/>
            <a:endParaRPr lang="pt-BR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Transistor (1947):</a:t>
            </a:r>
            <a:r>
              <a:rPr lang="pt-BR" sz="2800" b="0" i="0" dirty="0">
                <a:effectLst/>
                <a:latin typeface="Söhne"/>
              </a:rPr>
              <a:t> A invenção do transistor revolucionou a eletrônica, tornando os computadores menores, mais rápidos e mais eficientes em termos energéticos.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Söhne"/>
            </a:endParaRPr>
          </a:p>
          <a:p>
            <a:pPr algn="ctr"/>
            <a:r>
              <a:rPr lang="pt-BR" sz="2800" b="1" dirty="0">
                <a:latin typeface="Söhne"/>
              </a:rPr>
              <a:t>O</a:t>
            </a:r>
            <a:r>
              <a:rPr lang="pt-BR" sz="2800" b="1" i="0" dirty="0">
                <a:effectLst/>
                <a:latin typeface="Söhne"/>
              </a:rPr>
              <a:t> surgimento dos transistores revolucionou a eletrônica e a computação, possibilitando dispositivos mais compactos, confiáveis, eficientes e rápidos. Essa inovação é fundamental para a era digital em que vivemos, com computadores pessoais, smartphones, tablets e muitos outros dispositivos eletrônicos sendo construídos com base na tecnologia de transistores.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426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81BCDA4-5ECC-85C7-FEDB-32A82AD1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2" y="154210"/>
            <a:ext cx="4121833" cy="654957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9347FD-19E1-C2DC-5DE6-E8774D134918}"/>
              </a:ext>
            </a:extLst>
          </p:cNvPr>
          <p:cNvSpPr txBox="1"/>
          <p:nvPr/>
        </p:nvSpPr>
        <p:spPr>
          <a:xfrm>
            <a:off x="2945379" y="0"/>
            <a:ext cx="7892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5400" b="1" dirty="0"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HISTÓRIA DA</a:t>
            </a:r>
          </a:p>
          <a:p>
            <a:pPr marL="0" indent="0" algn="ctr">
              <a:buNone/>
            </a:pPr>
            <a:r>
              <a:rPr lang="pt-BR" sz="6600" b="1" dirty="0">
                <a:effectLst/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COMPUTAÇÃO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D0A053-9E7B-0562-C4E4-309654450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545" y="2579233"/>
            <a:ext cx="3187322" cy="21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7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703383" y="1126425"/>
            <a:ext cx="11099411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i="0" dirty="0">
                <a:effectLst/>
                <a:latin typeface="Söhne"/>
              </a:rPr>
              <a:t>Era dos Transistores e Circuitos Integrados</a:t>
            </a:r>
          </a:p>
          <a:p>
            <a:pPr algn="ctr"/>
            <a:endParaRPr lang="pt-BR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IBM 1401 (1959):</a:t>
            </a:r>
            <a:r>
              <a:rPr lang="pt-BR" sz="2800" b="0" i="0" dirty="0">
                <a:effectLst/>
                <a:latin typeface="Söhne"/>
              </a:rPr>
              <a:t> Um computador de sucesso que utilizou transistores e cartões perfurados, tornando-se amplamente adotado em empresas.</a:t>
            </a:r>
          </a:p>
        </p:txBody>
      </p:sp>
      <p:pic>
        <p:nvPicPr>
          <p:cNvPr id="9220" name="Picture 4" descr="Nicolas Temese">
            <a:extLst>
              <a:ext uri="{FF2B5EF4-FFF2-40B4-BE49-F238E27FC236}">
                <a16:creationId xmlns:a16="http://schemas.microsoft.com/office/drawing/2014/main" id="{72A99395-89EB-4D4B-BE77-54D5A792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704" y="322326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68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618979" y="1206215"/>
            <a:ext cx="11183816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                             </a:t>
            </a:r>
            <a:r>
              <a:rPr lang="pt-BR" sz="3200" b="1" i="0" dirty="0">
                <a:effectLst/>
                <a:latin typeface="Söhne"/>
              </a:rPr>
              <a:t>Era dos Circuitos Integrados e Microprocessadores</a:t>
            </a:r>
          </a:p>
          <a:p>
            <a:pPr algn="l"/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Circuitos Integrados (1960s):</a:t>
            </a:r>
            <a:r>
              <a:rPr lang="pt-BR" sz="2800" b="0" i="0" dirty="0">
                <a:effectLst/>
                <a:latin typeface="Söhne"/>
              </a:rPr>
              <a:t> A miniaturização de componentes eletrônicos em um único chip de silício permitiu a criação de circuitos integrados, aumentando significativamente a capacidade de processamento.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Microprocessador (1971):</a:t>
            </a:r>
            <a:r>
              <a:rPr lang="pt-BR" sz="2800" b="0" i="0" dirty="0">
                <a:effectLst/>
                <a:latin typeface="Söhne"/>
              </a:rPr>
              <a:t> A Intel lançou o primeiro microprocessador, o Intel 4004, que integrou a unidade central de processamento (CPU) em um único chip.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6152" name="Picture 8" descr="Circuito Integrado Microprocessador N80C188XL12 PLCC SMD">
            <a:extLst>
              <a:ext uri="{FF2B5EF4-FFF2-40B4-BE49-F238E27FC236}">
                <a16:creationId xmlns:a16="http://schemas.microsoft.com/office/drawing/2014/main" id="{CDDBC181-23AD-F1C6-0CBA-1CDFFEE0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4656422"/>
            <a:ext cx="23050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62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618979" y="1206215"/>
            <a:ext cx="1118381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i="0" dirty="0">
                <a:effectLst/>
                <a:latin typeface="Söhne"/>
              </a:rPr>
              <a:t>Era dos Computadores Pessoais e Revolução Digital</a:t>
            </a:r>
          </a:p>
          <a:p>
            <a:pPr algn="ctr"/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Altair 8800 (1975):</a:t>
            </a:r>
            <a:r>
              <a:rPr lang="pt-BR" sz="2800" b="0" i="0" dirty="0">
                <a:effectLst/>
                <a:latin typeface="Söhne"/>
              </a:rPr>
              <a:t> Um dos primeiros kits de computadores pessoais, inspirou Bill Gates e Paul Allen a desenvolverem uma versão da linguagem BASIC para a máquina.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Apple I (1976):</a:t>
            </a:r>
            <a:r>
              <a:rPr lang="pt-BR" sz="2800" b="0" i="0" dirty="0">
                <a:effectLst/>
                <a:latin typeface="Söhne"/>
              </a:rPr>
              <a:t> Criado por Steve </a:t>
            </a:r>
            <a:r>
              <a:rPr lang="pt-BR" sz="2800" b="0" i="0" dirty="0" err="1">
                <a:effectLst/>
                <a:latin typeface="Söhne"/>
              </a:rPr>
              <a:t>Wozniak</a:t>
            </a:r>
            <a:r>
              <a:rPr lang="pt-BR" sz="2800" b="0" i="0" dirty="0">
                <a:effectLst/>
                <a:latin typeface="Söhne"/>
              </a:rPr>
              <a:t> e Steve Jobs, este foi o primeiro computador pessoal a ser vendido com uma </a:t>
            </a:r>
            <a:r>
              <a:rPr lang="pt-BR" sz="2800" b="0" i="0" dirty="0" err="1">
                <a:effectLst/>
                <a:latin typeface="Söhne"/>
              </a:rPr>
              <a:t>placa-mãe</a:t>
            </a:r>
            <a:r>
              <a:rPr lang="pt-BR" sz="2800" b="0" i="0" dirty="0">
                <a:effectLst/>
                <a:latin typeface="Söhne"/>
              </a:rPr>
              <a:t> completamente montada.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7172" name="Picture 4" descr="Apple I and Apple II - Mac History">
            <a:extLst>
              <a:ext uri="{FF2B5EF4-FFF2-40B4-BE49-F238E27FC236}">
                <a16:creationId xmlns:a16="http://schemas.microsoft.com/office/drawing/2014/main" id="{70628468-13D4-38B1-D8C2-3BC409BD1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30" y="4348857"/>
            <a:ext cx="3349835" cy="25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323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311657" y="1098667"/>
            <a:ext cx="1156868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i="0" dirty="0">
                <a:effectLst/>
                <a:latin typeface="Söhne"/>
              </a:rPr>
              <a:t>Era da Conectividade e da Internet</a:t>
            </a:r>
          </a:p>
          <a:p>
            <a:pPr algn="ctr"/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ARPANET (1969):</a:t>
            </a:r>
            <a:r>
              <a:rPr lang="pt-BR" sz="2800" b="0" i="0" dirty="0">
                <a:effectLst/>
                <a:latin typeface="Söhne"/>
              </a:rPr>
              <a:t> A precursora da internet moderna, criada pelo Departamento de Defesa dos EUA</a:t>
            </a:r>
            <a:r>
              <a:rPr lang="pt-BR" sz="2800" dirty="0">
                <a:latin typeface="Söhne"/>
              </a:rPr>
              <a:t>. </a:t>
            </a:r>
            <a:r>
              <a:rPr lang="pt-BR" sz="2800" b="0" i="0" dirty="0">
                <a:effectLst/>
                <a:latin typeface="Söhne"/>
              </a:rPr>
              <a:t>A ideia era desenvolver uma rede de comunicação que fosse resistente a falhas, pois deveria manter a comunicação militar em caso de um ataque nuclear.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  <a:latin typeface="Söhne"/>
              </a:rPr>
              <a:t>Usou uma topologia de rede descentralizada, </a:t>
            </a:r>
          </a:p>
          <a:p>
            <a:pPr algn="just"/>
            <a:r>
              <a:rPr lang="pt-BR" sz="2800" b="0" i="0" dirty="0">
                <a:effectLst/>
                <a:latin typeface="Söhne"/>
              </a:rPr>
              <a:t>      na qual vários computadores (inicialmente </a:t>
            </a:r>
          </a:p>
          <a:p>
            <a:pPr algn="just"/>
            <a:r>
              <a:rPr lang="pt-BR" sz="2800" b="0" i="0" dirty="0">
                <a:effectLst/>
                <a:latin typeface="Söhne"/>
              </a:rPr>
              <a:t>      localizados em universidades e centros de </a:t>
            </a:r>
          </a:p>
          <a:p>
            <a:pPr algn="just"/>
            <a:r>
              <a:rPr lang="pt-BR" sz="2800" b="0" i="0" dirty="0">
                <a:effectLst/>
                <a:latin typeface="Söhne"/>
              </a:rPr>
              <a:t>      pesquisa) eram conectados. Cada um desses </a:t>
            </a:r>
          </a:p>
          <a:p>
            <a:pPr algn="just"/>
            <a:r>
              <a:rPr lang="pt-BR" sz="2800" b="0" i="0" dirty="0">
                <a:effectLst/>
                <a:latin typeface="Söhne"/>
              </a:rPr>
              <a:t>      computadores era chamado de "nó".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Söhne"/>
              </a:rPr>
              <a:t>Protocolo TCP/IP</a:t>
            </a:r>
            <a:endParaRPr lang="pt-BR" sz="2800" b="0" i="0" dirty="0">
              <a:effectLst/>
              <a:latin typeface="Söhne"/>
            </a:endParaRPr>
          </a:p>
          <a:p>
            <a:pPr algn="just"/>
            <a:endParaRPr lang="pt-BR" sz="2800" b="0" i="0" dirty="0">
              <a:effectLst/>
              <a:latin typeface="Söhne"/>
            </a:endParaRPr>
          </a:p>
        </p:txBody>
      </p:sp>
      <p:pic>
        <p:nvPicPr>
          <p:cNvPr id="1026" name="Picture 2" descr="Saiba quem são os criadores da ARPANET, a &quot;mãe&quot; da internet - Olhar Digital">
            <a:extLst>
              <a:ext uri="{FF2B5EF4-FFF2-40B4-BE49-F238E27FC236}">
                <a16:creationId xmlns:a16="http://schemas.microsoft.com/office/drawing/2014/main" id="{440A2DCA-476F-C75C-C5C2-4BFD647C9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361" y="4453656"/>
            <a:ext cx="4058981" cy="228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54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311657" y="1098667"/>
            <a:ext cx="1156868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i="0" dirty="0">
                <a:effectLst/>
                <a:latin typeface="Söhne"/>
              </a:rPr>
              <a:t>Era da Conectividade e da Internet</a:t>
            </a:r>
          </a:p>
          <a:p>
            <a:pPr algn="ctr"/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World </a:t>
            </a:r>
            <a:r>
              <a:rPr lang="pt-BR" sz="2800" b="1" i="0" dirty="0" err="1">
                <a:effectLst/>
                <a:latin typeface="Söhne"/>
              </a:rPr>
              <a:t>Wide</a:t>
            </a:r>
            <a:r>
              <a:rPr lang="pt-BR" sz="2800" b="1" i="0" dirty="0">
                <a:effectLst/>
                <a:latin typeface="Söhne"/>
              </a:rPr>
              <a:t> Web (1989):</a:t>
            </a:r>
            <a:r>
              <a:rPr lang="pt-BR" sz="2800" b="0" i="0" dirty="0">
                <a:effectLst/>
                <a:latin typeface="Söhne"/>
              </a:rPr>
              <a:t> I</a:t>
            </a: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nvenção de Sir Tim Berners-Lee em 1989, </a:t>
            </a:r>
            <a:r>
              <a:rPr lang="pt-BR" sz="2800" b="0" i="0" dirty="0">
                <a:effectLst/>
                <a:latin typeface="Söhne"/>
              </a:rPr>
              <a:t>enquanto ele trabalhava no CERN (Organização Europeia para a Pesquisa Nuclear). Ele desenvolveu o primeiro servidor web e o primeiro navegador web, bem como as tecnologias subjacentes, como o protocolo HTTP (Hypertext </a:t>
            </a:r>
            <a:r>
              <a:rPr lang="pt-BR" sz="2800" b="0" i="0" dirty="0" err="1">
                <a:effectLst/>
                <a:latin typeface="Söhne"/>
              </a:rPr>
              <a:t>Transfer</a:t>
            </a:r>
            <a:r>
              <a:rPr lang="pt-BR" sz="2800" b="0" i="0" dirty="0">
                <a:effectLst/>
                <a:latin typeface="Söhne"/>
              </a:rPr>
              <a:t> </a:t>
            </a:r>
            <a:r>
              <a:rPr lang="pt-BR" sz="2800" b="0" i="0" dirty="0" err="1">
                <a:effectLst/>
                <a:latin typeface="Söhne"/>
              </a:rPr>
              <a:t>Protocol</a:t>
            </a:r>
            <a:r>
              <a:rPr lang="pt-BR" sz="2800" b="0" i="0" dirty="0">
                <a:effectLst/>
                <a:latin typeface="Söhne"/>
              </a:rPr>
              <a:t>) e a linguagem de marcação HTML (Hypertext Markup </a:t>
            </a:r>
            <a:r>
              <a:rPr lang="pt-BR" sz="2800" b="0" i="0" dirty="0" err="1">
                <a:effectLst/>
                <a:latin typeface="Söhne"/>
              </a:rPr>
              <a:t>Language</a:t>
            </a:r>
            <a:r>
              <a:rPr lang="pt-BR" sz="2800" b="0" i="0" dirty="0">
                <a:effectLst/>
                <a:latin typeface="Söhne"/>
              </a:rPr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  <a:latin typeface="Söhne"/>
              </a:rPr>
              <a:t>Baseada no conceito de hipertexto, que são documentos digitais que contêm hiperlinks. Isso cria uma teia (web) de informações interconectadas.</a:t>
            </a:r>
          </a:p>
        </p:txBody>
      </p:sp>
    </p:spTree>
    <p:extLst>
      <p:ext uri="{BB962C8B-B14F-4D97-AF65-F5344CB8AC3E}">
        <p14:creationId xmlns:p14="http://schemas.microsoft.com/office/powerpoint/2010/main" val="246477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647114" y="1082252"/>
            <a:ext cx="113104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  <a:latin typeface="Söhne"/>
              </a:rPr>
              <a:t>                                                           </a:t>
            </a:r>
            <a:r>
              <a:rPr lang="pt-BR" sz="3200" b="1" i="0" dirty="0">
                <a:effectLst/>
                <a:latin typeface="Söhne"/>
              </a:rPr>
              <a:t>Era Atual</a:t>
            </a:r>
          </a:p>
          <a:p>
            <a:pPr algn="l"/>
            <a:endParaRPr lang="pt-BR" sz="2400" b="0" i="0" dirty="0"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Söhne"/>
              </a:rPr>
              <a:t>Computação em Nuvem (2000s em diante):</a:t>
            </a:r>
            <a:r>
              <a:rPr lang="pt-BR" sz="2400" b="0" i="0" dirty="0">
                <a:effectLst/>
                <a:latin typeface="Söhne"/>
              </a:rPr>
              <a:t> Acesso a recursos computacionais via internet, permitindo armazenamento e processamento escaláveis.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Söhne"/>
              </a:rPr>
              <a:t>Inteligência Artificial (2000s em diante):</a:t>
            </a:r>
            <a:r>
              <a:rPr lang="pt-BR" sz="2400" b="0" i="0" dirty="0">
                <a:effectLst/>
                <a:latin typeface="Söhne"/>
              </a:rPr>
              <a:t> Avanços em algoritmos e capacidade de processamento têm impulsionado o desenvolvimento de sistemas de IA para tarefas como reconhecimento de padrões, processamento de linguagem natural e aprendizado de máquina.</a:t>
            </a:r>
          </a:p>
          <a:p>
            <a:pPr algn="just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194" name="Picture 2" descr="IA Generativa: Explorando o Poder da Inteligência Artificial">
            <a:extLst>
              <a:ext uri="{FF2B5EF4-FFF2-40B4-BE49-F238E27FC236}">
                <a16:creationId xmlns:a16="http://schemas.microsoft.com/office/drawing/2014/main" id="{4A31B950-BDE1-3CC7-5F21-629232B8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567" y="4006033"/>
            <a:ext cx="4176866" cy="270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3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492369" y="1225689"/>
            <a:ext cx="11465169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dirty="0">
                <a:effectLst/>
                <a:latin typeface="Söhne"/>
              </a:rPr>
              <a:t>                                                   Era Futura</a:t>
            </a:r>
          </a:p>
          <a:p>
            <a:pPr algn="l"/>
            <a:endParaRPr lang="pt-BR" sz="3200" b="0" i="0" dirty="0"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Söhne"/>
              </a:rPr>
              <a:t>Computação Quântica:</a:t>
            </a:r>
            <a:r>
              <a:rPr lang="pt-BR" sz="2400" b="0" i="0" dirty="0">
                <a:effectLst/>
                <a:latin typeface="Söhne"/>
              </a:rPr>
              <a:t> Uso de princípios da mecânica quântica para realizar cálculos e processar informações de maneira significativamente diferente dos computadores clássicos tradicionais. </a:t>
            </a:r>
          </a:p>
          <a:p>
            <a:pPr algn="l"/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    </a:t>
            </a:r>
          </a:p>
          <a:p>
            <a:pPr algn="l"/>
            <a:r>
              <a:rPr lang="pt-BR" sz="2400" b="1" i="0" dirty="0">
                <a:effectLst/>
                <a:latin typeface="Söhne"/>
              </a:rPr>
              <a:t>Bits Quânticos (</a:t>
            </a:r>
            <a:r>
              <a:rPr lang="pt-BR" sz="2400" b="1" i="0" dirty="0" err="1">
                <a:effectLst/>
                <a:latin typeface="Söhne"/>
              </a:rPr>
              <a:t>Qubits</a:t>
            </a:r>
            <a:r>
              <a:rPr lang="pt-BR" sz="2400" b="1" i="0" dirty="0">
                <a:effectLst/>
                <a:latin typeface="Söhne"/>
              </a:rPr>
              <a:t>):</a:t>
            </a:r>
            <a:r>
              <a:rPr lang="pt-BR" sz="2400" b="0" i="0" dirty="0">
                <a:effectLst/>
                <a:latin typeface="Söhne"/>
              </a:rPr>
              <a:t> Enquanto os computadores clássicos usam bits, que podem ser 0 ou 1, a computação quântica utiliza </a:t>
            </a:r>
            <a:r>
              <a:rPr lang="pt-BR" sz="2400" b="0" i="0" dirty="0" err="1">
                <a:effectLst/>
                <a:latin typeface="Söhne"/>
              </a:rPr>
              <a:t>qubits</a:t>
            </a:r>
            <a:r>
              <a:rPr lang="pt-BR" sz="2400" b="0" i="0" dirty="0">
                <a:effectLst/>
                <a:latin typeface="Söhne"/>
              </a:rPr>
              <a:t>. Podem representar 0, 1 ou qualquer superposição desses estados simultaneamente. </a:t>
            </a:r>
          </a:p>
          <a:p>
            <a:pPr algn="l"/>
            <a:endParaRPr lang="pt-BR" sz="2400" b="1" i="0" dirty="0">
              <a:effectLst/>
              <a:latin typeface="Söhne"/>
            </a:endParaRPr>
          </a:p>
          <a:p>
            <a:pPr algn="l"/>
            <a:r>
              <a:rPr lang="pt-BR" sz="2400" b="1" i="0" dirty="0">
                <a:effectLst/>
                <a:latin typeface="Söhne"/>
              </a:rPr>
              <a:t>Em um </a:t>
            </a:r>
            <a:r>
              <a:rPr lang="pt-BR" sz="2400" b="1" i="0" dirty="0" err="1">
                <a:effectLst/>
                <a:latin typeface="Söhne"/>
              </a:rPr>
              <a:t>qubit</a:t>
            </a:r>
            <a:r>
              <a:rPr lang="pt-BR" sz="2400" b="1" i="0" dirty="0">
                <a:effectLst/>
                <a:latin typeface="Söhne"/>
              </a:rPr>
              <a:t> quântico, a informação pode estar</a:t>
            </a:r>
          </a:p>
          <a:p>
            <a:pPr algn="l"/>
            <a:r>
              <a:rPr lang="pt-BR" sz="2400" b="1" i="0" dirty="0">
                <a:effectLst/>
                <a:latin typeface="Söhne"/>
              </a:rPr>
              <a:t>em múltiplos estados ao mesmo tempo.</a:t>
            </a:r>
          </a:p>
          <a:p>
            <a:pPr algn="just"/>
            <a:endParaRPr lang="pt-BR" sz="2400" b="0" i="0" dirty="0">
              <a:effectLst/>
              <a:latin typeface="Söhne"/>
            </a:endParaRPr>
          </a:p>
        </p:txBody>
      </p:sp>
      <p:pic>
        <p:nvPicPr>
          <p:cNvPr id="3074" name="Picture 2" descr="A computação quântica, é uma aliada ou uma ameaça para a cybersecurity? -  MTP">
            <a:extLst>
              <a:ext uri="{FF2B5EF4-FFF2-40B4-BE49-F238E27FC236}">
                <a16:creationId xmlns:a16="http://schemas.microsoft.com/office/drawing/2014/main" id="{891970E5-A4E0-6B0D-1CAB-C42EBBE1C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46" y="4515466"/>
            <a:ext cx="3902385" cy="22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9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64708-3A4C-7986-616D-53DBF2B5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6" y="86902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600" dirty="0">
                <a:solidFill>
                  <a:schemeClr val="accent6"/>
                </a:solidFill>
                <a:latin typeface="Söhne"/>
              </a:rPr>
              <a:t>Processamento Verde?!</a:t>
            </a:r>
          </a:p>
          <a:p>
            <a:r>
              <a:rPr lang="pt-BR" sz="2400" dirty="0">
                <a:latin typeface="Söhne"/>
              </a:rPr>
              <a:t>Quanto mais tarefas executadas por um computador, mais energia é consumida.</a:t>
            </a:r>
          </a:p>
          <a:p>
            <a:pPr marL="0" indent="0">
              <a:buNone/>
            </a:pPr>
            <a:endParaRPr lang="pt-BR" sz="2400" dirty="0">
              <a:latin typeface="Söhne"/>
            </a:endParaRPr>
          </a:p>
          <a:p>
            <a:pPr marL="0" indent="0">
              <a:buNone/>
            </a:pPr>
            <a:r>
              <a:rPr lang="pt-BR" sz="2400" b="0" i="0" dirty="0">
                <a:solidFill>
                  <a:srgbClr val="040C28"/>
                </a:solidFill>
                <a:effectLst/>
                <a:latin typeface="Söhne"/>
              </a:rPr>
              <a:t>               </a:t>
            </a:r>
            <a:r>
              <a:rPr lang="pt-BR" b="1" i="0" dirty="0">
                <a:solidFill>
                  <a:schemeClr val="accent6"/>
                </a:solidFill>
                <a:effectLst/>
                <a:latin typeface="Söhne"/>
              </a:rPr>
              <a:t>Conceitos de sustentabilidade na construção de chips.</a:t>
            </a:r>
          </a:p>
          <a:p>
            <a:endParaRPr lang="pt-BR" sz="1600" dirty="0">
              <a:solidFill>
                <a:srgbClr val="040C28"/>
              </a:solidFill>
              <a:latin typeface="Google Sans"/>
            </a:endParaRPr>
          </a:p>
          <a:p>
            <a:r>
              <a:rPr lang="pt-BR" sz="2400" dirty="0">
                <a:latin typeface="Söhne"/>
              </a:rPr>
              <a:t>B</a:t>
            </a:r>
            <a:r>
              <a:rPr lang="pt-BR" sz="2400" b="0" i="0" dirty="0">
                <a:effectLst/>
                <a:latin typeface="Söhne"/>
              </a:rPr>
              <a:t>usca minimizar o consumo de energia, a geração de resíduos tóxicos e o uso de recursos naturais durante todo o ciclo de vida dos chips. </a:t>
            </a:r>
          </a:p>
        </p:txBody>
      </p:sp>
      <p:pic>
        <p:nvPicPr>
          <p:cNvPr id="2050" name="Picture 2" descr="Positivo Servers &amp; Solutions">
            <a:extLst>
              <a:ext uri="{FF2B5EF4-FFF2-40B4-BE49-F238E27FC236}">
                <a16:creationId xmlns:a16="http://schemas.microsoft.com/office/drawing/2014/main" id="{6935F637-168C-3F71-FE6C-DCAB4011D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50" y="4445391"/>
            <a:ext cx="5122878" cy="241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87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64708-3A4C-7986-616D-53DBF2B5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6" y="86902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600" dirty="0">
                <a:solidFill>
                  <a:schemeClr val="accent6"/>
                </a:solidFill>
                <a:latin typeface="Söhne"/>
              </a:rPr>
              <a:t>Processamento Verde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B046F0-F3C3-4490-BC7C-56F0C015D8F0}"/>
              </a:ext>
            </a:extLst>
          </p:cNvPr>
          <p:cNvSpPr txBox="1"/>
          <p:nvPr/>
        </p:nvSpPr>
        <p:spPr>
          <a:xfrm>
            <a:off x="236806" y="2042440"/>
            <a:ext cx="1171838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t-BR" sz="2000" b="1" i="0" dirty="0">
                <a:effectLst/>
                <a:latin typeface="Söhne"/>
              </a:rPr>
              <a:t>Design Eficiente de Chips:</a:t>
            </a:r>
            <a:r>
              <a:rPr lang="pt-BR" sz="2000" b="0" i="0" dirty="0">
                <a:effectLst/>
                <a:latin typeface="Söhne"/>
              </a:rPr>
              <a:t> Otimização da arquitetura e layout dos chips para minimizar o consumo de energia durante a operação, bem como a maximização do desempenho por watt. Chips mais eficientes consomem menos energia.</a:t>
            </a:r>
          </a:p>
          <a:p>
            <a:pPr algn="just">
              <a:buFont typeface="+mj-lt"/>
              <a:buAutoNum type="arabicPeriod"/>
            </a:pPr>
            <a:r>
              <a:rPr lang="pt-BR" sz="2000" b="1" i="0" dirty="0">
                <a:effectLst/>
                <a:latin typeface="Söhne"/>
              </a:rPr>
              <a:t>Uso de Materiais Sustentáveis:</a:t>
            </a:r>
            <a:r>
              <a:rPr lang="pt-BR" sz="2000" b="0" i="0" dirty="0">
                <a:effectLst/>
                <a:latin typeface="Söhne"/>
              </a:rPr>
              <a:t> A indústria de semicondutores está explorando o uso de materiais mais sustentáveis em seus processos de fabricação. </a:t>
            </a:r>
          </a:p>
          <a:p>
            <a:pPr algn="just">
              <a:buFont typeface="+mj-lt"/>
              <a:buAutoNum type="arabicPeriod"/>
            </a:pPr>
            <a:r>
              <a:rPr lang="pt-BR" sz="2000" b="1" i="0" dirty="0">
                <a:effectLst/>
                <a:latin typeface="Söhne"/>
              </a:rPr>
              <a:t>Reciclagem e Reutilização:</a:t>
            </a:r>
            <a:r>
              <a:rPr lang="pt-BR" sz="2000" b="0" i="0" dirty="0">
                <a:effectLst/>
                <a:latin typeface="Söhne"/>
              </a:rPr>
              <a:t> A reciclagem de chips e outros componentes eletrônicos é uma prática que pode reduzir o desperdício e a necessidade de extrair novos recursos para a fabricação de chips. </a:t>
            </a:r>
          </a:p>
          <a:p>
            <a:pPr algn="just">
              <a:buFont typeface="+mj-lt"/>
              <a:buAutoNum type="arabicPeriod"/>
            </a:pPr>
            <a:r>
              <a:rPr lang="pt-BR" sz="2000" b="1" i="0" dirty="0">
                <a:effectLst/>
                <a:latin typeface="Söhne"/>
              </a:rPr>
              <a:t>Energia Limpa:</a:t>
            </a:r>
            <a:r>
              <a:rPr lang="pt-BR" sz="2000" b="0" i="0" dirty="0">
                <a:effectLst/>
                <a:latin typeface="Söhne"/>
              </a:rPr>
              <a:t> A fabricação de chips consome uma quantidade significativa de energia. Usar fontes de energia renovável, como energia solar ou eólica, nas instalações de produção de chips pode reduzir a pegada de carbono da indústria.</a:t>
            </a:r>
          </a:p>
          <a:p>
            <a:pPr algn="just">
              <a:buFont typeface="+mj-lt"/>
              <a:buAutoNum type="arabicPeriod"/>
            </a:pPr>
            <a:r>
              <a:rPr lang="pt-BR" sz="2000" b="1" i="0" dirty="0">
                <a:effectLst/>
                <a:latin typeface="Söhne"/>
              </a:rPr>
              <a:t>Transporte Eficiente:</a:t>
            </a:r>
            <a:r>
              <a:rPr lang="pt-BR" sz="2000" b="0" i="0" dirty="0">
                <a:effectLst/>
                <a:latin typeface="Söhne"/>
              </a:rPr>
              <a:t> Minimizar o transporte de matérias-primas e produtos acabados pode reduzir as emissões de carbono associadas à fabricação de chips. Isso pode ser alcançado por meio da localização estratégica de instalações de produção e da otimização das cadeias de suprimentos.</a:t>
            </a:r>
          </a:p>
          <a:p>
            <a:pPr algn="just">
              <a:buFont typeface="+mj-lt"/>
              <a:buAutoNum type="arabicPeriod"/>
            </a:pPr>
            <a:r>
              <a:rPr lang="pt-BR" sz="2000" b="1" i="0" dirty="0">
                <a:effectLst/>
                <a:latin typeface="Söhne"/>
              </a:rPr>
              <a:t>Pesquisa e Desenvolvimento Verde:</a:t>
            </a:r>
            <a:r>
              <a:rPr lang="pt-BR" sz="2000" b="0" i="0" dirty="0">
                <a:effectLst/>
                <a:latin typeface="Söhne"/>
              </a:rPr>
              <a:t> Investir em pesquisa e desenvolvimento de tecnologias mais limpas e eficientes é fundamental para a evolução do processamento verde na construção de chips. </a:t>
            </a:r>
          </a:p>
        </p:txBody>
      </p:sp>
    </p:spTree>
    <p:extLst>
      <p:ext uri="{BB962C8B-B14F-4D97-AF65-F5344CB8AC3E}">
        <p14:creationId xmlns:p14="http://schemas.microsoft.com/office/powerpoint/2010/main" val="1208262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3614601" y="3019984"/>
            <a:ext cx="113104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b="0" i="0" dirty="0">
                <a:solidFill>
                  <a:srgbClr val="374151"/>
                </a:solidFill>
                <a:effectLst/>
                <a:latin typeface="Söhne"/>
              </a:rPr>
              <a:t>CURIOSIDADES</a:t>
            </a:r>
          </a:p>
        </p:txBody>
      </p:sp>
    </p:spTree>
    <p:extLst>
      <p:ext uri="{BB962C8B-B14F-4D97-AF65-F5344CB8AC3E}">
        <p14:creationId xmlns:p14="http://schemas.microsoft.com/office/powerpoint/2010/main" val="15108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542310" y="1220283"/>
            <a:ext cx="1126822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i="0" dirty="0">
                <a:effectLst/>
                <a:latin typeface="Söhne"/>
              </a:rPr>
              <a:t>Pré-História da Computação: Antiguidade e Idade Média</a:t>
            </a:r>
          </a:p>
          <a:p>
            <a:pPr algn="l"/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pt-BR" sz="2800" dirty="0">
                <a:latin typeface="Söhne"/>
              </a:rPr>
              <a:t>A necessidade de calcular com precisão e rapidez explica a adoção por parte dos humanos de dispositivos auxiliares. </a:t>
            </a:r>
          </a:p>
          <a:p>
            <a:pPr algn="just"/>
            <a:endParaRPr lang="pt-BR" sz="2800" b="1" dirty="0"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latin typeface="Söhne"/>
              </a:rPr>
              <a:t>Ábaco (3000 a.C.):</a:t>
            </a:r>
            <a:r>
              <a:rPr lang="pt-BR" sz="2800" dirty="0">
                <a:latin typeface="Söhne"/>
              </a:rPr>
              <a:t> Um dos primeiros dispositivos de cálculo, usado para realizar operações aritméticas simples.</a:t>
            </a:r>
          </a:p>
          <a:p>
            <a:pPr algn="just"/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2050" name="Picture 2" descr="Ábaco: A primeira calculadora inventada pelo homem e seus benefícios como  material manipulável">
            <a:extLst>
              <a:ext uri="{FF2B5EF4-FFF2-40B4-BE49-F238E27FC236}">
                <a16:creationId xmlns:a16="http://schemas.microsoft.com/office/drawing/2014/main" id="{F6C3C8C1-51BB-49C1-44A3-8C5627B4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24" y="4328826"/>
            <a:ext cx="3879462" cy="20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B76F452-99AF-4F20-826E-C32A2AFA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826" y="3951051"/>
            <a:ext cx="37909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4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B3A23186-FAED-4BA3-881D-BFF83C365B7E}"/>
              </a:ext>
            </a:extLst>
          </p:cNvPr>
          <p:cNvSpPr txBox="1"/>
          <p:nvPr/>
        </p:nvSpPr>
        <p:spPr>
          <a:xfrm>
            <a:off x="1529862" y="335275"/>
            <a:ext cx="89154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ea typeface="Calibri" panose="020F0502020204030204" pitchFamily="34" charset="0"/>
                <a:cs typeface="Aharoni" panose="02010803020104030203" pitchFamily="2" charset="-79"/>
              </a:rPr>
              <a:t>1890 a 1974 </a:t>
            </a:r>
            <a:r>
              <a:rPr lang="pt-BR" sz="5400" b="1" dirty="0">
                <a:ea typeface="Calibri" panose="020F0502020204030204" pitchFamily="34" charset="0"/>
                <a:cs typeface="Aharoni" panose="02010803020104030203" pitchFamily="2" charset="-79"/>
              </a:rPr>
              <a:t>- </a:t>
            </a:r>
            <a:r>
              <a:rPr lang="pt-BR" sz="6600" b="1" dirty="0" err="1">
                <a:ea typeface="Calibri" panose="020F0502020204030204" pitchFamily="34" charset="0"/>
                <a:cs typeface="Aharoni" panose="02010803020104030203" pitchFamily="2" charset="-79"/>
              </a:rPr>
              <a:t>Vannevar</a:t>
            </a:r>
            <a:r>
              <a:rPr lang="pt-BR" sz="6600" b="1" dirty="0">
                <a:ea typeface="Calibri" panose="020F0502020204030204" pitchFamily="34" charset="0"/>
                <a:cs typeface="Aharoni" panose="02010803020104030203" pitchFamily="2" charset="-79"/>
              </a:rPr>
              <a:t> Bush</a:t>
            </a:r>
          </a:p>
          <a:p>
            <a:pPr algn="ctr"/>
            <a:r>
              <a:rPr lang="pt-BR" sz="2800" b="1" dirty="0">
                <a:ea typeface="Calibri" panose="020F0502020204030204" pitchFamily="34" charset="0"/>
                <a:cs typeface="Aharoni" panose="02010803020104030203" pitchFamily="2" charset="-79"/>
              </a:rPr>
              <a:t>“As </a:t>
            </a:r>
            <a:r>
              <a:rPr lang="pt-BR" sz="2800" b="1" dirty="0" err="1">
                <a:ea typeface="Calibri" panose="020F0502020204030204" pitchFamily="34" charset="0"/>
                <a:cs typeface="Aharoni" panose="02010803020104030203" pitchFamily="2" charset="-79"/>
              </a:rPr>
              <a:t>we</a:t>
            </a:r>
            <a:r>
              <a:rPr lang="pt-BR" sz="2800" b="1" dirty="0"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pt-BR" sz="2800" b="1" dirty="0" err="1">
                <a:ea typeface="Calibri" panose="020F0502020204030204" pitchFamily="34" charset="0"/>
                <a:cs typeface="Aharoni" panose="02010803020104030203" pitchFamily="2" charset="-79"/>
              </a:rPr>
              <a:t>may</a:t>
            </a:r>
            <a:r>
              <a:rPr lang="pt-BR" sz="2800" b="1" dirty="0"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pt-BR" sz="2800" b="1" dirty="0" err="1">
                <a:ea typeface="Calibri" panose="020F0502020204030204" pitchFamily="34" charset="0"/>
                <a:cs typeface="Aharoni" panose="02010803020104030203" pitchFamily="2" charset="-79"/>
              </a:rPr>
              <a:t>think</a:t>
            </a:r>
            <a:r>
              <a:rPr lang="pt-BR" sz="2800" b="1" dirty="0">
                <a:ea typeface="Calibri" panose="020F0502020204030204" pitchFamily="34" charset="0"/>
                <a:cs typeface="Aharoni" panose="02010803020104030203" pitchFamily="2" charset="-79"/>
              </a:rPr>
              <a:t>”</a:t>
            </a:r>
          </a:p>
          <a:p>
            <a:pPr algn="ctr"/>
            <a:endParaRPr lang="pt-BR" sz="2800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r>
              <a:rPr lang="pt-BR" sz="2800" b="1" dirty="0">
                <a:ea typeface="Calibri" panose="020F0502020204030204" pitchFamily="34" charset="0"/>
                <a:cs typeface="Aharoni" panose="02010803020104030203" pitchFamily="2" charset="-79"/>
              </a:rPr>
              <a:t>Nasce o 1º pensamento mais próximo do digital.</a:t>
            </a:r>
          </a:p>
          <a:p>
            <a:pPr algn="ctr"/>
            <a:endParaRPr lang="pt-BR" sz="2800" b="1" dirty="0">
              <a:solidFill>
                <a:schemeClr val="bg1"/>
              </a:solidFill>
              <a:ea typeface="Calibri" panose="020F0502020204030204" pitchFamily="34" charset="0"/>
              <a:cs typeface="Aharoni" panose="02010803020104030203" pitchFamily="2" charset="-79"/>
            </a:endParaRPr>
          </a:p>
          <a:p>
            <a:r>
              <a:rPr lang="pt-BR" sz="6600" b="1" dirty="0">
                <a:solidFill>
                  <a:schemeClr val="bg1"/>
                </a:solidFill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  <a:p>
            <a:r>
              <a:rPr lang="pt-BR" sz="6600" b="1" dirty="0">
                <a:solidFill>
                  <a:schemeClr val="bg1"/>
                </a:solidFill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lang="pt-BR" sz="66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Vannevar Bush e a Concepção do memex - Untitled">
            <a:extLst>
              <a:ext uri="{FF2B5EF4-FFF2-40B4-BE49-F238E27FC236}">
                <a16:creationId xmlns:a16="http://schemas.microsoft.com/office/drawing/2014/main" id="{A36DB4C2-184C-409D-8595-E8B6F050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3140187"/>
            <a:ext cx="5292260" cy="37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C42388-92E6-44A2-8CC2-51525A4BB4E0}"/>
              </a:ext>
            </a:extLst>
          </p:cNvPr>
          <p:cNvSpPr/>
          <p:nvPr/>
        </p:nvSpPr>
        <p:spPr>
          <a:xfrm>
            <a:off x="397827" y="520834"/>
            <a:ext cx="9265870" cy="4216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ea typeface="Calibri" panose="020F0502020204030204" pitchFamily="34" charset="0"/>
                <a:cs typeface="Aharoni" panose="02010803020104030203" pitchFamily="2" charset="-79"/>
              </a:rPr>
              <a:t>                  1964</a:t>
            </a:r>
            <a:r>
              <a:rPr lang="pt-BR" sz="3600" b="1" dirty="0">
                <a:ea typeface="Calibri" panose="020F0502020204030204" pitchFamily="34" charset="0"/>
                <a:cs typeface="Aharoni" panose="02010803020104030203" pitchFamily="2" charset="-79"/>
              </a:rPr>
              <a:t> - </a:t>
            </a:r>
            <a:r>
              <a:rPr lang="pt-BR" sz="6000" b="1" dirty="0">
                <a:ea typeface="Calibri" panose="020F0502020204030204" pitchFamily="34" charset="0"/>
                <a:cs typeface="Aharoni" panose="02010803020104030203" pitchFamily="2" charset="-79"/>
              </a:rPr>
              <a:t>Norman Wiener</a:t>
            </a:r>
          </a:p>
          <a:p>
            <a:endParaRPr lang="pt-BR" sz="6000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r>
              <a:rPr lang="pt-BR" sz="6000" b="1" dirty="0">
                <a:ea typeface="Calibri" panose="020F0502020204030204" pitchFamily="34" charset="0"/>
                <a:cs typeface="Aharoni" panose="02010803020104030203" pitchFamily="2" charset="-79"/>
              </a:rPr>
              <a:t>Cibernética</a:t>
            </a:r>
          </a:p>
          <a:p>
            <a:r>
              <a:rPr lang="pt-BR" sz="4400" i="1" dirty="0">
                <a:solidFill>
                  <a:srgbClr val="4D5156"/>
                </a:solidFill>
                <a:effectLst/>
              </a:rPr>
              <a:t>"o estudo científico do controle e </a:t>
            </a:r>
          </a:p>
          <a:p>
            <a:r>
              <a:rPr lang="pt-BR" sz="4400" i="1" dirty="0">
                <a:solidFill>
                  <a:srgbClr val="4D5156"/>
                </a:solidFill>
                <a:effectLst/>
              </a:rPr>
              <a:t>comunicação no animal e na máquina"</a:t>
            </a:r>
            <a:endParaRPr lang="pt-BR" sz="4400" i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6146" name="Picture 2" descr="Matrix 20 anos depois... | Planneta Educação">
            <a:extLst>
              <a:ext uri="{FF2B5EF4-FFF2-40B4-BE49-F238E27FC236}">
                <a16:creationId xmlns:a16="http://schemas.microsoft.com/office/drawing/2014/main" id="{B4D46576-3112-8E6F-4060-4A68BC414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64" y="4737373"/>
            <a:ext cx="4434128" cy="187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68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C42388-92E6-44A2-8CC2-51525A4BB4E0}"/>
              </a:ext>
            </a:extLst>
          </p:cNvPr>
          <p:cNvSpPr/>
          <p:nvPr/>
        </p:nvSpPr>
        <p:spPr>
          <a:xfrm>
            <a:off x="1286772" y="0"/>
            <a:ext cx="86360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6000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r>
              <a:rPr lang="pt-BR" sz="6000" b="1" dirty="0">
                <a:ea typeface="Calibri" panose="020F0502020204030204" pitchFamily="34" charset="0"/>
                <a:cs typeface="Aharoni" panose="02010803020104030203" pitchFamily="2" charset="-79"/>
              </a:rPr>
              <a:t>       Ainda na década de 60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8CE7593-8777-0B47-0011-4CEFE6016FA9}"/>
              </a:ext>
            </a:extLst>
          </p:cNvPr>
          <p:cNvSpPr/>
          <p:nvPr/>
        </p:nvSpPr>
        <p:spPr>
          <a:xfrm>
            <a:off x="-736488" y="1278984"/>
            <a:ext cx="12342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6000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r>
              <a:rPr lang="pt-BR" sz="6000" b="1" dirty="0">
                <a:ea typeface="Calibri" panose="020F0502020204030204" pitchFamily="34" charset="0"/>
                <a:cs typeface="Aharoni" panose="02010803020104030203" pitchFamily="2" charset="-79"/>
              </a:rPr>
              <a:t>      </a:t>
            </a:r>
            <a:r>
              <a:rPr lang="pt-BR" sz="4800" b="1" dirty="0">
                <a:ea typeface="Calibri" panose="020F0502020204030204" pitchFamily="34" charset="0"/>
                <a:cs typeface="Aharoni" panose="02010803020104030203" pitchFamily="2" charset="-79"/>
              </a:rPr>
              <a:t>- Projeto XANADU:</a:t>
            </a:r>
          </a:p>
          <a:p>
            <a:r>
              <a:rPr lang="pt-BR" sz="4800" b="1" dirty="0">
                <a:ea typeface="Calibri" panose="020F0502020204030204" pitchFamily="34" charset="0"/>
                <a:cs typeface="Aharoni" panose="02010803020104030203" pitchFamily="2" charset="-79"/>
              </a:rPr>
              <a:t>        Experimentação de conexão entre páginas.</a:t>
            </a:r>
          </a:p>
          <a:p>
            <a:r>
              <a:rPr lang="pt-BR" sz="4800" b="1" dirty="0">
                <a:ea typeface="Calibri" panose="020F0502020204030204" pitchFamily="34" charset="0"/>
                <a:cs typeface="Aharoni" panose="02010803020104030203" pitchFamily="2" charset="-79"/>
              </a:rPr>
              <a:t>        </a:t>
            </a:r>
          </a:p>
          <a:p>
            <a:r>
              <a:rPr lang="pt-BR" sz="4800" b="1" dirty="0">
                <a:ea typeface="Calibri" panose="020F0502020204030204" pitchFamily="34" charset="0"/>
                <a:cs typeface="Aharoni" panose="02010803020104030203" pitchFamily="2" charset="-79"/>
              </a:rPr>
              <a:t>        - Surge o mouse.</a:t>
            </a:r>
          </a:p>
          <a:p>
            <a:r>
              <a:rPr lang="pt-BR" sz="4800" b="1" dirty="0">
                <a:ea typeface="Calibri" panose="020F0502020204030204" pitchFamily="34" charset="0"/>
                <a:cs typeface="Aharoni" panose="02010803020104030203" pitchFamily="2" charset="-79"/>
              </a:rPr>
              <a:t>        (XEROX)</a:t>
            </a:r>
          </a:p>
        </p:txBody>
      </p:sp>
      <p:pic>
        <p:nvPicPr>
          <p:cNvPr id="1026" name="Picture 2" descr="A história do mouse: da invenção aos modelos de hoje [vídeo] - TecMundo">
            <a:extLst>
              <a:ext uri="{FF2B5EF4-FFF2-40B4-BE49-F238E27FC236}">
                <a16:creationId xmlns:a16="http://schemas.microsoft.com/office/drawing/2014/main" id="{4B039D88-DE54-5DB1-8C02-CCD8ED9B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08623"/>
            <a:ext cx="3550506" cy="221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85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49347FD-19E1-C2DC-5DE6-E8774D134918}"/>
              </a:ext>
            </a:extLst>
          </p:cNvPr>
          <p:cNvSpPr txBox="1"/>
          <p:nvPr/>
        </p:nvSpPr>
        <p:spPr>
          <a:xfrm>
            <a:off x="2945379" y="0"/>
            <a:ext cx="7892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5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HISTÓRIA DA</a:t>
            </a:r>
          </a:p>
          <a:p>
            <a:pPr marL="0" indent="0" algn="ctr">
              <a:buNone/>
            </a:pPr>
            <a:r>
              <a:rPr lang="pt-BR" sz="6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COMPUTAÇÃO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5C3083-57CF-4220-510E-5F5D35EEB42D}"/>
              </a:ext>
            </a:extLst>
          </p:cNvPr>
          <p:cNvSpPr/>
          <p:nvPr/>
        </p:nvSpPr>
        <p:spPr>
          <a:xfrm>
            <a:off x="3692347" y="461664"/>
            <a:ext cx="49242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>
                <a:ea typeface="Calibri" panose="020F0502020204030204" pitchFamily="34" charset="0"/>
                <a:cs typeface="Aharoni" panose="02010803020104030203" pitchFamily="2" charset="-79"/>
              </a:rPr>
              <a:t>1969 - </a:t>
            </a:r>
            <a:r>
              <a:rPr lang="pt-BR" sz="6000" b="1" dirty="0" err="1">
                <a:ea typeface="Calibri" panose="020F0502020204030204" pitchFamily="34" charset="0"/>
                <a:cs typeface="Aharoni" panose="02010803020104030203" pitchFamily="2" charset="-79"/>
              </a:rPr>
              <a:t>Arpanet</a:t>
            </a:r>
            <a:endParaRPr lang="pt-BR" sz="6000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6C4C13-C6A4-6342-5A5B-FC65FC6D8CB9}"/>
              </a:ext>
            </a:extLst>
          </p:cNvPr>
          <p:cNvSpPr txBox="1"/>
          <p:nvPr/>
        </p:nvSpPr>
        <p:spPr>
          <a:xfrm>
            <a:off x="270216" y="1938991"/>
            <a:ext cx="1165156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ea typeface="Calibri" panose="020F0502020204030204" pitchFamily="34" charset="0"/>
                <a:cs typeface="Aharoni" panose="02010803020104030203" pitchFamily="2" charset="-79"/>
              </a:rPr>
              <a:t>- 1ª rede de computadores</a:t>
            </a:r>
          </a:p>
          <a:p>
            <a:r>
              <a:rPr lang="pt-BR" sz="4400" b="1" dirty="0">
                <a:ea typeface="Calibri" panose="020F0502020204030204" pitchFamily="34" charset="0"/>
                <a:cs typeface="Aharoni" panose="02010803020104030203" pitchFamily="2" charset="-79"/>
              </a:rPr>
              <a:t>- Criada pelos USA no auge da Guerra Fria</a:t>
            </a:r>
          </a:p>
          <a:p>
            <a:r>
              <a:rPr lang="pt-BR" sz="4400" b="1" dirty="0">
                <a:cs typeface="Aharoni" panose="02010803020104030203" pitchFamily="2" charset="-79"/>
              </a:rPr>
              <a:t>- Motivação: uso militar </a:t>
            </a:r>
          </a:p>
          <a:p>
            <a:r>
              <a:rPr lang="pt-BR" sz="4400" b="1" dirty="0">
                <a:cs typeface="Aharoni" panose="02010803020104030203" pitchFamily="2" charset="-79"/>
              </a:rPr>
              <a:t>- Interligava 4 universidades</a:t>
            </a:r>
          </a:p>
        </p:txBody>
      </p:sp>
    </p:spTree>
    <p:extLst>
      <p:ext uri="{BB962C8B-B14F-4D97-AF65-F5344CB8AC3E}">
        <p14:creationId xmlns:p14="http://schemas.microsoft.com/office/powerpoint/2010/main" val="41702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49347FD-19E1-C2DC-5DE6-E8774D134918}"/>
              </a:ext>
            </a:extLst>
          </p:cNvPr>
          <p:cNvSpPr txBox="1"/>
          <p:nvPr/>
        </p:nvSpPr>
        <p:spPr>
          <a:xfrm>
            <a:off x="2945379" y="0"/>
            <a:ext cx="7892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5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HISTÓRIA DA</a:t>
            </a:r>
          </a:p>
          <a:p>
            <a:pPr marL="0" indent="0" algn="ctr">
              <a:buNone/>
            </a:pPr>
            <a:r>
              <a:rPr lang="pt-BR" sz="6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COMPUTAÇÃO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5C3083-57CF-4220-510E-5F5D35EEB42D}"/>
              </a:ext>
            </a:extLst>
          </p:cNvPr>
          <p:cNvSpPr/>
          <p:nvPr/>
        </p:nvSpPr>
        <p:spPr>
          <a:xfrm>
            <a:off x="3692347" y="461664"/>
            <a:ext cx="49053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600" b="1" dirty="0">
                <a:ea typeface="Calibri" panose="020F0502020204030204" pitchFamily="34" charset="0"/>
                <a:cs typeface="Aharoni" panose="02010803020104030203" pitchFamily="2" charset="-79"/>
              </a:rPr>
              <a:t>Década de 70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FD5C02-756A-0B48-4AC6-78AFDF6FC60C}"/>
              </a:ext>
            </a:extLst>
          </p:cNvPr>
          <p:cNvSpPr txBox="1"/>
          <p:nvPr/>
        </p:nvSpPr>
        <p:spPr>
          <a:xfrm>
            <a:off x="270216" y="2056686"/>
            <a:ext cx="116515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>
                <a:ea typeface="Calibri" panose="020F0502020204030204" pitchFamily="34" charset="0"/>
                <a:cs typeface="Aharoni" panose="02010803020104030203" pitchFamily="2" charset="-79"/>
              </a:rPr>
              <a:t>- Comunicação através de servidores</a:t>
            </a:r>
          </a:p>
          <a:p>
            <a:r>
              <a:rPr lang="pt-BR" sz="4800" b="1" dirty="0">
                <a:cs typeface="Aharoni" panose="02010803020104030203" pitchFamily="2" charset="-79"/>
              </a:rPr>
              <a:t>- TCP/IP</a:t>
            </a:r>
          </a:p>
          <a:p>
            <a:r>
              <a:rPr lang="pt-BR" sz="4800" b="1" dirty="0">
                <a:cs typeface="Aharoni" panose="02010803020104030203" pitchFamily="2" charset="-79"/>
              </a:rPr>
              <a:t>- Virtual</a:t>
            </a:r>
          </a:p>
          <a:p>
            <a:r>
              <a:rPr lang="pt-BR" sz="4800" b="1" dirty="0">
                <a:cs typeface="Aharoni" panose="02010803020104030203" pitchFamily="2" charset="-79"/>
              </a:rPr>
              <a:t>- Microsoft</a:t>
            </a:r>
          </a:p>
          <a:p>
            <a:r>
              <a:rPr lang="pt-BR" sz="4800" b="1" dirty="0">
                <a:cs typeface="Aharoni" panose="02010803020104030203" pitchFamily="2" charset="-79"/>
              </a:rPr>
              <a:t>- Apple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8647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49347FD-19E1-C2DC-5DE6-E8774D134918}"/>
              </a:ext>
            </a:extLst>
          </p:cNvPr>
          <p:cNvSpPr txBox="1"/>
          <p:nvPr/>
        </p:nvSpPr>
        <p:spPr>
          <a:xfrm>
            <a:off x="2945379" y="0"/>
            <a:ext cx="7892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5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HISTÓRIA DA</a:t>
            </a:r>
          </a:p>
          <a:p>
            <a:pPr marL="0" indent="0" algn="ctr">
              <a:buNone/>
            </a:pPr>
            <a:r>
              <a:rPr lang="pt-BR" sz="6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COMPUTÃO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5C3083-57CF-4220-510E-5F5D35EEB42D}"/>
              </a:ext>
            </a:extLst>
          </p:cNvPr>
          <p:cNvSpPr/>
          <p:nvPr/>
        </p:nvSpPr>
        <p:spPr>
          <a:xfrm>
            <a:off x="3692347" y="461664"/>
            <a:ext cx="44794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>
                <a:ea typeface="Calibri" panose="020F0502020204030204" pitchFamily="34" charset="0"/>
                <a:cs typeface="Aharoni" panose="02010803020104030203" pitchFamily="2" charset="-79"/>
              </a:rPr>
              <a:t>Década de 80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FD5C02-756A-0B48-4AC6-78AFDF6FC60C}"/>
              </a:ext>
            </a:extLst>
          </p:cNvPr>
          <p:cNvSpPr txBox="1"/>
          <p:nvPr/>
        </p:nvSpPr>
        <p:spPr>
          <a:xfrm>
            <a:off x="270216" y="1723418"/>
            <a:ext cx="1165156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>
                <a:ea typeface="Calibri" panose="020F0502020204030204" pitchFamily="34" charset="0"/>
                <a:cs typeface="Aharoni" panose="02010803020104030203" pitchFamily="2" charset="-79"/>
              </a:rPr>
              <a:t>- Sistemas Operacionais </a:t>
            </a:r>
          </a:p>
          <a:p>
            <a:endParaRPr lang="pt-BR" sz="4800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endParaRPr lang="pt-BR" sz="4800" b="1" dirty="0">
              <a:cs typeface="Aharoni" panose="02010803020104030203" pitchFamily="2" charset="-79"/>
            </a:endParaRPr>
          </a:p>
          <a:p>
            <a:endParaRPr lang="pt-BR" sz="4800" b="1" dirty="0">
              <a:cs typeface="Aharoni" panose="02010803020104030203" pitchFamily="2" charset="-79"/>
            </a:endParaRPr>
          </a:p>
          <a:p>
            <a:endParaRPr lang="pt-BR" sz="4800" b="1" dirty="0">
              <a:cs typeface="Aharoni" panose="02010803020104030203" pitchFamily="2" charset="-79"/>
            </a:endParaRPr>
          </a:p>
          <a:p>
            <a:r>
              <a:rPr lang="pt-BR" sz="4800" b="1" dirty="0">
                <a:cs typeface="Aharoni" panose="02010803020104030203" pitchFamily="2" charset="-79"/>
              </a:rPr>
              <a:t>- Apple compra da XEROX sobre a interface gráfica.</a:t>
            </a:r>
          </a:p>
        </p:txBody>
      </p:sp>
      <p:pic>
        <p:nvPicPr>
          <p:cNvPr id="2050" name="Picture 2" descr="DOS – Wikipédia, a enciclopédia livre">
            <a:extLst>
              <a:ext uri="{FF2B5EF4-FFF2-40B4-BE49-F238E27FC236}">
                <a16:creationId xmlns:a16="http://schemas.microsoft.com/office/drawing/2014/main" id="{854C9A63-85F6-1980-ED4F-7665CAFB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347" y="2668773"/>
            <a:ext cx="4062144" cy="26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3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49347FD-19E1-C2DC-5DE6-E8774D134918}"/>
              </a:ext>
            </a:extLst>
          </p:cNvPr>
          <p:cNvSpPr txBox="1"/>
          <p:nvPr/>
        </p:nvSpPr>
        <p:spPr>
          <a:xfrm>
            <a:off x="2945379" y="0"/>
            <a:ext cx="7892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5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HISTÓRIA DA</a:t>
            </a:r>
          </a:p>
          <a:p>
            <a:pPr marL="0" indent="0" algn="ctr">
              <a:buNone/>
            </a:pPr>
            <a:r>
              <a:rPr lang="pt-BR" sz="6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COMPUTÃO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5C3083-57CF-4220-510E-5F5D35EEB42D}"/>
              </a:ext>
            </a:extLst>
          </p:cNvPr>
          <p:cNvSpPr/>
          <p:nvPr/>
        </p:nvSpPr>
        <p:spPr>
          <a:xfrm>
            <a:off x="3692347" y="461664"/>
            <a:ext cx="49053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600" b="1" dirty="0">
                <a:ea typeface="Calibri" panose="020F0502020204030204" pitchFamily="34" charset="0"/>
                <a:cs typeface="Aharoni" panose="02010803020104030203" pitchFamily="2" charset="-79"/>
              </a:rPr>
              <a:t>Década de 80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FD5C02-756A-0B48-4AC6-78AFDF6FC60C}"/>
              </a:ext>
            </a:extLst>
          </p:cNvPr>
          <p:cNvSpPr txBox="1"/>
          <p:nvPr/>
        </p:nvSpPr>
        <p:spPr>
          <a:xfrm>
            <a:off x="270216" y="1792430"/>
            <a:ext cx="1165156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Tx/>
              <a:buChar char="-"/>
            </a:pPr>
            <a:r>
              <a:rPr lang="pt-BR" sz="5400" b="1" dirty="0">
                <a:ea typeface="Calibri" panose="020F0502020204030204" pitchFamily="34" charset="0"/>
                <a:cs typeface="Aharoni" panose="02010803020104030203" pitchFamily="2" charset="-79"/>
              </a:rPr>
              <a:t>Sistemas Operacionais </a:t>
            </a:r>
          </a:p>
          <a:p>
            <a:endParaRPr lang="pt-BR" sz="5400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endParaRPr lang="pt-BR" sz="5400" b="1" dirty="0">
              <a:cs typeface="Aharoni" panose="02010803020104030203" pitchFamily="2" charset="-79"/>
            </a:endParaRPr>
          </a:p>
          <a:p>
            <a:endParaRPr lang="pt-BR" sz="5400" b="1" dirty="0">
              <a:cs typeface="Aharoni" panose="02010803020104030203" pitchFamily="2" charset="-79"/>
            </a:endParaRPr>
          </a:p>
          <a:p>
            <a:r>
              <a:rPr lang="pt-BR" sz="5400" b="1" dirty="0">
                <a:cs typeface="Aharoni" panose="02010803020104030203" pitchFamily="2" charset="-79"/>
              </a:rPr>
              <a:t>- Apple compra da XEROX sobre </a:t>
            </a:r>
          </a:p>
          <a:p>
            <a:r>
              <a:rPr lang="pt-BR" sz="5400" b="1" dirty="0">
                <a:cs typeface="Aharoni" panose="02010803020104030203" pitchFamily="2" charset="-79"/>
              </a:rPr>
              <a:t>a interface gráfica.</a:t>
            </a:r>
          </a:p>
        </p:txBody>
      </p:sp>
      <p:pic>
        <p:nvPicPr>
          <p:cNvPr id="2050" name="Picture 2" descr="DOS – Wikipédia, a enciclopédia livre">
            <a:extLst>
              <a:ext uri="{FF2B5EF4-FFF2-40B4-BE49-F238E27FC236}">
                <a16:creationId xmlns:a16="http://schemas.microsoft.com/office/drawing/2014/main" id="{854C9A63-85F6-1980-ED4F-7665CAFB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96" y="2737784"/>
            <a:ext cx="33337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49347FD-19E1-C2DC-5DE6-E8774D134918}"/>
              </a:ext>
            </a:extLst>
          </p:cNvPr>
          <p:cNvSpPr txBox="1"/>
          <p:nvPr/>
        </p:nvSpPr>
        <p:spPr>
          <a:xfrm>
            <a:off x="2945379" y="0"/>
            <a:ext cx="7892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5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HISTÓRIA DA</a:t>
            </a:r>
          </a:p>
          <a:p>
            <a:pPr marL="0" indent="0" algn="ctr">
              <a:buNone/>
            </a:pPr>
            <a:r>
              <a:rPr lang="pt-BR" sz="6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COMPUTÃO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FD5C02-756A-0B48-4AC6-78AFDF6FC60C}"/>
              </a:ext>
            </a:extLst>
          </p:cNvPr>
          <p:cNvSpPr txBox="1"/>
          <p:nvPr/>
        </p:nvSpPr>
        <p:spPr>
          <a:xfrm>
            <a:off x="132402" y="646330"/>
            <a:ext cx="122143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>
                <a:cs typeface="Aharoni" panose="02010803020104030203" pitchFamily="2" charset="-79"/>
              </a:rPr>
              <a:t>  Inicia-se o </a:t>
            </a:r>
            <a:r>
              <a:rPr lang="pt-BR" sz="4800" b="1" dirty="0">
                <a:solidFill>
                  <a:schemeClr val="accent4"/>
                </a:solidFill>
                <a:cs typeface="Aharoni" panose="02010803020104030203" pitchFamily="2" charset="-79"/>
              </a:rPr>
              <a:t>design centrado no ser  humano </a:t>
            </a:r>
          </a:p>
          <a:p>
            <a:endParaRPr lang="pt-BR" sz="4800" b="1" dirty="0">
              <a:cs typeface="Aharoni" panose="02010803020104030203" pitchFamily="2" charset="-79"/>
            </a:endParaRPr>
          </a:p>
          <a:p>
            <a:pPr algn="ctr"/>
            <a:r>
              <a:rPr lang="pt-BR" sz="4800" b="1" dirty="0">
                <a:cs typeface="Aharoni" panose="02010803020104030203" pitchFamily="2" charset="-79"/>
              </a:rPr>
              <a:t>Estratégias e estruturas para </a:t>
            </a:r>
          </a:p>
          <a:p>
            <a:pPr algn="ctr"/>
            <a:r>
              <a:rPr lang="pt-BR" sz="4800" b="1" dirty="0">
                <a:cs typeface="Aharoni" panose="02010803020104030203" pitchFamily="2" charset="-79"/>
              </a:rPr>
              <a:t>o uso das máquinas.</a:t>
            </a:r>
          </a:p>
        </p:txBody>
      </p:sp>
      <p:pic>
        <p:nvPicPr>
          <p:cNvPr id="3074" name="Picture 2" descr="Integração homem-máquina e impactos da IA na sociedade - Síndico Legal">
            <a:extLst>
              <a:ext uri="{FF2B5EF4-FFF2-40B4-BE49-F238E27FC236}">
                <a16:creationId xmlns:a16="http://schemas.microsoft.com/office/drawing/2014/main" id="{F3CB5F96-5EA2-F9F1-B4A3-D6F3CC34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38" y="4001095"/>
            <a:ext cx="5092505" cy="272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78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49347FD-19E1-C2DC-5DE6-E8774D134918}"/>
              </a:ext>
            </a:extLst>
          </p:cNvPr>
          <p:cNvSpPr txBox="1"/>
          <p:nvPr/>
        </p:nvSpPr>
        <p:spPr>
          <a:xfrm>
            <a:off x="2945379" y="0"/>
            <a:ext cx="7892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5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HISTÓRIA DA</a:t>
            </a:r>
          </a:p>
          <a:p>
            <a:pPr marL="0" indent="0" algn="ctr">
              <a:buNone/>
            </a:pPr>
            <a:r>
              <a:rPr lang="pt-BR" sz="6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COMPUTÃO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FD5C02-756A-0B48-4AC6-78AFDF6FC60C}"/>
              </a:ext>
            </a:extLst>
          </p:cNvPr>
          <p:cNvSpPr txBox="1"/>
          <p:nvPr/>
        </p:nvSpPr>
        <p:spPr>
          <a:xfrm>
            <a:off x="94889" y="334396"/>
            <a:ext cx="120022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cs typeface="Aharoni" panose="02010803020104030203" pitchFamily="2" charset="-79"/>
              </a:rPr>
              <a:t>            </a:t>
            </a:r>
          </a:p>
          <a:p>
            <a:endParaRPr lang="pt-BR" sz="2400" b="1" dirty="0">
              <a:cs typeface="Aharoni" panose="02010803020104030203" pitchFamily="2" charset="-79"/>
            </a:endParaRPr>
          </a:p>
          <a:p>
            <a:pPr algn="ctr"/>
            <a:r>
              <a:rPr lang="pt-BR" sz="5400" b="1" dirty="0">
                <a:cs typeface="Aharoni" panose="02010803020104030203" pitchFamily="2" charset="-79"/>
              </a:rPr>
              <a:t> 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0C7B58C-D25B-9745-59A2-9E71995DE614}"/>
              </a:ext>
            </a:extLst>
          </p:cNvPr>
          <p:cNvSpPr/>
          <p:nvPr/>
        </p:nvSpPr>
        <p:spPr>
          <a:xfrm>
            <a:off x="3313147" y="461664"/>
            <a:ext cx="3619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>
                <a:ea typeface="Calibri" panose="020F0502020204030204" pitchFamily="34" charset="0"/>
                <a:cs typeface="Aharoni" panose="02010803020104030203" pitchFamily="2" charset="-79"/>
              </a:rPr>
              <a:t>Década de 90</a:t>
            </a:r>
          </a:p>
        </p:txBody>
      </p:sp>
      <p:pic>
        <p:nvPicPr>
          <p:cNvPr id="5" name="Picture 6" descr="História da Internet - Toda Matéria">
            <a:extLst>
              <a:ext uri="{FF2B5EF4-FFF2-40B4-BE49-F238E27FC236}">
                <a16:creationId xmlns:a16="http://schemas.microsoft.com/office/drawing/2014/main" id="{9DDCADB6-7344-2661-1CAA-4F2D56B82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0" y="234923"/>
            <a:ext cx="2798371" cy="146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B714EFC-832D-D9F5-3F26-BAD6B66509A8}"/>
              </a:ext>
            </a:extLst>
          </p:cNvPr>
          <p:cNvSpPr txBox="1"/>
          <p:nvPr/>
        </p:nvSpPr>
        <p:spPr>
          <a:xfrm>
            <a:off x="270214" y="2161726"/>
            <a:ext cx="1165156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ea typeface="Calibri" panose="020F0502020204030204" pitchFamily="34" charset="0"/>
                <a:cs typeface="Aharoni" panose="02010803020104030203" pitchFamily="2" charset="-79"/>
              </a:rPr>
              <a:t>- </a:t>
            </a:r>
            <a:r>
              <a:rPr lang="pt-BR" sz="4800" b="1" dirty="0">
                <a:ea typeface="Calibri" panose="020F0502020204030204" pitchFamily="34" charset="0"/>
                <a:cs typeface="Aharoni" panose="02010803020104030203" pitchFamily="2" charset="-79"/>
              </a:rPr>
              <a:t>Surge a Internet</a:t>
            </a:r>
          </a:p>
          <a:p>
            <a:r>
              <a:rPr lang="pt-BR" sz="4800" b="1" dirty="0">
                <a:cs typeface="Aharoni" panose="02010803020104030203" pitchFamily="2" charset="-79"/>
              </a:rPr>
              <a:t>- HTML </a:t>
            </a:r>
          </a:p>
          <a:p>
            <a:r>
              <a:rPr lang="pt-BR" sz="4800" b="1" dirty="0">
                <a:cs typeface="Aharoni" panose="02010803020104030203" pitchFamily="2" charset="-79"/>
              </a:rPr>
              <a:t>- 1º navegador </a:t>
            </a:r>
          </a:p>
          <a:p>
            <a:r>
              <a:rPr lang="pt-BR" sz="4800" b="1" dirty="0">
                <a:cs typeface="Aharoni" panose="02010803020104030203" pitchFamily="2" charset="-79"/>
              </a:rPr>
              <a:t>- Jornal do Brasil e CNN</a:t>
            </a:r>
          </a:p>
          <a:p>
            <a:r>
              <a:rPr lang="pt-BR" sz="4800" b="1" dirty="0">
                <a:cs typeface="Aharoni" panose="02010803020104030203" pitchFamily="2" charset="-79"/>
              </a:rPr>
              <a:t>- Início da </a:t>
            </a:r>
            <a:r>
              <a:rPr lang="pt-BR" sz="4800" b="1" dirty="0">
                <a:solidFill>
                  <a:schemeClr val="accent4"/>
                </a:solidFill>
                <a:cs typeface="Aharoni" panose="02010803020104030203" pitchFamily="2" charset="-79"/>
              </a:rPr>
              <a:t>Usabilidade</a:t>
            </a:r>
          </a:p>
          <a:p>
            <a:endParaRPr lang="pt-BR" sz="5400" dirty="0"/>
          </a:p>
        </p:txBody>
      </p:sp>
      <p:pic>
        <p:nvPicPr>
          <p:cNvPr id="5124" name="Picture 4" descr="Netscape Navigator, o primeiro browser comercial, completa 20 anos -  TecMundo">
            <a:extLst>
              <a:ext uri="{FF2B5EF4-FFF2-40B4-BE49-F238E27FC236}">
                <a16:creationId xmlns:a16="http://schemas.microsoft.com/office/drawing/2014/main" id="{7895B4A3-B56B-CAD1-D288-75A986A9D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064" y="2736809"/>
            <a:ext cx="5492717" cy="261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92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64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661182" y="1220283"/>
            <a:ext cx="1126822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Pré-História da Computação: Antiguidade e Idade Média</a:t>
            </a:r>
          </a:p>
          <a:p>
            <a:pPr algn="l"/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Máquina de </a:t>
            </a:r>
            <a:r>
              <a:rPr lang="pt-BR" sz="2800" b="1" i="0" dirty="0" err="1">
                <a:effectLst/>
                <a:latin typeface="Söhne"/>
              </a:rPr>
              <a:t>Anticítera</a:t>
            </a:r>
            <a:r>
              <a:rPr lang="pt-BR" sz="2800" b="1" i="0" dirty="0">
                <a:effectLst/>
                <a:latin typeface="Söhne"/>
              </a:rPr>
              <a:t> (século I a.C.):</a:t>
            </a:r>
            <a:r>
              <a:rPr lang="pt-BR" sz="2800" b="0" i="0" dirty="0">
                <a:effectLst/>
                <a:latin typeface="Söhne"/>
              </a:rPr>
              <a:t> Um mecanismo complexo usado para prever posições astronômicas e eclipses.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>
              <a:latin typeface="Söhne"/>
            </a:endParaRPr>
          </a:p>
          <a:p>
            <a:pPr algn="just"/>
            <a:r>
              <a:rPr lang="pt-BR" sz="2800" dirty="0">
                <a:latin typeface="Söhne"/>
              </a:rPr>
              <a:t>É o computador analógico e planetário mais antigo que se conhece, criado no século I a.C. na Grécia romana. Era usado para prever posições astronômicas e eclipses, como função de calendário e astrologia.</a:t>
            </a:r>
            <a:endParaRPr lang="pt-BR" sz="2800" b="0" i="0" dirty="0">
              <a:effectLst/>
              <a:latin typeface="Söhne"/>
            </a:endParaRPr>
          </a:p>
        </p:txBody>
      </p:sp>
      <p:pic>
        <p:nvPicPr>
          <p:cNvPr id="1026" name="Picture 2" descr="Pesquisadores decifram a Máquina de Anticítera, o computador mais antigo do  mundo | Super">
            <a:extLst>
              <a:ext uri="{FF2B5EF4-FFF2-40B4-BE49-F238E27FC236}">
                <a16:creationId xmlns:a16="http://schemas.microsoft.com/office/drawing/2014/main" id="{CAE406AC-B91C-42F8-A7F5-65D999060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553" y="4664008"/>
            <a:ext cx="3296983" cy="219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8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661182" y="1220283"/>
            <a:ext cx="1126822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Era das Máquinas Mecânicas</a:t>
            </a:r>
          </a:p>
          <a:p>
            <a:pPr algn="ctr"/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Pascalina (1642-1654):</a:t>
            </a:r>
            <a:r>
              <a:rPr lang="pt-BR" sz="2800" b="0" i="0" dirty="0">
                <a:effectLst/>
                <a:latin typeface="Söhne"/>
              </a:rPr>
              <a:t> Criada por Blaise Pascal, foi a primeira máquina mecânica de cálculo, capaz de realizar operações aritméticas básicas.</a:t>
            </a:r>
          </a:p>
          <a:p>
            <a:pPr algn="just"/>
            <a:endParaRPr lang="pt-BR" sz="2800" dirty="0">
              <a:latin typeface="Söhne"/>
            </a:endParaRPr>
          </a:p>
          <a:p>
            <a:pPr algn="just"/>
            <a:r>
              <a:rPr lang="pt-BR" sz="2800" dirty="0">
                <a:latin typeface="Söhne"/>
              </a:rPr>
              <a:t>Essa máquina mecânica era capaz de realizar adições</a:t>
            </a:r>
          </a:p>
          <a:p>
            <a:pPr algn="just"/>
            <a:r>
              <a:rPr lang="pt-BR" sz="2800" dirty="0">
                <a:latin typeface="Söhne"/>
              </a:rPr>
              <a:t>(inclusive com transporte) e subtrações </a:t>
            </a:r>
          </a:p>
          <a:p>
            <a:pPr algn="just"/>
            <a:r>
              <a:rPr lang="pt-BR" sz="2800" dirty="0">
                <a:latin typeface="Söhne"/>
              </a:rPr>
              <a:t>(utilizando um sistema de complemento de 9).</a:t>
            </a:r>
            <a:endParaRPr lang="pt-BR" sz="2800" b="0" i="0" dirty="0">
              <a:effectLst/>
              <a:latin typeface="Söhne"/>
            </a:endParaRPr>
          </a:p>
        </p:txBody>
      </p:sp>
      <p:pic>
        <p:nvPicPr>
          <p:cNvPr id="2" name="Picture 2" descr="Blaise Pascal: biografia, contribuições, frases - Brasil Escola">
            <a:extLst>
              <a:ext uri="{FF2B5EF4-FFF2-40B4-BE49-F238E27FC236}">
                <a16:creationId xmlns:a16="http://schemas.microsoft.com/office/drawing/2014/main" id="{A920C505-9FDF-4F82-8D54-201C3B74E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456" y="3733408"/>
            <a:ext cx="3605975" cy="29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81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61C11A5-9E70-E2D3-B44A-E49DB9493CF9}"/>
              </a:ext>
            </a:extLst>
          </p:cNvPr>
          <p:cNvSpPr txBox="1"/>
          <p:nvPr/>
        </p:nvSpPr>
        <p:spPr>
          <a:xfrm>
            <a:off x="661182" y="1220283"/>
            <a:ext cx="112682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i="0" dirty="0">
                <a:solidFill>
                  <a:srgbClr val="374151"/>
                </a:solidFill>
                <a:effectLst/>
                <a:latin typeface="Söhne"/>
              </a:rPr>
              <a:t>Era das Máquinas Mecânicas</a:t>
            </a:r>
          </a:p>
          <a:p>
            <a:pPr algn="ctr"/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Söhne"/>
              </a:rPr>
              <a:t>Máquina Analítica (1837):</a:t>
            </a:r>
            <a:r>
              <a:rPr lang="pt-BR" sz="2800" b="0" i="0" dirty="0">
                <a:effectLst/>
                <a:latin typeface="Söhne"/>
              </a:rPr>
              <a:t> Idealizada por Charles Babbage, essa máquina teve conceitos que se assemelham a um computador moderno, com uma unidade de controle, memória e capacidade para programação.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>
              <a:latin typeface="Söhne"/>
            </a:endParaRPr>
          </a:p>
          <a:p>
            <a:pPr algn="just"/>
            <a:r>
              <a:rPr lang="pt-BR" sz="2800" dirty="0">
                <a:latin typeface="Söhne"/>
              </a:rPr>
              <a:t>Também conhecido como engenho analítico foi proposto pelo professor de matemática e pioneiro da ciência da computação Charles Babbage. A maquina foi descrita pela primeira vez em 1837, como a sucessora da Maquina Diferencial.</a:t>
            </a:r>
            <a:endParaRPr lang="pt-BR" sz="2800" b="0" i="0" dirty="0">
              <a:effectLst/>
              <a:latin typeface="Söhne"/>
            </a:endParaRPr>
          </a:p>
        </p:txBody>
      </p:sp>
      <p:pic>
        <p:nvPicPr>
          <p:cNvPr id="2050" name="Picture 2" descr="Máquina Analítica de Babbage - Acervo Museológico dos Laboratórios de  Ensino de Física">
            <a:extLst>
              <a:ext uri="{FF2B5EF4-FFF2-40B4-BE49-F238E27FC236}">
                <a16:creationId xmlns:a16="http://schemas.microsoft.com/office/drawing/2014/main" id="{C1303C70-00FE-43BE-A4C9-20AEE7E9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07" y="4751892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07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9A258-D781-4989-8167-685ABDCE2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160" y="1673351"/>
            <a:ext cx="9598152" cy="4146995"/>
          </a:xfrm>
        </p:spPr>
        <p:txBody>
          <a:bodyPr>
            <a:noAutofit/>
          </a:bodyPr>
          <a:lstStyle/>
          <a:p>
            <a:pPr algn="just"/>
            <a:r>
              <a:rPr lang="pt-BR" sz="2700" dirty="0">
                <a:latin typeface="Söhne"/>
              </a:rPr>
              <a:t>Sua concepção posterior de engenho analítico se aproximaria ainda mais do espírito das concepções do século XX, suscitando com mais clareza a noção de uma máquina de propósito geral controlada por um programa. </a:t>
            </a:r>
          </a:p>
          <a:p>
            <a:pPr algn="just"/>
            <a:r>
              <a:rPr lang="pt-BR" sz="2700" dirty="0">
                <a:latin typeface="Söhne"/>
              </a:rPr>
              <a:t>Nesse contexto tecnológico dominado pela mecânica, a concepção moderna de Babbage, que envolvia o uso de algum tipo de memória para registro de instruções, beneficiou-se do uso, por parte de Joseph-Marie </a:t>
            </a:r>
            <a:r>
              <a:rPr lang="pt-BR" sz="2700" dirty="0" err="1">
                <a:latin typeface="Söhne"/>
              </a:rPr>
              <a:t>Jacquard</a:t>
            </a:r>
            <a:r>
              <a:rPr lang="pt-BR" sz="2700" dirty="0">
                <a:latin typeface="Söhne"/>
              </a:rPr>
              <a:t> (1752-1834), de cartões perfurados para guiar de maneira automatizada a operação de teares. </a:t>
            </a:r>
          </a:p>
          <a:p>
            <a:pPr algn="just"/>
            <a:r>
              <a:rPr lang="pt-BR" sz="2700" dirty="0">
                <a:latin typeface="Söhne"/>
              </a:rPr>
              <a:t>Esta máquina seria dotada de uma unidade central de processamento capaz de escolher entre ações alternativas dependendo dos resultados de eventos anteriores.</a:t>
            </a:r>
          </a:p>
        </p:txBody>
      </p:sp>
      <p:pic>
        <p:nvPicPr>
          <p:cNvPr id="4098" name="Picture 2" descr="Charles Babbage | Biography, Computers, Inventions, &amp; Facts | Britannica">
            <a:extLst>
              <a:ext uri="{FF2B5EF4-FFF2-40B4-BE49-F238E27FC236}">
                <a16:creationId xmlns:a16="http://schemas.microsoft.com/office/drawing/2014/main" id="{2561C8EB-F47B-4131-891C-DFB1FDE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95822"/>
            <a:ext cx="2486176" cy="286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0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FB7A2D2-8FB0-4F20-B5F2-0C335AC1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230" y="1823084"/>
            <a:ext cx="3103047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B7C94-50F1-4E5E-8B88-D9797086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2" y="493776"/>
            <a:ext cx="11314176" cy="5852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Söhne"/>
              </a:rPr>
              <a:t>                                            Ada </a:t>
            </a:r>
            <a:r>
              <a:rPr lang="pt-BR" dirty="0" err="1">
                <a:latin typeface="Söhne"/>
              </a:rPr>
              <a:t>Lovelace</a:t>
            </a:r>
            <a:r>
              <a:rPr lang="pt-BR" dirty="0">
                <a:latin typeface="Söhne"/>
              </a:rPr>
              <a:t> (1815-1852)</a:t>
            </a:r>
          </a:p>
          <a:p>
            <a:pPr marL="0" indent="0">
              <a:buNone/>
            </a:pPr>
            <a:r>
              <a:rPr lang="pt-BR" dirty="0">
                <a:latin typeface="Söhne"/>
              </a:rPr>
              <a:t>                                Primeira programadora de computadores</a:t>
            </a:r>
          </a:p>
          <a:p>
            <a:endParaRPr lang="pt-BR" dirty="0">
              <a:latin typeface="Söhne"/>
            </a:endParaRPr>
          </a:p>
          <a:p>
            <a:r>
              <a:rPr lang="pt-BR" dirty="0">
                <a:latin typeface="Söhne"/>
              </a:rPr>
              <a:t>Escritora e matemática britânica que trabalhou em conjunto com Babbage.</a:t>
            </a:r>
          </a:p>
          <a:p>
            <a:pPr marL="0" indent="0">
              <a:buNone/>
            </a:pPr>
            <a:r>
              <a:rPr lang="pt-BR" dirty="0">
                <a:latin typeface="Söhne"/>
              </a:rPr>
              <a:t> 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Söhne"/>
              </a:rPr>
              <a:t>Realizou a tradução de um trabalho do italiano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Söhne"/>
              </a:rPr>
              <a:t>Luigi </a:t>
            </a:r>
            <a:r>
              <a:rPr lang="pt-BR" dirty="0" err="1">
                <a:latin typeface="Söhne"/>
              </a:rPr>
              <a:t>Menabrea</a:t>
            </a:r>
            <a:r>
              <a:rPr lang="pt-BR" dirty="0">
                <a:latin typeface="Söhne"/>
              </a:rPr>
              <a:t> a respeito da máquina de Babbage. 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>
              <a:latin typeface="Söhne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Söhne"/>
              </a:rPr>
              <a:t>Em suas notas, Ada explicou em detalhes 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Söhne"/>
              </a:rPr>
              <a:t>funcionamento da máquina, como ela diferia da máquina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Söhne"/>
              </a:rPr>
              <a:t>diferencial e, por fim, descreveu um método para o cálculo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Söhne"/>
              </a:rPr>
              <a:t>dos números de Bernoulli usando a máquina de Babbage. </a:t>
            </a:r>
          </a:p>
        </p:txBody>
      </p:sp>
      <p:pic>
        <p:nvPicPr>
          <p:cNvPr id="5122" name="Picture 2" descr="ipti Ada Lovelace by sarramedj on DeviantArt">
            <a:extLst>
              <a:ext uri="{FF2B5EF4-FFF2-40B4-BE49-F238E27FC236}">
                <a16:creationId xmlns:a16="http://schemas.microsoft.com/office/drawing/2014/main" id="{FFC44AC5-E010-459B-A307-15B82A40F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62" y="3107246"/>
            <a:ext cx="3138106" cy="313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614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ctr">
          <a:defRPr sz="2400" dirty="0" smtClean="0">
            <a:solidFill>
              <a:srgbClr val="1F2B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1896</Words>
  <Application>Microsoft Office PowerPoint</Application>
  <PresentationFormat>Widescreen</PresentationFormat>
  <Paragraphs>207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Google Sans</vt:lpstr>
      <vt:lpstr>Söhne</vt:lpstr>
      <vt:lpstr>Tema do Office</vt:lpstr>
      <vt:lpstr>Sociedade em Rede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Alan Turing</vt:lpstr>
      <vt:lpstr>Máquina de Turing (1936)</vt:lpstr>
      <vt:lpstr>ABC - Atanasoff-Berry Computer (1942) </vt:lpstr>
      <vt:lpstr>Colossus (1943)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 Sophie Pereira</dc:creator>
  <cp:lastModifiedBy>Pollyana dos Reis Pereira Fanstone</cp:lastModifiedBy>
  <cp:revision>17</cp:revision>
  <dcterms:created xsi:type="dcterms:W3CDTF">2022-07-13T20:11:19Z</dcterms:created>
  <dcterms:modified xsi:type="dcterms:W3CDTF">2023-08-21T19:00:32Z</dcterms:modified>
</cp:coreProperties>
</file>