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7" r:id="rId5"/>
    <p:sldId id="330" r:id="rId6"/>
    <p:sldId id="331" r:id="rId7"/>
    <p:sldId id="342" r:id="rId8"/>
    <p:sldId id="289" r:id="rId9"/>
    <p:sldId id="343" r:id="rId10"/>
    <p:sldId id="308" r:id="rId11"/>
    <p:sldId id="304" r:id="rId12"/>
    <p:sldId id="302" r:id="rId13"/>
    <p:sldId id="305" r:id="rId14"/>
    <p:sldId id="306" r:id="rId15"/>
    <p:sldId id="307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9" r:id="rId24"/>
    <p:sldId id="311" r:id="rId25"/>
    <p:sldId id="292" r:id="rId26"/>
    <p:sldId id="312" r:id="rId27"/>
    <p:sldId id="295" r:id="rId28"/>
    <p:sldId id="303" r:id="rId29"/>
    <p:sldId id="332" r:id="rId30"/>
    <p:sldId id="333" r:id="rId31"/>
    <p:sldId id="335" r:id="rId32"/>
    <p:sldId id="334" r:id="rId33"/>
    <p:sldId id="336" r:id="rId34"/>
    <p:sldId id="337" r:id="rId35"/>
    <p:sldId id="338" r:id="rId36"/>
    <p:sldId id="339" r:id="rId37"/>
    <p:sldId id="340" r:id="rId38"/>
    <p:sldId id="341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1430E-F18C-4C87-9B58-CF2112F920F3}" v="19" dt="2023-08-28T21:47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0"/>
  </p:normalViewPr>
  <p:slideViewPr>
    <p:cSldViewPr>
      <p:cViewPr varScale="1">
        <p:scale>
          <a:sx n="68" d="100"/>
          <a:sy n="68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7751430E-F18C-4C87-9B58-CF2112F920F3}"/>
    <pc:docChg chg="undo custSel addSld delSld modSld sldOrd">
      <pc:chgData name="Pollyana dos Reis Pereira Fanstone" userId="049d157d-438d-491c-abb7-1b1c74d0e0d3" providerId="ADAL" clId="{7751430E-F18C-4C87-9B58-CF2112F920F3}" dt="2023-08-28T21:52:34.591" v="597" actId="14100"/>
      <pc:docMkLst>
        <pc:docMk/>
      </pc:docMkLst>
      <pc:sldChg chg="modSp mod">
        <pc:chgData name="Pollyana dos Reis Pereira Fanstone" userId="049d157d-438d-491c-abb7-1b1c74d0e0d3" providerId="ADAL" clId="{7751430E-F18C-4C87-9B58-CF2112F920F3}" dt="2023-08-28T21:13:39.327" v="440" actId="255"/>
        <pc:sldMkLst>
          <pc:docMk/>
          <pc:sldMk cId="156189754" sldId="267"/>
        </pc:sldMkLst>
        <pc:spChg chg="mod">
          <ac:chgData name="Pollyana dos Reis Pereira Fanstone" userId="049d157d-438d-491c-abb7-1b1c74d0e0d3" providerId="ADAL" clId="{7751430E-F18C-4C87-9B58-CF2112F920F3}" dt="2023-08-28T21:13:39.327" v="440" actId="255"/>
          <ac:spMkLst>
            <pc:docMk/>
            <pc:sldMk cId="156189754" sldId="267"/>
            <ac:spMk id="4" creationId="{73E939C8-64B8-470D-73D4-1736E0FFDAF5}"/>
          </ac:spMkLst>
        </pc:spChg>
      </pc:sldChg>
      <pc:sldChg chg="modSp mod">
        <pc:chgData name="Pollyana dos Reis Pereira Fanstone" userId="049d157d-438d-491c-abb7-1b1c74d0e0d3" providerId="ADAL" clId="{7751430E-F18C-4C87-9B58-CF2112F920F3}" dt="2023-08-28T21:49:28.603" v="590" actId="255"/>
        <pc:sldMkLst>
          <pc:docMk/>
          <pc:sldMk cId="3492208910" sldId="292"/>
        </pc:sldMkLst>
        <pc:spChg chg="mod">
          <ac:chgData name="Pollyana dos Reis Pereira Fanstone" userId="049d157d-438d-491c-abb7-1b1c74d0e0d3" providerId="ADAL" clId="{7751430E-F18C-4C87-9B58-CF2112F920F3}" dt="2023-08-28T21:49:14.056" v="588" actId="2711"/>
          <ac:spMkLst>
            <pc:docMk/>
            <pc:sldMk cId="3492208910" sldId="292"/>
            <ac:spMk id="3" creationId="{C83341E9-478D-1A13-A7E3-ED16140C247E}"/>
          </ac:spMkLst>
        </pc:spChg>
        <pc:spChg chg="mod">
          <ac:chgData name="Pollyana dos Reis Pereira Fanstone" userId="049d157d-438d-491c-abb7-1b1c74d0e0d3" providerId="ADAL" clId="{7751430E-F18C-4C87-9B58-CF2112F920F3}" dt="2023-08-28T21:49:28.603" v="590" actId="255"/>
          <ac:spMkLst>
            <pc:docMk/>
            <pc:sldMk cId="3492208910" sldId="292"/>
            <ac:spMk id="5" creationId="{A7CB4410-6693-401E-9129-4C27ECB198D9}"/>
          </ac:spMkLst>
        </pc:spChg>
      </pc:sldChg>
      <pc:sldChg chg="modSp mod">
        <pc:chgData name="Pollyana dos Reis Pereira Fanstone" userId="049d157d-438d-491c-abb7-1b1c74d0e0d3" providerId="ADAL" clId="{7751430E-F18C-4C87-9B58-CF2112F920F3}" dt="2023-08-28T21:52:23.306" v="595" actId="113"/>
        <pc:sldMkLst>
          <pc:docMk/>
          <pc:sldMk cId="1308655512" sldId="295"/>
        </pc:sldMkLst>
        <pc:spChg chg="mod">
          <ac:chgData name="Pollyana dos Reis Pereira Fanstone" userId="049d157d-438d-491c-abb7-1b1c74d0e0d3" providerId="ADAL" clId="{7751430E-F18C-4C87-9B58-CF2112F920F3}" dt="2023-08-28T21:52:23.306" v="595" actId="113"/>
          <ac:spMkLst>
            <pc:docMk/>
            <pc:sldMk cId="1308655512" sldId="295"/>
            <ac:spMk id="3" creationId="{C83341E9-478D-1A13-A7E3-ED16140C247E}"/>
          </ac:spMkLst>
        </pc:spChg>
      </pc:sldChg>
      <pc:sldChg chg="modSp mod">
        <pc:chgData name="Pollyana dos Reis Pereira Fanstone" userId="049d157d-438d-491c-abb7-1b1c74d0e0d3" providerId="ADAL" clId="{7751430E-F18C-4C87-9B58-CF2112F920F3}" dt="2023-08-28T21:52:34.591" v="597" actId="14100"/>
        <pc:sldMkLst>
          <pc:docMk/>
          <pc:sldMk cId="1612865269" sldId="303"/>
        </pc:sldMkLst>
        <pc:spChg chg="mod">
          <ac:chgData name="Pollyana dos Reis Pereira Fanstone" userId="049d157d-438d-491c-abb7-1b1c74d0e0d3" providerId="ADAL" clId="{7751430E-F18C-4C87-9B58-CF2112F920F3}" dt="2023-08-28T21:52:34.591" v="597" actId="14100"/>
          <ac:spMkLst>
            <pc:docMk/>
            <pc:sldMk cId="1612865269" sldId="303"/>
            <ac:spMk id="6" creationId="{BAC58BA0-E29D-F0AE-50D3-4611398A9CFC}"/>
          </ac:spMkLst>
        </pc:spChg>
      </pc:sldChg>
      <pc:sldChg chg="modSp mod">
        <pc:chgData name="Pollyana dos Reis Pereira Fanstone" userId="049d157d-438d-491c-abb7-1b1c74d0e0d3" providerId="ADAL" clId="{7751430E-F18C-4C87-9B58-CF2112F920F3}" dt="2023-08-28T21:47:00.444" v="556" actId="1076"/>
        <pc:sldMkLst>
          <pc:docMk/>
          <pc:sldMk cId="2163347870" sldId="304"/>
        </pc:sldMkLst>
        <pc:spChg chg="mod">
          <ac:chgData name="Pollyana dos Reis Pereira Fanstone" userId="049d157d-438d-491c-abb7-1b1c74d0e0d3" providerId="ADAL" clId="{7751430E-F18C-4C87-9B58-CF2112F920F3}" dt="2023-08-28T21:46:41.054" v="549" actId="113"/>
          <ac:spMkLst>
            <pc:docMk/>
            <pc:sldMk cId="2163347870" sldId="304"/>
            <ac:spMk id="7" creationId="{28E1683F-C513-4540-8F73-8EC57E07374F}"/>
          </ac:spMkLst>
        </pc:spChg>
        <pc:picChg chg="mod">
          <ac:chgData name="Pollyana dos Reis Pereira Fanstone" userId="049d157d-438d-491c-abb7-1b1c74d0e0d3" providerId="ADAL" clId="{7751430E-F18C-4C87-9B58-CF2112F920F3}" dt="2023-08-28T21:46:45.462" v="550" actId="1076"/>
          <ac:picMkLst>
            <pc:docMk/>
            <pc:sldMk cId="2163347870" sldId="304"/>
            <ac:picMk id="5" creationId="{153D8C18-3F10-430F-AC4E-71ACD517946D}"/>
          </ac:picMkLst>
        </pc:picChg>
        <pc:picChg chg="mod">
          <ac:chgData name="Pollyana dos Reis Pereira Fanstone" userId="049d157d-438d-491c-abb7-1b1c74d0e0d3" providerId="ADAL" clId="{7751430E-F18C-4C87-9B58-CF2112F920F3}" dt="2023-08-28T21:46:47.222" v="551" actId="1076"/>
          <ac:picMkLst>
            <pc:docMk/>
            <pc:sldMk cId="2163347870" sldId="304"/>
            <ac:picMk id="6" creationId="{132EFC39-B5FF-4BB8-BAC1-C3C3FB198B58}"/>
          </ac:picMkLst>
        </pc:picChg>
        <pc:picChg chg="mod">
          <ac:chgData name="Pollyana dos Reis Pereira Fanstone" userId="049d157d-438d-491c-abb7-1b1c74d0e0d3" providerId="ADAL" clId="{7751430E-F18C-4C87-9B58-CF2112F920F3}" dt="2023-08-28T21:47:00.444" v="556" actId="1076"/>
          <ac:picMkLst>
            <pc:docMk/>
            <pc:sldMk cId="2163347870" sldId="304"/>
            <ac:picMk id="1026" creationId="{9165D215-4B7E-4596-8570-AE1BF5F03A5A}"/>
          </ac:picMkLst>
        </pc:picChg>
      </pc:sldChg>
      <pc:sldChg chg="modSp mod">
        <pc:chgData name="Pollyana dos Reis Pereira Fanstone" userId="049d157d-438d-491c-abb7-1b1c74d0e0d3" providerId="ADAL" clId="{7751430E-F18C-4C87-9B58-CF2112F920F3}" dt="2023-08-28T21:48:57.510" v="587" actId="1076"/>
        <pc:sldMkLst>
          <pc:docMk/>
          <pc:sldMk cId="3727848078" sldId="311"/>
        </pc:sldMkLst>
        <pc:spChg chg="mod">
          <ac:chgData name="Pollyana dos Reis Pereira Fanstone" userId="049d157d-438d-491c-abb7-1b1c74d0e0d3" providerId="ADAL" clId="{7751430E-F18C-4C87-9B58-CF2112F920F3}" dt="2023-08-28T21:48:54.834" v="586" actId="20577"/>
          <ac:spMkLst>
            <pc:docMk/>
            <pc:sldMk cId="3727848078" sldId="311"/>
            <ac:spMk id="3" creationId="{2E3BAC2F-6C10-43E6-AD4B-87F3271F33E3}"/>
          </ac:spMkLst>
        </pc:spChg>
        <pc:spChg chg="mod">
          <ac:chgData name="Pollyana dos Reis Pereira Fanstone" userId="049d157d-438d-491c-abb7-1b1c74d0e0d3" providerId="ADAL" clId="{7751430E-F18C-4C87-9B58-CF2112F920F3}" dt="2023-08-28T21:48:34.374" v="579" actId="1076"/>
          <ac:spMkLst>
            <pc:docMk/>
            <pc:sldMk cId="3727848078" sldId="311"/>
            <ac:spMk id="5" creationId="{A46A5C4D-D785-40B8-AE54-7E5E24B70A2A}"/>
          </ac:spMkLst>
        </pc:spChg>
        <pc:picChg chg="mod">
          <ac:chgData name="Pollyana dos Reis Pereira Fanstone" userId="049d157d-438d-491c-abb7-1b1c74d0e0d3" providerId="ADAL" clId="{7751430E-F18C-4C87-9B58-CF2112F920F3}" dt="2023-08-28T21:48:57.510" v="587" actId="1076"/>
          <ac:picMkLst>
            <pc:docMk/>
            <pc:sldMk cId="3727848078" sldId="311"/>
            <ac:picMk id="4" creationId="{89360439-59CE-4E76-9619-D8B2F9B0C6E2}"/>
          </ac:picMkLst>
        </pc:picChg>
      </pc:sldChg>
      <pc:sldChg chg="modSp mod">
        <pc:chgData name="Pollyana dos Reis Pereira Fanstone" userId="049d157d-438d-491c-abb7-1b1c74d0e0d3" providerId="ADAL" clId="{7751430E-F18C-4C87-9B58-CF2112F920F3}" dt="2023-08-28T21:52:16.853" v="594" actId="113"/>
        <pc:sldMkLst>
          <pc:docMk/>
          <pc:sldMk cId="1861544647" sldId="312"/>
        </pc:sldMkLst>
        <pc:spChg chg="mod">
          <ac:chgData name="Pollyana dos Reis Pereira Fanstone" userId="049d157d-438d-491c-abb7-1b1c74d0e0d3" providerId="ADAL" clId="{7751430E-F18C-4C87-9B58-CF2112F920F3}" dt="2023-08-28T21:52:16.853" v="594" actId="113"/>
          <ac:spMkLst>
            <pc:docMk/>
            <pc:sldMk cId="1861544647" sldId="312"/>
            <ac:spMk id="3" creationId="{C83341E9-478D-1A13-A7E3-ED16140C247E}"/>
          </ac:spMkLst>
        </pc:spChg>
      </pc:sldChg>
      <pc:sldChg chg="modSp mod">
        <pc:chgData name="Pollyana dos Reis Pereira Fanstone" userId="049d157d-438d-491c-abb7-1b1c74d0e0d3" providerId="ADAL" clId="{7751430E-F18C-4C87-9B58-CF2112F920F3}" dt="2023-08-28T18:10:41.638" v="18" actId="1076"/>
        <pc:sldMkLst>
          <pc:docMk/>
          <pc:sldMk cId="584687418" sldId="330"/>
        </pc:sldMkLst>
        <pc:spChg chg="mod">
          <ac:chgData name="Pollyana dos Reis Pereira Fanstone" userId="049d157d-438d-491c-abb7-1b1c74d0e0d3" providerId="ADAL" clId="{7751430E-F18C-4C87-9B58-CF2112F920F3}" dt="2023-08-28T18:10:27.389" v="15" actId="27636"/>
          <ac:spMkLst>
            <pc:docMk/>
            <pc:sldMk cId="584687418" sldId="330"/>
            <ac:spMk id="3" creationId="{82864708-3A4C-7986-616D-53DBF2B5EDF1}"/>
          </ac:spMkLst>
        </pc:spChg>
        <pc:picChg chg="mod">
          <ac:chgData name="Pollyana dos Reis Pereira Fanstone" userId="049d157d-438d-491c-abb7-1b1c74d0e0d3" providerId="ADAL" clId="{7751430E-F18C-4C87-9B58-CF2112F920F3}" dt="2023-08-28T18:10:41.638" v="18" actId="1076"/>
          <ac:picMkLst>
            <pc:docMk/>
            <pc:sldMk cId="584687418" sldId="330"/>
            <ac:picMk id="2050" creationId="{6935F637-168C-3F71-FE6C-DCAB4011DCE7}"/>
          </ac:picMkLst>
        </pc:picChg>
      </pc:sldChg>
      <pc:sldChg chg="modSp mod ord">
        <pc:chgData name="Pollyana dos Reis Pereira Fanstone" userId="049d157d-438d-491c-abb7-1b1c74d0e0d3" providerId="ADAL" clId="{7751430E-F18C-4C87-9B58-CF2112F920F3}" dt="2023-08-28T21:42:45.784" v="472"/>
        <pc:sldMkLst>
          <pc:docMk/>
          <pc:sldMk cId="1208262783" sldId="331"/>
        </pc:sldMkLst>
        <pc:spChg chg="mod">
          <ac:chgData name="Pollyana dos Reis Pereira Fanstone" userId="049d157d-438d-491c-abb7-1b1c74d0e0d3" providerId="ADAL" clId="{7751430E-F18C-4C87-9B58-CF2112F920F3}" dt="2023-08-28T18:09:56.550" v="10" actId="1076"/>
          <ac:spMkLst>
            <pc:docMk/>
            <pc:sldMk cId="1208262783" sldId="331"/>
            <ac:spMk id="3" creationId="{82864708-3A4C-7986-616D-53DBF2B5EDF1}"/>
          </ac:spMkLst>
        </pc:spChg>
        <pc:spChg chg="mod">
          <ac:chgData name="Pollyana dos Reis Pereira Fanstone" userId="049d157d-438d-491c-abb7-1b1c74d0e0d3" providerId="ADAL" clId="{7751430E-F18C-4C87-9B58-CF2112F920F3}" dt="2023-08-28T21:14:40.912" v="453" actId="1076"/>
          <ac:spMkLst>
            <pc:docMk/>
            <pc:sldMk cId="1208262783" sldId="331"/>
            <ac:spMk id="4" creationId="{E5B046F0-F3C3-4490-BC7C-56F0C015D8F0}"/>
          </ac:spMkLst>
        </pc:spChg>
      </pc:sldChg>
      <pc:sldChg chg="delSp modSp new add del mo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820233722" sldId="332"/>
        </pc:sldMkLst>
        <pc:spChg chg="del">
          <ac:chgData name="Pollyana dos Reis Pereira Fanstone" userId="049d157d-438d-491c-abb7-1b1c74d0e0d3" providerId="ADAL" clId="{7751430E-F18C-4C87-9B58-CF2112F920F3}" dt="2023-08-28T18:11:43.378" v="20" actId="478"/>
          <ac:spMkLst>
            <pc:docMk/>
            <pc:sldMk cId="820233722" sldId="332"/>
            <ac:spMk id="2" creationId="{A80114CA-FBF8-A320-15B1-5B62D4C500C6}"/>
          </ac:spMkLst>
        </pc:spChg>
        <pc:spChg chg="mod">
          <ac:chgData name="Pollyana dos Reis Pereira Fanstone" userId="049d157d-438d-491c-abb7-1b1c74d0e0d3" providerId="ADAL" clId="{7751430E-F18C-4C87-9B58-CF2112F920F3}" dt="2023-08-28T19:31:59.805" v="45" actId="255"/>
          <ac:spMkLst>
            <pc:docMk/>
            <pc:sldMk cId="820233722" sldId="332"/>
            <ac:spMk id="3" creationId="{CFA06F5B-6389-AF52-A771-0DF4C972B3CF}"/>
          </ac:spMkLst>
        </pc:spChg>
      </pc:sldChg>
      <pc:sldChg chg="addSp delSp modSp add del mod setBg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500843241" sldId="333"/>
        </pc:sldMkLst>
        <pc:spChg chg="del">
          <ac:chgData name="Pollyana dos Reis Pereira Fanstone" userId="049d157d-438d-491c-abb7-1b1c74d0e0d3" providerId="ADAL" clId="{7751430E-F18C-4C87-9B58-CF2112F920F3}" dt="2023-08-28T19:31:02.833" v="36" actId="478"/>
          <ac:spMkLst>
            <pc:docMk/>
            <pc:sldMk cId="500843241" sldId="333"/>
            <ac:spMk id="3" creationId="{CFA06F5B-6389-AF52-A771-0DF4C972B3CF}"/>
          </ac:spMkLst>
        </pc:spChg>
        <pc:spChg chg="add del mod">
          <ac:chgData name="Pollyana dos Reis Pereira Fanstone" userId="049d157d-438d-491c-abb7-1b1c74d0e0d3" providerId="ADAL" clId="{7751430E-F18C-4C87-9B58-CF2112F920F3}" dt="2023-08-28T19:31:04.723" v="38" actId="478"/>
          <ac:spMkLst>
            <pc:docMk/>
            <pc:sldMk cId="500843241" sldId="333"/>
            <ac:spMk id="4" creationId="{500284ED-E238-85A6-0DFC-D4D99674A1DF}"/>
          </ac:spMkLst>
        </pc:spChg>
        <pc:spChg chg="add del">
          <ac:chgData name="Pollyana dos Reis Pereira Fanstone" userId="049d157d-438d-491c-abb7-1b1c74d0e0d3" providerId="ADAL" clId="{7751430E-F18C-4C87-9B58-CF2112F920F3}" dt="2023-08-28T19:31:27.070" v="41" actId="26606"/>
          <ac:spMkLst>
            <pc:docMk/>
            <pc:sldMk cId="500843241" sldId="333"/>
            <ac:spMk id="11" creationId="{57845966-6EFC-468A-9CC7-BAB4B95854E7}"/>
          </ac:spMkLst>
        </pc:spChg>
        <pc:spChg chg="add del">
          <ac:chgData name="Pollyana dos Reis Pereira Fanstone" userId="049d157d-438d-491c-abb7-1b1c74d0e0d3" providerId="ADAL" clId="{7751430E-F18C-4C87-9B58-CF2112F920F3}" dt="2023-08-28T19:31:27.070" v="41" actId="26606"/>
          <ac:spMkLst>
            <pc:docMk/>
            <pc:sldMk cId="500843241" sldId="333"/>
            <ac:spMk id="15" creationId="{ADAD1991-FFD1-4E94-ABAB-7560D33008E4}"/>
          </ac:spMkLst>
        </pc:spChg>
        <pc:spChg chg="add">
          <ac:chgData name="Pollyana dos Reis Pereira Fanstone" userId="049d157d-438d-491c-abb7-1b1c74d0e0d3" providerId="ADAL" clId="{7751430E-F18C-4C87-9B58-CF2112F920F3}" dt="2023-08-28T19:31:27.083" v="42" actId="26606"/>
          <ac:spMkLst>
            <pc:docMk/>
            <pc:sldMk cId="500843241" sldId="333"/>
            <ac:spMk id="17" creationId="{C6B298B9-AA3F-4E48-9ADE-DD1A49F40A94}"/>
          </ac:spMkLst>
        </pc:spChg>
        <pc:spChg chg="add">
          <ac:chgData name="Pollyana dos Reis Pereira Fanstone" userId="049d157d-438d-491c-abb7-1b1c74d0e0d3" providerId="ADAL" clId="{7751430E-F18C-4C87-9B58-CF2112F920F3}" dt="2023-08-28T19:31:27.083" v="42" actId="26606"/>
          <ac:spMkLst>
            <pc:docMk/>
            <pc:sldMk cId="500843241" sldId="333"/>
            <ac:spMk id="18" creationId="{78A6362C-DAA2-46F0-8F9D-238EA1E6FD27}"/>
          </ac:spMkLst>
        </pc:spChg>
        <pc:picChg chg="add mod">
          <ac:chgData name="Pollyana dos Reis Pereira Fanstone" userId="049d157d-438d-491c-abb7-1b1c74d0e0d3" providerId="ADAL" clId="{7751430E-F18C-4C87-9B58-CF2112F920F3}" dt="2023-08-28T19:31:27.083" v="42" actId="26606"/>
          <ac:picMkLst>
            <pc:docMk/>
            <pc:sldMk cId="500843241" sldId="333"/>
            <ac:picMk id="6" creationId="{103D4814-0F1B-BE21-E286-2A9E21D0965E}"/>
          </ac:picMkLst>
        </pc:picChg>
        <pc:picChg chg="add del">
          <ac:chgData name="Pollyana dos Reis Pereira Fanstone" userId="049d157d-438d-491c-abb7-1b1c74d0e0d3" providerId="ADAL" clId="{7751430E-F18C-4C87-9B58-CF2112F920F3}" dt="2023-08-28T19:31:27.070" v="41" actId="26606"/>
          <ac:picMkLst>
            <pc:docMk/>
            <pc:sldMk cId="500843241" sldId="333"/>
            <ac:picMk id="13" creationId="{75554383-98AF-4A47-BB65-705FAAA4BE6A}"/>
          </ac:picMkLst>
        </pc:picChg>
      </pc:sldChg>
      <pc:sldChg chg="addSp delSp modSp add del mo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1981966272" sldId="334"/>
        </pc:sldMkLst>
        <pc:spChg chg="del">
          <ac:chgData name="Pollyana dos Reis Pereira Fanstone" userId="049d157d-438d-491c-abb7-1b1c74d0e0d3" providerId="ADAL" clId="{7751430E-F18C-4C87-9B58-CF2112F920F3}" dt="2023-08-28T19:33:23.647" v="49" actId="26606"/>
          <ac:spMkLst>
            <pc:docMk/>
            <pc:sldMk cId="1981966272" sldId="334"/>
            <ac:spMk id="17" creationId="{C6B298B9-AA3F-4E48-9ADE-DD1A49F40A94}"/>
          </ac:spMkLst>
        </pc:spChg>
        <pc:spChg chg="del">
          <ac:chgData name="Pollyana dos Reis Pereira Fanstone" userId="049d157d-438d-491c-abb7-1b1c74d0e0d3" providerId="ADAL" clId="{7751430E-F18C-4C87-9B58-CF2112F920F3}" dt="2023-08-28T19:33:23.647" v="49" actId="26606"/>
          <ac:spMkLst>
            <pc:docMk/>
            <pc:sldMk cId="1981966272" sldId="334"/>
            <ac:spMk id="18" creationId="{78A6362C-DAA2-46F0-8F9D-238EA1E6FD27}"/>
          </ac:spMkLst>
        </pc:spChg>
        <pc:spChg chg="add del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23" creationId="{B9FF99BD-075F-4761-A995-6FC574BD25EA}"/>
          </ac:spMkLst>
        </pc:spChg>
        <pc:spChg chg="add del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25" creationId="{A7B21A54-9BA3-4EA9-B460-5A829ADD9051}"/>
          </ac:spMkLst>
        </pc:spChg>
        <pc:spChg chg="add del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27" creationId="{6FA8F714-B9D8-488A-8CCA-E9948FF913A9}"/>
          </ac:spMkLst>
        </pc:spChg>
        <pc:spChg chg="add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32" creationId="{B9FF99BD-075F-4761-A995-6FC574BD25EA}"/>
          </ac:spMkLst>
        </pc:spChg>
        <pc:spChg chg="add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34" creationId="{A7B21A54-9BA3-4EA9-B460-5A829ADD9051}"/>
          </ac:spMkLst>
        </pc:spChg>
        <pc:spChg chg="add">
          <ac:chgData name="Pollyana dos Reis Pereira Fanstone" userId="049d157d-438d-491c-abb7-1b1c74d0e0d3" providerId="ADAL" clId="{7751430E-F18C-4C87-9B58-CF2112F920F3}" dt="2023-08-28T19:37:46.456" v="187" actId="26606"/>
          <ac:spMkLst>
            <pc:docMk/>
            <pc:sldMk cId="1981966272" sldId="334"/>
            <ac:spMk id="36" creationId="{6FA8F714-B9D8-488A-8CCA-E9948FF913A9}"/>
          </ac:spMkLst>
        </pc:spChg>
        <pc:picChg chg="add del mod">
          <ac:chgData name="Pollyana dos Reis Pereira Fanstone" userId="049d157d-438d-491c-abb7-1b1c74d0e0d3" providerId="ADAL" clId="{7751430E-F18C-4C87-9B58-CF2112F920F3}" dt="2023-08-28T19:36:21.197" v="184" actId="478"/>
          <ac:picMkLst>
            <pc:docMk/>
            <pc:sldMk cId="1981966272" sldId="334"/>
            <ac:picMk id="3" creationId="{FDDFCECD-4EE8-0E88-41BE-474658BBE049}"/>
          </ac:picMkLst>
        </pc:picChg>
        <pc:picChg chg="add mod">
          <ac:chgData name="Pollyana dos Reis Pereira Fanstone" userId="049d157d-438d-491c-abb7-1b1c74d0e0d3" providerId="ADAL" clId="{7751430E-F18C-4C87-9B58-CF2112F920F3}" dt="2023-08-28T19:37:46.456" v="187" actId="26606"/>
          <ac:picMkLst>
            <pc:docMk/>
            <pc:sldMk cId="1981966272" sldId="334"/>
            <ac:picMk id="5" creationId="{FD95308A-1762-C932-2EC7-E35FA5C91A06}"/>
          </ac:picMkLst>
        </pc:picChg>
        <pc:picChg chg="del">
          <ac:chgData name="Pollyana dos Reis Pereira Fanstone" userId="049d157d-438d-491c-abb7-1b1c74d0e0d3" providerId="ADAL" clId="{7751430E-F18C-4C87-9B58-CF2112F920F3}" dt="2023-08-28T19:32:48.251" v="47" actId="478"/>
          <ac:picMkLst>
            <pc:docMk/>
            <pc:sldMk cId="1981966272" sldId="334"/>
            <ac:picMk id="6" creationId="{103D4814-0F1B-BE21-E286-2A9E21D0965E}"/>
          </ac:picMkLst>
        </pc:picChg>
      </pc:sldChg>
      <pc:sldChg chg="modSp add del mod or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1215578212" sldId="335"/>
        </pc:sldMkLst>
        <pc:spChg chg="mod">
          <ac:chgData name="Pollyana dos Reis Pereira Fanstone" userId="049d157d-438d-491c-abb7-1b1c74d0e0d3" providerId="ADAL" clId="{7751430E-F18C-4C87-9B58-CF2112F920F3}" dt="2023-08-28T19:36:15.856" v="183" actId="20577"/>
          <ac:spMkLst>
            <pc:docMk/>
            <pc:sldMk cId="1215578212" sldId="335"/>
            <ac:spMk id="3" creationId="{CFA06F5B-6389-AF52-A771-0DF4C972B3CF}"/>
          </ac:spMkLst>
        </pc:spChg>
      </pc:sldChg>
      <pc:sldChg chg="add del">
        <pc:chgData name="Pollyana dos Reis Pereira Fanstone" userId="049d157d-438d-491c-abb7-1b1c74d0e0d3" providerId="ADAL" clId="{7751430E-F18C-4C87-9B58-CF2112F920F3}" dt="2023-08-28T19:36:26.437" v="185" actId="47"/>
        <pc:sldMkLst>
          <pc:docMk/>
          <pc:sldMk cId="1257884567" sldId="336"/>
        </pc:sldMkLst>
      </pc:sldChg>
      <pc:sldChg chg="addSp delSp modSp new add del mod setBg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3587913404" sldId="336"/>
        </pc:sldMkLst>
        <pc:spChg chg="del">
          <ac:chgData name="Pollyana dos Reis Pereira Fanstone" userId="049d157d-438d-491c-abb7-1b1c74d0e0d3" providerId="ADAL" clId="{7751430E-F18C-4C87-9B58-CF2112F920F3}" dt="2023-08-28T19:38:44.298" v="189" actId="478"/>
          <ac:spMkLst>
            <pc:docMk/>
            <pc:sldMk cId="3587913404" sldId="336"/>
            <ac:spMk id="2" creationId="{E93F7415-F1A8-772A-CB06-12FA644836AD}"/>
          </ac:spMkLst>
        </pc:spChg>
        <pc:spChg chg="del">
          <ac:chgData name="Pollyana dos Reis Pereira Fanstone" userId="049d157d-438d-491c-abb7-1b1c74d0e0d3" providerId="ADAL" clId="{7751430E-F18C-4C87-9B58-CF2112F920F3}" dt="2023-08-28T19:38:46.349" v="190" actId="478"/>
          <ac:spMkLst>
            <pc:docMk/>
            <pc:sldMk cId="3587913404" sldId="336"/>
            <ac:spMk id="3" creationId="{D5DC6285-8A17-7325-288F-6208DDC772FC}"/>
          </ac:spMkLst>
        </pc:spChg>
        <pc:spChg chg="add">
          <ac:chgData name="Pollyana dos Reis Pereira Fanstone" userId="049d157d-438d-491c-abb7-1b1c74d0e0d3" providerId="ADAL" clId="{7751430E-F18C-4C87-9B58-CF2112F920F3}" dt="2023-08-28T19:38:50.345" v="192" actId="26606"/>
          <ac:spMkLst>
            <pc:docMk/>
            <pc:sldMk cId="3587913404" sldId="336"/>
            <ac:spMk id="10" creationId="{B9FF99BD-075F-4761-A995-6FC574BD25EA}"/>
          </ac:spMkLst>
        </pc:spChg>
        <pc:spChg chg="add">
          <ac:chgData name="Pollyana dos Reis Pereira Fanstone" userId="049d157d-438d-491c-abb7-1b1c74d0e0d3" providerId="ADAL" clId="{7751430E-F18C-4C87-9B58-CF2112F920F3}" dt="2023-08-28T19:38:50.345" v="192" actId="26606"/>
          <ac:spMkLst>
            <pc:docMk/>
            <pc:sldMk cId="3587913404" sldId="336"/>
            <ac:spMk id="12" creationId="{A7B21A54-9BA3-4EA9-B460-5A829ADD9051}"/>
          </ac:spMkLst>
        </pc:spChg>
        <pc:spChg chg="add">
          <ac:chgData name="Pollyana dos Reis Pereira Fanstone" userId="049d157d-438d-491c-abb7-1b1c74d0e0d3" providerId="ADAL" clId="{7751430E-F18C-4C87-9B58-CF2112F920F3}" dt="2023-08-28T19:38:50.345" v="192" actId="26606"/>
          <ac:spMkLst>
            <pc:docMk/>
            <pc:sldMk cId="3587913404" sldId="336"/>
            <ac:spMk id="14" creationId="{6FA8F714-B9D8-488A-8CCA-E9948FF913A9}"/>
          </ac:spMkLst>
        </pc:spChg>
        <pc:picChg chg="add mod">
          <ac:chgData name="Pollyana dos Reis Pereira Fanstone" userId="049d157d-438d-491c-abb7-1b1c74d0e0d3" providerId="ADAL" clId="{7751430E-F18C-4C87-9B58-CF2112F920F3}" dt="2023-08-28T19:38:50.345" v="192" actId="26606"/>
          <ac:picMkLst>
            <pc:docMk/>
            <pc:sldMk cId="3587913404" sldId="336"/>
            <ac:picMk id="5" creationId="{F215A871-0573-F4BA-5695-D67231CD0B18}"/>
          </ac:picMkLst>
        </pc:picChg>
      </pc:sldChg>
      <pc:sldChg chg="addSp delSp add del mo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67780931" sldId="337"/>
        </pc:sldMkLst>
        <pc:picChg chg="add">
          <ac:chgData name="Pollyana dos Reis Pereira Fanstone" userId="049d157d-438d-491c-abb7-1b1c74d0e0d3" providerId="ADAL" clId="{7751430E-F18C-4C87-9B58-CF2112F920F3}" dt="2023-08-28T19:39:49.182" v="195" actId="22"/>
          <ac:picMkLst>
            <pc:docMk/>
            <pc:sldMk cId="67780931" sldId="337"/>
            <ac:picMk id="3" creationId="{99A80992-8C91-B27D-EE7B-04CD3844F1D6}"/>
          </ac:picMkLst>
        </pc:picChg>
        <pc:picChg chg="del">
          <ac:chgData name="Pollyana dos Reis Pereira Fanstone" userId="049d157d-438d-491c-abb7-1b1c74d0e0d3" providerId="ADAL" clId="{7751430E-F18C-4C87-9B58-CF2112F920F3}" dt="2023-08-28T19:39:48.513" v="194" actId="478"/>
          <ac:picMkLst>
            <pc:docMk/>
            <pc:sldMk cId="67780931" sldId="337"/>
            <ac:picMk id="5" creationId="{F215A871-0573-F4BA-5695-D67231CD0B18}"/>
          </ac:picMkLst>
        </pc:picChg>
      </pc:sldChg>
      <pc:sldChg chg="addSp delSp modSp new add del mo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1180034212" sldId="338"/>
        </pc:sldMkLst>
        <pc:spChg chg="del mod">
          <ac:chgData name="Pollyana dos Reis Pereira Fanstone" userId="049d157d-438d-491c-abb7-1b1c74d0e0d3" providerId="ADAL" clId="{7751430E-F18C-4C87-9B58-CF2112F920F3}" dt="2023-08-28T19:41:02.236" v="198" actId="478"/>
          <ac:spMkLst>
            <pc:docMk/>
            <pc:sldMk cId="1180034212" sldId="338"/>
            <ac:spMk id="2" creationId="{C4195375-39CB-E75E-600A-275C97336CEC}"/>
          </ac:spMkLst>
        </pc:spChg>
        <pc:spChg chg="del">
          <ac:chgData name="Pollyana dos Reis Pereira Fanstone" userId="049d157d-438d-491c-abb7-1b1c74d0e0d3" providerId="ADAL" clId="{7751430E-F18C-4C87-9B58-CF2112F920F3}" dt="2023-08-28T19:41:04.807" v="199" actId="478"/>
          <ac:spMkLst>
            <pc:docMk/>
            <pc:sldMk cId="1180034212" sldId="338"/>
            <ac:spMk id="3" creationId="{3997BBD2-B483-C737-3B1F-03DC6BCBF894}"/>
          </ac:spMkLst>
        </pc:spChg>
        <pc:spChg chg="add mod">
          <ac:chgData name="Pollyana dos Reis Pereira Fanstone" userId="049d157d-438d-491c-abb7-1b1c74d0e0d3" providerId="ADAL" clId="{7751430E-F18C-4C87-9B58-CF2112F920F3}" dt="2023-08-28T19:44:26.365" v="299" actId="20577"/>
          <ac:spMkLst>
            <pc:docMk/>
            <pc:sldMk cId="1180034212" sldId="338"/>
            <ac:spMk id="7" creationId="{1C32DC28-548C-1A0F-F7AB-5E513FAC53F7}"/>
          </ac:spMkLst>
        </pc:spChg>
        <pc:picChg chg="add del mod">
          <ac:chgData name="Pollyana dos Reis Pereira Fanstone" userId="049d157d-438d-491c-abb7-1b1c74d0e0d3" providerId="ADAL" clId="{7751430E-F18C-4C87-9B58-CF2112F920F3}" dt="2023-08-28T19:41:42.804" v="202" actId="478"/>
          <ac:picMkLst>
            <pc:docMk/>
            <pc:sldMk cId="1180034212" sldId="338"/>
            <ac:picMk id="5" creationId="{543173BD-4CCA-94E8-DD1E-D0F3D716602B}"/>
          </ac:picMkLst>
        </pc:picChg>
        <pc:picChg chg="add mod">
          <ac:chgData name="Pollyana dos Reis Pereira Fanstone" userId="049d157d-438d-491c-abb7-1b1c74d0e0d3" providerId="ADAL" clId="{7751430E-F18C-4C87-9B58-CF2112F920F3}" dt="2023-08-28T19:44:08.491" v="294" actId="1076"/>
          <ac:picMkLst>
            <pc:docMk/>
            <pc:sldMk cId="1180034212" sldId="338"/>
            <ac:picMk id="9" creationId="{BDDBF09A-973E-019E-1898-02FA0F718129}"/>
          </ac:picMkLst>
        </pc:picChg>
      </pc:sldChg>
      <pc:sldChg chg="addSp delSp modSp add del mod or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4141906656" sldId="339"/>
        </pc:sldMkLst>
        <pc:picChg chg="del">
          <ac:chgData name="Pollyana dos Reis Pereira Fanstone" userId="049d157d-438d-491c-abb7-1b1c74d0e0d3" providerId="ADAL" clId="{7751430E-F18C-4C87-9B58-CF2112F920F3}" dt="2023-08-28T19:46:01.095" v="303" actId="478"/>
          <ac:picMkLst>
            <pc:docMk/>
            <pc:sldMk cId="4141906656" sldId="339"/>
            <ac:picMk id="3" creationId="{99A80992-8C91-B27D-EE7B-04CD3844F1D6}"/>
          </ac:picMkLst>
        </pc:picChg>
        <pc:picChg chg="add del">
          <ac:chgData name="Pollyana dos Reis Pereira Fanstone" userId="049d157d-438d-491c-abb7-1b1c74d0e0d3" providerId="ADAL" clId="{7751430E-F18C-4C87-9B58-CF2112F920F3}" dt="2023-08-28T19:46:13.444" v="305" actId="478"/>
          <ac:picMkLst>
            <pc:docMk/>
            <pc:sldMk cId="4141906656" sldId="339"/>
            <ac:picMk id="4" creationId="{AA12CA29-F2E6-F1F3-4F8F-DAB8E5DEDF36}"/>
          </ac:picMkLst>
        </pc:picChg>
        <pc:picChg chg="add del mod">
          <ac:chgData name="Pollyana dos Reis Pereira Fanstone" userId="049d157d-438d-491c-abb7-1b1c74d0e0d3" providerId="ADAL" clId="{7751430E-F18C-4C87-9B58-CF2112F920F3}" dt="2023-08-28T19:47:56.535" v="315" actId="478"/>
          <ac:picMkLst>
            <pc:docMk/>
            <pc:sldMk cId="4141906656" sldId="339"/>
            <ac:picMk id="6" creationId="{C60CBC07-BE12-52E7-E68E-BDF0C96DE7FC}"/>
          </ac:picMkLst>
        </pc:picChg>
        <pc:picChg chg="add del mod">
          <ac:chgData name="Pollyana dos Reis Pereira Fanstone" userId="049d157d-438d-491c-abb7-1b1c74d0e0d3" providerId="ADAL" clId="{7751430E-F18C-4C87-9B58-CF2112F920F3}" dt="2023-08-28T19:48:09.017" v="321" actId="478"/>
          <ac:picMkLst>
            <pc:docMk/>
            <pc:sldMk cId="4141906656" sldId="339"/>
            <ac:picMk id="8" creationId="{C5BC6DAC-3CEB-DC2A-16CA-55026C5B5770}"/>
          </ac:picMkLst>
        </pc:picChg>
        <pc:picChg chg="add mod">
          <ac:chgData name="Pollyana dos Reis Pereira Fanstone" userId="049d157d-438d-491c-abb7-1b1c74d0e0d3" providerId="ADAL" clId="{7751430E-F18C-4C87-9B58-CF2112F920F3}" dt="2023-08-28T19:48:12.383" v="322" actId="1076"/>
          <ac:picMkLst>
            <pc:docMk/>
            <pc:sldMk cId="4141906656" sldId="339"/>
            <ac:picMk id="11" creationId="{11CE7524-B227-5A17-1571-1116A0788E5B}"/>
          </ac:picMkLst>
        </pc:picChg>
        <pc:picChg chg="add mod">
          <ac:chgData name="Pollyana dos Reis Pereira Fanstone" userId="049d157d-438d-491c-abb7-1b1c74d0e0d3" providerId="ADAL" clId="{7751430E-F18C-4C87-9B58-CF2112F920F3}" dt="2023-08-28T19:48:57.383" v="325" actId="1076"/>
          <ac:picMkLst>
            <pc:docMk/>
            <pc:sldMk cId="4141906656" sldId="339"/>
            <ac:picMk id="15" creationId="{C15F4754-168F-F45C-D93F-F6DD164B2092}"/>
          </ac:picMkLst>
        </pc:picChg>
      </pc:sldChg>
      <pc:sldChg chg="modSp add del mod or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1383984827" sldId="340"/>
        </pc:sldMkLst>
        <pc:spChg chg="mod">
          <ac:chgData name="Pollyana dos Reis Pereira Fanstone" userId="049d157d-438d-491c-abb7-1b1c74d0e0d3" providerId="ADAL" clId="{7751430E-F18C-4C87-9B58-CF2112F920F3}" dt="2023-08-28T19:49:45.959" v="347" actId="1076"/>
          <ac:spMkLst>
            <pc:docMk/>
            <pc:sldMk cId="1383984827" sldId="340"/>
            <ac:spMk id="3" creationId="{CFA06F5B-6389-AF52-A771-0DF4C972B3CF}"/>
          </ac:spMkLst>
        </pc:spChg>
      </pc:sldChg>
      <pc:sldChg chg="delSp modSp new add del mod">
        <pc:chgData name="Pollyana dos Reis Pereira Fanstone" userId="049d157d-438d-491c-abb7-1b1c74d0e0d3" providerId="ADAL" clId="{7751430E-F18C-4C87-9B58-CF2112F920F3}" dt="2023-08-28T21:15:15.684" v="456" actId="2696"/>
        <pc:sldMkLst>
          <pc:docMk/>
          <pc:sldMk cId="3378264625" sldId="341"/>
        </pc:sldMkLst>
        <pc:spChg chg="del">
          <ac:chgData name="Pollyana dos Reis Pereira Fanstone" userId="049d157d-438d-491c-abb7-1b1c74d0e0d3" providerId="ADAL" clId="{7751430E-F18C-4C87-9B58-CF2112F920F3}" dt="2023-08-28T19:51:35.380" v="351" actId="478"/>
          <ac:spMkLst>
            <pc:docMk/>
            <pc:sldMk cId="3378264625" sldId="341"/>
            <ac:spMk id="2" creationId="{8763EBED-DFF0-A11E-E1A9-A1337E42C05F}"/>
          </ac:spMkLst>
        </pc:spChg>
        <pc:spChg chg="mod">
          <ac:chgData name="Pollyana dos Reis Pereira Fanstone" userId="049d157d-438d-491c-abb7-1b1c74d0e0d3" providerId="ADAL" clId="{7751430E-F18C-4C87-9B58-CF2112F920F3}" dt="2023-08-28T19:53:50.951" v="437" actId="5793"/>
          <ac:spMkLst>
            <pc:docMk/>
            <pc:sldMk cId="3378264625" sldId="341"/>
            <ac:spMk id="3" creationId="{8175406F-3AC6-11F0-814D-5CA4DD91B795}"/>
          </ac:spMkLst>
        </pc:spChg>
      </pc:sldChg>
      <pc:sldChg chg="delSp modSp new mod">
        <pc:chgData name="Pollyana dos Reis Pereira Fanstone" userId="049d157d-438d-491c-abb7-1b1c74d0e0d3" providerId="ADAL" clId="{7751430E-F18C-4C87-9B58-CF2112F920F3}" dt="2023-08-28T21:43:40.408" v="484" actId="1076"/>
        <pc:sldMkLst>
          <pc:docMk/>
          <pc:sldMk cId="1324858802" sldId="342"/>
        </pc:sldMkLst>
        <pc:spChg chg="del">
          <ac:chgData name="Pollyana dos Reis Pereira Fanstone" userId="049d157d-438d-491c-abb7-1b1c74d0e0d3" providerId="ADAL" clId="{7751430E-F18C-4C87-9B58-CF2112F920F3}" dt="2023-08-28T21:34:33.677" v="458" actId="478"/>
          <ac:spMkLst>
            <pc:docMk/>
            <pc:sldMk cId="1324858802" sldId="342"/>
            <ac:spMk id="2" creationId="{D7655D9B-8001-67B3-310F-FE610875F98C}"/>
          </ac:spMkLst>
        </pc:spChg>
        <pc:spChg chg="mod">
          <ac:chgData name="Pollyana dos Reis Pereira Fanstone" userId="049d157d-438d-491c-abb7-1b1c74d0e0d3" providerId="ADAL" clId="{7751430E-F18C-4C87-9B58-CF2112F920F3}" dt="2023-08-28T21:43:40.408" v="484" actId="1076"/>
          <ac:spMkLst>
            <pc:docMk/>
            <pc:sldMk cId="1324858802" sldId="342"/>
            <ac:spMk id="3" creationId="{03F37227-6B0F-FFED-9CEB-15417866BFDB}"/>
          </ac:spMkLst>
        </pc:spChg>
      </pc:sldChg>
      <pc:sldChg chg="addSp modSp new mod">
        <pc:chgData name="Pollyana dos Reis Pereira Fanstone" userId="049d157d-438d-491c-abb7-1b1c74d0e0d3" providerId="ADAL" clId="{7751430E-F18C-4C87-9B58-CF2112F920F3}" dt="2023-08-28T21:46:12.454" v="544" actId="1076"/>
        <pc:sldMkLst>
          <pc:docMk/>
          <pc:sldMk cId="3082639138" sldId="343"/>
        </pc:sldMkLst>
        <pc:spChg chg="add mod">
          <ac:chgData name="Pollyana dos Reis Pereira Fanstone" userId="049d157d-438d-491c-abb7-1b1c74d0e0d3" providerId="ADAL" clId="{7751430E-F18C-4C87-9B58-CF2112F920F3}" dt="2023-08-28T21:46:12.454" v="544" actId="1076"/>
          <ac:spMkLst>
            <pc:docMk/>
            <pc:sldMk cId="3082639138" sldId="343"/>
            <ac:spMk id="5" creationId="{399D4F14-32DA-3887-13DE-049669ED88ED}"/>
          </ac:spMkLst>
        </pc:spChg>
        <pc:picChg chg="add mod">
          <ac:chgData name="Pollyana dos Reis Pereira Fanstone" userId="049d157d-438d-491c-abb7-1b1c74d0e0d3" providerId="ADAL" clId="{7751430E-F18C-4C87-9B58-CF2112F920F3}" dt="2023-08-28T21:44:47.575" v="488" actId="14100"/>
          <ac:picMkLst>
            <pc:docMk/>
            <pc:sldMk cId="3082639138" sldId="343"/>
            <ac:picMk id="1026" creationId="{615F01C8-E77F-D7F5-6B66-22F1D24E8718}"/>
          </ac:picMkLst>
        </pc:picChg>
      </pc:sldChg>
    </pc:docChg>
  </pc:docChgLst>
  <pc:docChgLst>
    <pc:chgData name="Pollyana dos Reis Pereira Fanstone" userId="049d157d-438d-491c-abb7-1b1c74d0e0d3" providerId="ADAL" clId="{FB77CCD1-A176-41C6-9861-31CF2115CA96}"/>
    <pc:docChg chg="custSel addSld delSld modSld sldOrd">
      <pc:chgData name="Pollyana dos Reis Pereira Fanstone" userId="049d157d-438d-491c-abb7-1b1c74d0e0d3" providerId="ADAL" clId="{FB77CCD1-A176-41C6-9861-31CF2115CA96}" dt="2023-08-25T19:59:46.353" v="213" actId="2696"/>
      <pc:docMkLst>
        <pc:docMk/>
      </pc:docMkLst>
      <pc:sldChg chg="modSp del ord">
        <pc:chgData name="Pollyana dos Reis Pereira Fanstone" userId="049d157d-438d-491c-abb7-1b1c74d0e0d3" providerId="ADAL" clId="{FB77CCD1-A176-41C6-9861-31CF2115CA96}" dt="2023-08-25T18:39:09.450" v="93" actId="2696"/>
        <pc:sldMkLst>
          <pc:docMk/>
          <pc:sldMk cId="3613023736" sldId="291"/>
        </pc:sldMkLst>
        <pc:spChg chg="mod">
          <ac:chgData name="Pollyana dos Reis Pereira Fanstone" userId="049d157d-438d-491c-abb7-1b1c74d0e0d3" providerId="ADAL" clId="{FB77CCD1-A176-41C6-9861-31CF2115CA96}" dt="2023-08-25T18:38:42.709" v="92" actId="6549"/>
          <ac:spMkLst>
            <pc:docMk/>
            <pc:sldMk cId="3613023736" sldId="291"/>
            <ac:spMk id="5" creationId="{DAF23071-9EAE-BC29-A6B2-DF2E6FE7023C}"/>
          </ac:spMkLst>
        </pc:spChg>
      </pc:sldChg>
      <pc:sldChg chg="addSp modSp">
        <pc:chgData name="Pollyana dos Reis Pereira Fanstone" userId="049d157d-438d-491c-abb7-1b1c74d0e0d3" providerId="ADAL" clId="{FB77CCD1-A176-41C6-9861-31CF2115CA96}" dt="2023-08-25T18:46:35.635" v="177" actId="313"/>
        <pc:sldMkLst>
          <pc:docMk/>
          <pc:sldMk cId="3492208910" sldId="292"/>
        </pc:sldMkLst>
        <pc:spChg chg="mod">
          <ac:chgData name="Pollyana dos Reis Pereira Fanstone" userId="049d157d-438d-491c-abb7-1b1c74d0e0d3" providerId="ADAL" clId="{FB77CCD1-A176-41C6-9861-31CF2115CA96}" dt="2023-08-25T18:45:18.602" v="145" actId="123"/>
          <ac:spMkLst>
            <pc:docMk/>
            <pc:sldMk cId="3492208910" sldId="292"/>
            <ac:spMk id="3" creationId="{C83341E9-478D-1A13-A7E3-ED16140C247E}"/>
          </ac:spMkLst>
        </pc:spChg>
        <pc:spChg chg="add mod">
          <ac:chgData name="Pollyana dos Reis Pereira Fanstone" userId="049d157d-438d-491c-abb7-1b1c74d0e0d3" providerId="ADAL" clId="{FB77CCD1-A176-41C6-9861-31CF2115CA96}" dt="2023-08-25T18:46:35.635" v="177" actId="313"/>
          <ac:spMkLst>
            <pc:docMk/>
            <pc:sldMk cId="3492208910" sldId="292"/>
            <ac:spMk id="5" creationId="{A7CB4410-6693-401E-9129-4C27ECB198D9}"/>
          </ac:spMkLst>
        </pc:spChg>
        <pc:picChg chg="add mod">
          <ac:chgData name="Pollyana dos Reis Pereira Fanstone" userId="049d157d-438d-491c-abb7-1b1c74d0e0d3" providerId="ADAL" clId="{FB77CCD1-A176-41C6-9861-31CF2115CA96}" dt="2023-08-25T18:45:41.630" v="150" actId="1076"/>
          <ac:picMkLst>
            <pc:docMk/>
            <pc:sldMk cId="3492208910" sldId="292"/>
            <ac:picMk id="4" creationId="{EA72058D-D155-4CC2-BD73-8579B2BD51A0}"/>
          </ac:picMkLst>
        </pc:picChg>
      </pc:sldChg>
      <pc:sldChg chg="modSp del">
        <pc:chgData name="Pollyana dos Reis Pereira Fanstone" userId="049d157d-438d-491c-abb7-1b1c74d0e0d3" providerId="ADAL" clId="{FB77CCD1-A176-41C6-9861-31CF2115CA96}" dt="2023-08-25T19:58:33.190" v="199" actId="2696"/>
        <pc:sldMkLst>
          <pc:docMk/>
          <pc:sldMk cId="259909260" sldId="293"/>
        </pc:sldMkLst>
        <pc:spChg chg="mod">
          <ac:chgData name="Pollyana dos Reis Pereira Fanstone" userId="049d157d-438d-491c-abb7-1b1c74d0e0d3" providerId="ADAL" clId="{FB77CCD1-A176-41C6-9861-31CF2115CA96}" dt="2023-08-25T19:57:38.156" v="180" actId="27636"/>
          <ac:spMkLst>
            <pc:docMk/>
            <pc:sldMk cId="259909260" sldId="293"/>
            <ac:spMk id="3" creationId="{C83341E9-478D-1A13-A7E3-ED16140C247E}"/>
          </ac:spMkLst>
        </pc:spChg>
      </pc:sldChg>
      <pc:sldChg chg="del">
        <pc:chgData name="Pollyana dos Reis Pereira Fanstone" userId="049d157d-438d-491c-abb7-1b1c74d0e0d3" providerId="ADAL" clId="{FB77CCD1-A176-41C6-9861-31CF2115CA96}" dt="2023-08-25T19:59:46.322" v="207" actId="2696"/>
        <pc:sldMkLst>
          <pc:docMk/>
          <pc:sldMk cId="793654321" sldId="294"/>
        </pc:sldMkLst>
      </pc:sldChg>
      <pc:sldChg chg="del">
        <pc:chgData name="Pollyana dos Reis Pereira Fanstone" userId="049d157d-438d-491c-abb7-1b1c74d0e0d3" providerId="ADAL" clId="{FB77CCD1-A176-41C6-9861-31CF2115CA96}" dt="2023-08-25T19:59:46.322" v="208" actId="2696"/>
        <pc:sldMkLst>
          <pc:docMk/>
          <pc:sldMk cId="1023231574" sldId="296"/>
        </pc:sldMkLst>
      </pc:sldChg>
      <pc:sldChg chg="del">
        <pc:chgData name="Pollyana dos Reis Pereira Fanstone" userId="049d157d-438d-491c-abb7-1b1c74d0e0d3" providerId="ADAL" clId="{FB77CCD1-A176-41C6-9861-31CF2115CA96}" dt="2023-08-25T19:59:46.338" v="209" actId="2696"/>
        <pc:sldMkLst>
          <pc:docMk/>
          <pc:sldMk cId="533188866" sldId="297"/>
        </pc:sldMkLst>
      </pc:sldChg>
      <pc:sldChg chg="del">
        <pc:chgData name="Pollyana dos Reis Pereira Fanstone" userId="049d157d-438d-491c-abb7-1b1c74d0e0d3" providerId="ADAL" clId="{FB77CCD1-A176-41C6-9861-31CF2115CA96}" dt="2023-08-25T19:59:46.338" v="210" actId="2696"/>
        <pc:sldMkLst>
          <pc:docMk/>
          <pc:sldMk cId="3096267696" sldId="298"/>
        </pc:sldMkLst>
      </pc:sldChg>
      <pc:sldChg chg="del">
        <pc:chgData name="Pollyana dos Reis Pereira Fanstone" userId="049d157d-438d-491c-abb7-1b1c74d0e0d3" providerId="ADAL" clId="{FB77CCD1-A176-41C6-9861-31CF2115CA96}" dt="2023-08-25T19:59:46.338" v="211" actId="2696"/>
        <pc:sldMkLst>
          <pc:docMk/>
          <pc:sldMk cId="604409443" sldId="299"/>
        </pc:sldMkLst>
      </pc:sldChg>
      <pc:sldChg chg="del">
        <pc:chgData name="Pollyana dos Reis Pereira Fanstone" userId="049d157d-438d-491c-abb7-1b1c74d0e0d3" providerId="ADAL" clId="{FB77CCD1-A176-41C6-9861-31CF2115CA96}" dt="2023-08-25T19:59:46.338" v="212" actId="2696"/>
        <pc:sldMkLst>
          <pc:docMk/>
          <pc:sldMk cId="4200674063" sldId="300"/>
        </pc:sldMkLst>
      </pc:sldChg>
      <pc:sldChg chg="del">
        <pc:chgData name="Pollyana dos Reis Pereira Fanstone" userId="049d157d-438d-491c-abb7-1b1c74d0e0d3" providerId="ADAL" clId="{FB77CCD1-A176-41C6-9861-31CF2115CA96}" dt="2023-08-25T19:59:46.353" v="213" actId="2696"/>
        <pc:sldMkLst>
          <pc:docMk/>
          <pc:sldMk cId="3437031766" sldId="301"/>
        </pc:sldMkLst>
      </pc:sldChg>
      <pc:sldChg chg="modSp ord">
        <pc:chgData name="Pollyana dos Reis Pereira Fanstone" userId="049d157d-438d-491c-abb7-1b1c74d0e0d3" providerId="ADAL" clId="{FB77CCD1-A176-41C6-9861-31CF2115CA96}" dt="2023-08-25T19:59:13.369" v="205" actId="113"/>
        <pc:sldMkLst>
          <pc:docMk/>
          <pc:sldMk cId="2633839706" sldId="302"/>
        </pc:sldMkLst>
        <pc:spChg chg="mod">
          <ac:chgData name="Pollyana dos Reis Pereira Fanstone" userId="049d157d-438d-491c-abb7-1b1c74d0e0d3" providerId="ADAL" clId="{FB77CCD1-A176-41C6-9861-31CF2115CA96}" dt="2023-08-25T19:59:13.369" v="205" actId="113"/>
          <ac:spMkLst>
            <pc:docMk/>
            <pc:sldMk cId="2633839706" sldId="302"/>
            <ac:spMk id="3" creationId="{C83341E9-478D-1A13-A7E3-ED16140C247E}"/>
          </ac:spMkLst>
        </pc:spChg>
      </pc:sldChg>
      <pc:sldChg chg="addSp delSp modSp add">
        <pc:chgData name="Pollyana dos Reis Pereira Fanstone" userId="049d157d-438d-491c-abb7-1b1c74d0e0d3" providerId="ADAL" clId="{FB77CCD1-A176-41C6-9861-31CF2115CA96}" dt="2023-08-25T19:58:28.260" v="198" actId="113"/>
        <pc:sldMkLst>
          <pc:docMk/>
          <pc:sldMk cId="2163347870" sldId="304"/>
        </pc:sldMkLst>
        <pc:spChg chg="del">
          <ac:chgData name="Pollyana dos Reis Pereira Fanstone" userId="049d157d-438d-491c-abb7-1b1c74d0e0d3" providerId="ADAL" clId="{FB77CCD1-A176-41C6-9861-31CF2115CA96}" dt="2023-08-25T18:14:53.477" v="1" actId="478"/>
          <ac:spMkLst>
            <pc:docMk/>
            <pc:sldMk cId="2163347870" sldId="304"/>
            <ac:spMk id="2" creationId="{4B584F2D-60F2-41A7-A301-6511896F5E12}"/>
          </ac:spMkLst>
        </pc:spChg>
        <pc:spChg chg="del">
          <ac:chgData name="Pollyana dos Reis Pereira Fanstone" userId="049d157d-438d-491c-abb7-1b1c74d0e0d3" providerId="ADAL" clId="{FB77CCD1-A176-41C6-9861-31CF2115CA96}" dt="2023-08-25T18:15:19.378" v="5" actId="478"/>
          <ac:spMkLst>
            <pc:docMk/>
            <pc:sldMk cId="2163347870" sldId="304"/>
            <ac:spMk id="3" creationId="{25541E26-D655-4110-B4D8-9B94BCA4B197}"/>
          </ac:spMkLst>
        </pc:spChg>
        <pc:spChg chg="add mod">
          <ac:chgData name="Pollyana dos Reis Pereira Fanstone" userId="049d157d-438d-491c-abb7-1b1c74d0e0d3" providerId="ADAL" clId="{FB77CCD1-A176-41C6-9861-31CF2115CA96}" dt="2023-08-25T19:58:28.260" v="198" actId="113"/>
          <ac:spMkLst>
            <pc:docMk/>
            <pc:sldMk cId="2163347870" sldId="304"/>
            <ac:spMk id="7" creationId="{28E1683F-C513-4540-8F73-8EC57E07374F}"/>
          </ac:spMkLst>
        </pc:spChg>
        <pc:picChg chg="add del">
          <ac:chgData name="Pollyana dos Reis Pereira Fanstone" userId="049d157d-438d-491c-abb7-1b1c74d0e0d3" providerId="ADAL" clId="{FB77CCD1-A176-41C6-9861-31CF2115CA96}" dt="2023-08-25T18:14:56.400" v="3"/>
          <ac:picMkLst>
            <pc:docMk/>
            <pc:sldMk cId="2163347870" sldId="304"/>
            <ac:picMk id="4" creationId="{28FCCD62-0CD6-429B-8F93-73F366A71860}"/>
          </ac:picMkLst>
        </pc:picChg>
        <pc:picChg chg="add mod">
          <ac:chgData name="Pollyana dos Reis Pereira Fanstone" userId="049d157d-438d-491c-abb7-1b1c74d0e0d3" providerId="ADAL" clId="{FB77CCD1-A176-41C6-9861-31CF2115CA96}" dt="2023-08-25T18:20:12.957" v="24" actId="1076"/>
          <ac:picMkLst>
            <pc:docMk/>
            <pc:sldMk cId="2163347870" sldId="304"/>
            <ac:picMk id="5" creationId="{153D8C18-3F10-430F-AC4E-71ACD517946D}"/>
          </ac:picMkLst>
        </pc:picChg>
        <pc:picChg chg="add mod">
          <ac:chgData name="Pollyana dos Reis Pereira Fanstone" userId="049d157d-438d-491c-abb7-1b1c74d0e0d3" providerId="ADAL" clId="{FB77CCD1-A176-41C6-9861-31CF2115CA96}" dt="2023-08-25T19:58:03.127" v="184" actId="1076"/>
          <ac:picMkLst>
            <pc:docMk/>
            <pc:sldMk cId="2163347870" sldId="304"/>
            <ac:picMk id="6" creationId="{132EFC39-B5FF-4BB8-BAC1-C3C3FB198B58}"/>
          </ac:picMkLst>
        </pc:picChg>
        <pc:picChg chg="add mod">
          <ac:chgData name="Pollyana dos Reis Pereira Fanstone" userId="049d157d-438d-491c-abb7-1b1c74d0e0d3" providerId="ADAL" clId="{FB77CCD1-A176-41C6-9861-31CF2115CA96}" dt="2023-08-25T18:20:45.892" v="28" actId="1076"/>
          <ac:picMkLst>
            <pc:docMk/>
            <pc:sldMk cId="2163347870" sldId="304"/>
            <ac:picMk id="1026" creationId="{9165D215-4B7E-4596-8570-AE1BF5F03A5A}"/>
          </ac:picMkLst>
        </pc:picChg>
      </pc:sldChg>
      <pc:sldChg chg="addSp delSp modSp add">
        <pc:chgData name="Pollyana dos Reis Pereira Fanstone" userId="049d157d-438d-491c-abb7-1b1c74d0e0d3" providerId="ADAL" clId="{FB77CCD1-A176-41C6-9861-31CF2115CA96}" dt="2023-08-25T18:18:21.027" v="18" actId="478"/>
        <pc:sldMkLst>
          <pc:docMk/>
          <pc:sldMk cId="1683164200" sldId="305"/>
        </pc:sldMkLst>
        <pc:spChg chg="mod">
          <ac:chgData name="Pollyana dos Reis Pereira Fanstone" userId="049d157d-438d-491c-abb7-1b1c74d0e0d3" providerId="ADAL" clId="{FB77CCD1-A176-41C6-9861-31CF2115CA96}" dt="2023-08-25T18:16:08.862" v="15" actId="20577"/>
          <ac:spMkLst>
            <pc:docMk/>
            <pc:sldMk cId="1683164200" sldId="305"/>
            <ac:spMk id="2" creationId="{DCFFE5E3-1477-49ED-BB55-84ECBA7B211C}"/>
          </ac:spMkLst>
        </pc:spChg>
        <pc:spChg chg="del">
          <ac:chgData name="Pollyana dos Reis Pereira Fanstone" userId="049d157d-438d-491c-abb7-1b1c74d0e0d3" providerId="ADAL" clId="{FB77CCD1-A176-41C6-9861-31CF2115CA96}" dt="2023-08-25T18:16:03.099" v="7"/>
          <ac:spMkLst>
            <pc:docMk/>
            <pc:sldMk cId="1683164200" sldId="305"/>
            <ac:spMk id="3" creationId="{83D069BD-6614-41A8-A934-A13BF4B9FDB1}"/>
          </ac:spMkLst>
        </pc:spChg>
        <pc:spChg chg="add del mod">
          <ac:chgData name="Pollyana dos Reis Pereira Fanstone" userId="049d157d-438d-491c-abb7-1b1c74d0e0d3" providerId="ADAL" clId="{FB77CCD1-A176-41C6-9861-31CF2115CA96}" dt="2023-08-25T18:18:21.027" v="18" actId="478"/>
          <ac:spMkLst>
            <pc:docMk/>
            <pc:sldMk cId="1683164200" sldId="305"/>
            <ac:spMk id="6" creationId="{D85C67AB-0E62-4567-A09F-5E78B31D4DFC}"/>
          </ac:spMkLst>
        </pc:spChg>
        <pc:picChg chg="add del mod">
          <ac:chgData name="Pollyana dos Reis Pereira Fanstone" userId="049d157d-438d-491c-abb7-1b1c74d0e0d3" providerId="ADAL" clId="{FB77CCD1-A176-41C6-9861-31CF2115CA96}" dt="2023-08-25T18:18:17.362" v="16" actId="478"/>
          <ac:picMkLst>
            <pc:docMk/>
            <pc:sldMk cId="1683164200" sldId="305"/>
            <ac:picMk id="4" creationId="{5869BB82-0438-472E-A9DA-3D3804636A01}"/>
          </ac:picMkLst>
        </pc:picChg>
        <pc:picChg chg="add">
          <ac:chgData name="Pollyana dos Reis Pereira Fanstone" userId="049d157d-438d-491c-abb7-1b1c74d0e0d3" providerId="ADAL" clId="{FB77CCD1-A176-41C6-9861-31CF2115CA96}" dt="2023-08-25T18:18:18.704" v="17"/>
          <ac:picMkLst>
            <pc:docMk/>
            <pc:sldMk cId="1683164200" sldId="305"/>
            <ac:picMk id="7" creationId="{6CC06170-134B-4856-9514-0CFF7F039338}"/>
          </ac:picMkLst>
        </pc:picChg>
      </pc:sldChg>
      <pc:sldChg chg="addSp delSp modSp add">
        <pc:chgData name="Pollyana dos Reis Pereira Fanstone" userId="049d157d-438d-491c-abb7-1b1c74d0e0d3" providerId="ADAL" clId="{FB77CCD1-A176-41C6-9861-31CF2115CA96}" dt="2023-08-25T18:19:20.417" v="23" actId="478"/>
        <pc:sldMkLst>
          <pc:docMk/>
          <pc:sldMk cId="3966585729" sldId="306"/>
        </pc:sldMkLst>
        <pc:spChg chg="del">
          <ac:chgData name="Pollyana dos Reis Pereira Fanstone" userId="049d157d-438d-491c-abb7-1b1c74d0e0d3" providerId="ADAL" clId="{FB77CCD1-A176-41C6-9861-31CF2115CA96}" dt="2023-08-25T18:19:20.417" v="23" actId="478"/>
          <ac:spMkLst>
            <pc:docMk/>
            <pc:sldMk cId="3966585729" sldId="306"/>
            <ac:spMk id="2" creationId="{691FCA92-FACA-4BC3-8978-6C8AA35D822E}"/>
          </ac:spMkLst>
        </pc:spChg>
        <pc:spChg chg="del">
          <ac:chgData name="Pollyana dos Reis Pereira Fanstone" userId="049d157d-438d-491c-abb7-1b1c74d0e0d3" providerId="ADAL" clId="{FB77CCD1-A176-41C6-9861-31CF2115CA96}" dt="2023-08-25T18:19:16.961" v="21" actId="478"/>
          <ac:spMkLst>
            <pc:docMk/>
            <pc:sldMk cId="3966585729" sldId="306"/>
            <ac:spMk id="3" creationId="{D689D60C-D393-4E2D-BAFA-8226157E1D4D}"/>
          </ac:spMkLst>
        </pc:spChg>
        <pc:picChg chg="add mod">
          <ac:chgData name="Pollyana dos Reis Pereira Fanstone" userId="049d157d-438d-491c-abb7-1b1c74d0e0d3" providerId="ADAL" clId="{FB77CCD1-A176-41C6-9861-31CF2115CA96}" dt="2023-08-25T18:19:18.694" v="22" actId="1076"/>
          <ac:picMkLst>
            <pc:docMk/>
            <pc:sldMk cId="3966585729" sldId="306"/>
            <ac:picMk id="4" creationId="{D6B434B1-A125-4AD1-BA43-E5A884C4E00E}"/>
          </ac:picMkLst>
        </pc:picChg>
      </pc:sldChg>
      <pc:sldChg chg="addSp delSp modSp add">
        <pc:chgData name="Pollyana dos Reis Pereira Fanstone" userId="049d157d-438d-491c-abb7-1b1c74d0e0d3" providerId="ADAL" clId="{FB77CCD1-A176-41C6-9861-31CF2115CA96}" dt="2023-08-25T18:22:08.881" v="54" actId="113"/>
        <pc:sldMkLst>
          <pc:docMk/>
          <pc:sldMk cId="1769272628" sldId="307"/>
        </pc:sldMkLst>
        <pc:spChg chg="mod">
          <ac:chgData name="Pollyana dos Reis Pereira Fanstone" userId="049d157d-438d-491c-abb7-1b1c74d0e0d3" providerId="ADAL" clId="{FB77CCD1-A176-41C6-9861-31CF2115CA96}" dt="2023-08-25T18:22:08.881" v="54" actId="113"/>
          <ac:spMkLst>
            <pc:docMk/>
            <pc:sldMk cId="1769272628" sldId="307"/>
            <ac:spMk id="2" creationId="{54971FEE-0279-481A-A74A-CFA2AB7E2CE3}"/>
          </ac:spMkLst>
        </pc:spChg>
        <pc:spChg chg="del">
          <ac:chgData name="Pollyana dos Reis Pereira Fanstone" userId="049d157d-438d-491c-abb7-1b1c74d0e0d3" providerId="ADAL" clId="{FB77CCD1-A176-41C6-9861-31CF2115CA96}" dt="2023-08-25T18:21:37.369" v="30" actId="478"/>
          <ac:spMkLst>
            <pc:docMk/>
            <pc:sldMk cId="1769272628" sldId="307"/>
            <ac:spMk id="3" creationId="{8DCB29A4-AC10-44FE-B964-5CCC3CF997B2}"/>
          </ac:spMkLst>
        </pc:spChg>
        <pc:picChg chg="add">
          <ac:chgData name="Pollyana dos Reis Pereira Fanstone" userId="049d157d-438d-491c-abb7-1b1c74d0e0d3" providerId="ADAL" clId="{FB77CCD1-A176-41C6-9861-31CF2115CA96}" dt="2023-08-25T18:21:38.588" v="31"/>
          <ac:picMkLst>
            <pc:docMk/>
            <pc:sldMk cId="1769272628" sldId="307"/>
            <ac:picMk id="4" creationId="{09780B44-A3FE-44DC-BCF5-D1A1B1850859}"/>
          </ac:picMkLst>
        </pc:picChg>
      </pc:sldChg>
      <pc:sldChg chg="addSp delSp modSp add ord">
        <pc:chgData name="Pollyana dos Reis Pereira Fanstone" userId="049d157d-438d-491c-abb7-1b1c74d0e0d3" providerId="ADAL" clId="{FB77CCD1-A176-41C6-9861-31CF2115CA96}" dt="2023-08-25T19:59:28.279" v="206"/>
        <pc:sldMkLst>
          <pc:docMk/>
          <pc:sldMk cId="3085984701" sldId="308"/>
        </pc:sldMkLst>
        <pc:spChg chg="del">
          <ac:chgData name="Pollyana dos Reis Pereira Fanstone" userId="049d157d-438d-491c-abb7-1b1c74d0e0d3" providerId="ADAL" clId="{FB77CCD1-A176-41C6-9861-31CF2115CA96}" dt="2023-08-25T18:31:28.615" v="62" actId="478"/>
          <ac:spMkLst>
            <pc:docMk/>
            <pc:sldMk cId="3085984701" sldId="308"/>
            <ac:spMk id="2" creationId="{054B6A1C-EEDA-45C3-8466-B3CB16EC0B11}"/>
          </ac:spMkLst>
        </pc:spChg>
        <pc:spChg chg="del mod">
          <ac:chgData name="Pollyana dos Reis Pereira Fanstone" userId="049d157d-438d-491c-abb7-1b1c74d0e0d3" providerId="ADAL" clId="{FB77CCD1-A176-41C6-9861-31CF2115CA96}" dt="2023-08-25T18:31:35.561" v="64" actId="478"/>
          <ac:spMkLst>
            <pc:docMk/>
            <pc:sldMk cId="3085984701" sldId="308"/>
            <ac:spMk id="3" creationId="{A8A69C38-18CD-4960-8CCD-6E93617A1493}"/>
          </ac:spMkLst>
        </pc:spChg>
        <pc:spChg chg="add del mod">
          <ac:chgData name="Pollyana dos Reis Pereira Fanstone" userId="049d157d-438d-491c-abb7-1b1c74d0e0d3" providerId="ADAL" clId="{FB77CCD1-A176-41C6-9861-31CF2115CA96}" dt="2023-08-25T18:31:38.585" v="65" actId="478"/>
          <ac:spMkLst>
            <pc:docMk/>
            <pc:sldMk cId="3085984701" sldId="308"/>
            <ac:spMk id="5" creationId="{9113E91E-F44A-48F5-AB89-C9C4C23672E1}"/>
          </ac:spMkLst>
        </pc:spChg>
        <pc:spChg chg="add mod">
          <ac:chgData name="Pollyana dos Reis Pereira Fanstone" userId="049d157d-438d-491c-abb7-1b1c74d0e0d3" providerId="ADAL" clId="{FB77CCD1-A176-41C6-9861-31CF2115CA96}" dt="2023-08-25T18:35:01.114" v="83" actId="1076"/>
          <ac:spMkLst>
            <pc:docMk/>
            <pc:sldMk cId="3085984701" sldId="308"/>
            <ac:spMk id="6" creationId="{E82412E7-D8CF-46B9-9C5C-B7799259636A}"/>
          </ac:spMkLst>
        </pc:spChg>
        <pc:picChg chg="add mod">
          <ac:chgData name="Pollyana dos Reis Pereira Fanstone" userId="049d157d-438d-491c-abb7-1b1c74d0e0d3" providerId="ADAL" clId="{FB77CCD1-A176-41C6-9861-31CF2115CA96}" dt="2023-08-25T18:34:42.051" v="81" actId="1076"/>
          <ac:picMkLst>
            <pc:docMk/>
            <pc:sldMk cId="3085984701" sldId="308"/>
            <ac:picMk id="2050" creationId="{E9D6B838-8B31-4A41-9D45-CA242C812D38}"/>
          </ac:picMkLst>
        </pc:picChg>
      </pc:sldChg>
      <pc:sldChg chg="addSp delSp modSp add">
        <pc:chgData name="Pollyana dos Reis Pereira Fanstone" userId="049d157d-438d-491c-abb7-1b1c74d0e0d3" providerId="ADAL" clId="{FB77CCD1-A176-41C6-9861-31CF2115CA96}" dt="2023-08-25T18:36:59.283" v="88" actId="1076"/>
        <pc:sldMkLst>
          <pc:docMk/>
          <pc:sldMk cId="1021003695" sldId="309"/>
        </pc:sldMkLst>
        <pc:spChg chg="del">
          <ac:chgData name="Pollyana dos Reis Pereira Fanstone" userId="049d157d-438d-491c-abb7-1b1c74d0e0d3" providerId="ADAL" clId="{FB77CCD1-A176-41C6-9861-31CF2115CA96}" dt="2023-08-25T18:36:54.385" v="85" actId="478"/>
          <ac:spMkLst>
            <pc:docMk/>
            <pc:sldMk cId="1021003695" sldId="309"/>
            <ac:spMk id="2" creationId="{3507BDF2-1B69-46F2-8A24-9E55941BA096}"/>
          </ac:spMkLst>
        </pc:spChg>
        <pc:spChg chg="del">
          <ac:chgData name="Pollyana dos Reis Pereira Fanstone" userId="049d157d-438d-491c-abb7-1b1c74d0e0d3" providerId="ADAL" clId="{FB77CCD1-A176-41C6-9861-31CF2115CA96}" dt="2023-08-25T18:36:56.591" v="86" actId="478"/>
          <ac:spMkLst>
            <pc:docMk/>
            <pc:sldMk cId="1021003695" sldId="309"/>
            <ac:spMk id="3" creationId="{CA46ED30-5B79-41FC-B3DA-85FD1AA8C932}"/>
          </ac:spMkLst>
        </pc:spChg>
        <pc:picChg chg="add mod">
          <ac:chgData name="Pollyana dos Reis Pereira Fanstone" userId="049d157d-438d-491c-abb7-1b1c74d0e0d3" providerId="ADAL" clId="{FB77CCD1-A176-41C6-9861-31CF2115CA96}" dt="2023-08-25T18:36:59.283" v="88" actId="1076"/>
          <ac:picMkLst>
            <pc:docMk/>
            <pc:sldMk cId="1021003695" sldId="309"/>
            <ac:picMk id="4" creationId="{4C76C255-BFDC-4A0C-B527-CD75054C13A9}"/>
          </ac:picMkLst>
        </pc:picChg>
      </pc:sldChg>
      <pc:sldChg chg="addSp delSp modSp add del">
        <pc:chgData name="Pollyana dos Reis Pereira Fanstone" userId="049d157d-438d-491c-abb7-1b1c74d0e0d3" providerId="ADAL" clId="{FB77CCD1-A176-41C6-9861-31CF2115CA96}" dt="2023-08-25T19:57:25.137" v="178" actId="2696"/>
        <pc:sldMkLst>
          <pc:docMk/>
          <pc:sldMk cId="2691975540" sldId="310"/>
        </pc:sldMkLst>
        <pc:spChg chg="del">
          <ac:chgData name="Pollyana dos Reis Pereira Fanstone" userId="049d157d-438d-491c-abb7-1b1c74d0e0d3" providerId="ADAL" clId="{FB77CCD1-A176-41C6-9861-31CF2115CA96}" dt="2023-08-25T18:39:26.333" v="99" actId="478"/>
          <ac:spMkLst>
            <pc:docMk/>
            <pc:sldMk cId="2691975540" sldId="310"/>
            <ac:spMk id="2" creationId="{DF83DA93-BF53-4CFA-BEA2-722C9C25B887}"/>
          </ac:spMkLst>
        </pc:spChg>
        <pc:spChg chg="del">
          <ac:chgData name="Pollyana dos Reis Pereira Fanstone" userId="049d157d-438d-491c-abb7-1b1c74d0e0d3" providerId="ADAL" clId="{FB77CCD1-A176-41C6-9861-31CF2115CA96}" dt="2023-08-25T18:39:13.217" v="95" actId="478"/>
          <ac:spMkLst>
            <pc:docMk/>
            <pc:sldMk cId="2691975540" sldId="310"/>
            <ac:spMk id="3" creationId="{6C0534DD-8AE1-4BD5-8E27-D502FCB81F70}"/>
          </ac:spMkLst>
        </pc:spChg>
        <pc:spChg chg="add del mod">
          <ac:chgData name="Pollyana dos Reis Pereira Fanstone" userId="049d157d-438d-491c-abb7-1b1c74d0e0d3" providerId="ADAL" clId="{FB77CCD1-A176-41C6-9861-31CF2115CA96}" dt="2023-08-25T18:45:38.489" v="149"/>
          <ac:spMkLst>
            <pc:docMk/>
            <pc:sldMk cId="2691975540" sldId="310"/>
            <ac:spMk id="4" creationId="{DE2DB589-00FE-44EF-BE04-282402271B2A}"/>
          </ac:spMkLst>
        </pc:spChg>
      </pc:sldChg>
      <pc:sldChg chg="addSp delSp modSp add">
        <pc:chgData name="Pollyana dos Reis Pereira Fanstone" userId="049d157d-438d-491c-abb7-1b1c74d0e0d3" providerId="ADAL" clId="{FB77CCD1-A176-41C6-9861-31CF2115CA96}" dt="2023-08-25T18:41:49.289" v="120" actId="12"/>
        <pc:sldMkLst>
          <pc:docMk/>
          <pc:sldMk cId="3727848078" sldId="311"/>
        </pc:sldMkLst>
        <pc:spChg chg="del">
          <ac:chgData name="Pollyana dos Reis Pereira Fanstone" userId="049d157d-438d-491c-abb7-1b1c74d0e0d3" providerId="ADAL" clId="{FB77CCD1-A176-41C6-9861-31CF2115CA96}" dt="2023-08-25T18:39:40.386" v="103" actId="478"/>
          <ac:spMkLst>
            <pc:docMk/>
            <pc:sldMk cId="3727848078" sldId="311"/>
            <ac:spMk id="2" creationId="{DDF9BDEB-E235-44BD-9162-F489A16FA61C}"/>
          </ac:spMkLst>
        </pc:spChg>
        <pc:spChg chg="mod">
          <ac:chgData name="Pollyana dos Reis Pereira Fanstone" userId="049d157d-438d-491c-abb7-1b1c74d0e0d3" providerId="ADAL" clId="{FB77CCD1-A176-41C6-9861-31CF2115CA96}" dt="2023-08-25T18:41:46.020" v="119" actId="12"/>
          <ac:spMkLst>
            <pc:docMk/>
            <pc:sldMk cId="3727848078" sldId="311"/>
            <ac:spMk id="3" creationId="{2E3BAC2F-6C10-43E6-AD4B-87F3271F33E3}"/>
          </ac:spMkLst>
        </pc:spChg>
        <pc:spChg chg="add mod">
          <ac:chgData name="Pollyana dos Reis Pereira Fanstone" userId="049d157d-438d-491c-abb7-1b1c74d0e0d3" providerId="ADAL" clId="{FB77CCD1-A176-41C6-9861-31CF2115CA96}" dt="2023-08-25T18:41:49.289" v="120" actId="12"/>
          <ac:spMkLst>
            <pc:docMk/>
            <pc:sldMk cId="3727848078" sldId="311"/>
            <ac:spMk id="5" creationId="{A46A5C4D-D785-40B8-AE54-7E5E24B70A2A}"/>
          </ac:spMkLst>
        </pc:spChg>
        <pc:picChg chg="add mod">
          <ac:chgData name="Pollyana dos Reis Pereira Fanstone" userId="049d157d-438d-491c-abb7-1b1c74d0e0d3" providerId="ADAL" clId="{FB77CCD1-A176-41C6-9861-31CF2115CA96}" dt="2023-08-25T18:40:41.319" v="106" actId="1076"/>
          <ac:picMkLst>
            <pc:docMk/>
            <pc:sldMk cId="3727848078" sldId="311"/>
            <ac:picMk id="4" creationId="{89360439-59CE-4E76-9619-D8B2F9B0C6E2}"/>
          </ac:picMkLst>
        </pc:picChg>
      </pc:sldChg>
      <pc:sldChg chg="delSp modSp add">
        <pc:chgData name="Pollyana dos Reis Pereira Fanstone" userId="049d157d-438d-491c-abb7-1b1c74d0e0d3" providerId="ADAL" clId="{FB77CCD1-A176-41C6-9861-31CF2115CA96}" dt="2023-08-25T18:45:24.758" v="146" actId="1076"/>
        <pc:sldMkLst>
          <pc:docMk/>
          <pc:sldMk cId="1861544647" sldId="312"/>
        </pc:sldMkLst>
        <pc:spChg chg="mod">
          <ac:chgData name="Pollyana dos Reis Pereira Fanstone" userId="049d157d-438d-491c-abb7-1b1c74d0e0d3" providerId="ADAL" clId="{FB77CCD1-A176-41C6-9861-31CF2115CA96}" dt="2023-08-25T18:45:24.758" v="146" actId="1076"/>
          <ac:spMkLst>
            <pc:docMk/>
            <pc:sldMk cId="1861544647" sldId="312"/>
            <ac:spMk id="3" creationId="{C83341E9-478D-1A13-A7E3-ED16140C247E}"/>
          </ac:spMkLst>
        </pc:spChg>
        <pc:picChg chg="del">
          <ac:chgData name="Pollyana dos Reis Pereira Fanstone" userId="049d157d-438d-491c-abb7-1b1c74d0e0d3" providerId="ADAL" clId="{FB77CCD1-A176-41C6-9861-31CF2115CA96}" dt="2023-08-25T18:42:04.615" v="122" actId="478"/>
          <ac:picMkLst>
            <pc:docMk/>
            <pc:sldMk cId="1861544647" sldId="312"/>
            <ac:picMk id="4" creationId="{EA72058D-D155-4CC2-BD73-8579B2BD51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1658952" y="3576402"/>
            <a:ext cx="604401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40260" y="209551"/>
            <a:ext cx="1892138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3429000" y="5257801"/>
            <a:ext cx="4992881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3493" y="5257801"/>
            <a:ext cx="4108388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3550780" y="5205698"/>
            <a:ext cx="76271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5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1" y="3718043"/>
            <a:ext cx="6858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F2B50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373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1549994" y="1751888"/>
            <a:ext cx="604401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1549994" y="1751888"/>
            <a:ext cx="604401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94617"/>
            <a:ext cx="3868340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94617"/>
            <a:ext cx="3887391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1549994" y="1751888"/>
            <a:ext cx="604401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1549994" y="1751888"/>
            <a:ext cx="604401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727" y="457201"/>
            <a:ext cx="4771814" cy="54038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49165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44727" y="457201"/>
            <a:ext cx="4771814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49165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3024506" y="3018802"/>
            <a:ext cx="3094988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0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e.com/carreira/futuro-do-trabalho-green-skills-serao-necessarias-em-todos-os-setores-da-economia-diz-estud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E5E3-1477-49ED-BB55-84ECBA7B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C06170-134B-4856-9514-0CFF7F03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0712"/>
            <a:ext cx="71628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B434B1-A125-4AD1-BA43-E5A884C4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060848"/>
            <a:ext cx="6877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71FEE-0279-481A-A74A-CFA2AB7E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TIC e Globalização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80B44-A3FE-44DC-BCF5-D1A1B185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062162"/>
            <a:ext cx="6543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692696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pt-BR" sz="4800" b="1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341E9-478D-1A13-A7E3-ED16140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pt-BR" sz="4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dirty="0">
                <a:effectLst/>
                <a:latin typeface="+mj-lt"/>
                <a:ea typeface="Times New Roman" panose="02020603050405020304" pitchFamily="18" charset="0"/>
              </a:rPr>
              <a:t>Desaparecimento das fronteiras comerciais e união do mercado mundial.</a:t>
            </a: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i="0" dirty="0">
                <a:effectLst/>
                <a:latin typeface="+mj-lt"/>
              </a:rPr>
              <a:t>Aculturação.</a:t>
            </a: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i="0" dirty="0">
                <a:effectLst/>
                <a:latin typeface="+mj-lt"/>
              </a:rPr>
              <a:t>Maior propagação de conhecimentos.</a:t>
            </a: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i="0" dirty="0">
                <a:effectLst/>
                <a:latin typeface="+mj-lt"/>
              </a:rPr>
              <a:t>Criação de blocos econômicos.</a:t>
            </a: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i="0" dirty="0">
                <a:effectLst/>
                <a:latin typeface="+mj-lt"/>
              </a:rPr>
              <a:t>Expansão do capitalismo.</a:t>
            </a:r>
          </a:p>
          <a:p>
            <a:pPr algn="just">
              <a:spcAft>
                <a:spcPts val="1125"/>
              </a:spcAft>
              <a:buFont typeface="Wingdings" panose="05000000000000000000" pitchFamily="2" charset="2"/>
              <a:buChar char="ü"/>
            </a:pPr>
            <a:r>
              <a:rPr lang="pt-BR" sz="3300" b="1" dirty="0">
                <a:latin typeface="+mj-lt"/>
                <a:ea typeface="Times New Roman" panose="02020603050405020304" pitchFamily="18" charset="0"/>
              </a:rPr>
              <a:t>Exploração de mão de obra.</a:t>
            </a:r>
            <a:endParaRPr lang="pt-BR" sz="3300" b="1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8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Transnacionais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9073C453-8EE9-A969-1FD6-F343BB6105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036" y="1675227"/>
            <a:ext cx="6299926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15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8D418F96-946D-41DE-B471-62A78CD0CD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74" y="1675227"/>
            <a:ext cx="7511451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574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A22720E-9FBD-B676-D270-651FE80035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9032" y="1675227"/>
            <a:ext cx="6865935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6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1D773-67CA-C097-FD77-0DACD8E4FA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840759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dirty="0" err="1">
                <a:solidFill>
                  <a:schemeClr val="bg1"/>
                </a:solidFill>
              </a:rPr>
              <a:t>Vantagens</a:t>
            </a:r>
            <a:endParaRPr lang="en-US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9CFF20-F11F-9EA3-763B-3347AF8EF936}"/>
              </a:ext>
            </a:extLst>
          </p:cNvPr>
          <p:cNvSpPr txBox="1"/>
          <p:nvPr/>
        </p:nvSpPr>
        <p:spPr>
          <a:xfrm>
            <a:off x="683568" y="2132856"/>
            <a:ext cx="6858000" cy="347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+mn-cs"/>
              </a:rPr>
              <a:t>Avanços tecnológicos (comunicação e transporte)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+mn-cs"/>
              </a:rPr>
              <a:t>Facilidade no fluxo de informação e de capitais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+mn-cs"/>
              </a:rPr>
              <a:t>Abertura de mercados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+mn-cs"/>
              </a:rPr>
              <a:t>Acesso a produtos importados</a:t>
            </a:r>
          </a:p>
        </p:txBody>
      </p:sp>
    </p:spTree>
    <p:extLst>
      <p:ext uri="{BB962C8B-B14F-4D97-AF65-F5344CB8AC3E}">
        <p14:creationId xmlns:p14="http://schemas.microsoft.com/office/powerpoint/2010/main" val="383792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dirty="0" err="1">
                <a:solidFill>
                  <a:schemeClr val="bg1"/>
                </a:solidFill>
              </a:rPr>
              <a:t>Desvantagens</a:t>
            </a:r>
            <a:endParaRPr lang="en-US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9CFF20-F11F-9EA3-763B-3347AF8EF936}"/>
              </a:ext>
            </a:extLst>
          </p:cNvPr>
          <p:cNvSpPr txBox="1"/>
          <p:nvPr/>
        </p:nvSpPr>
        <p:spPr>
          <a:xfrm>
            <a:off x="683568" y="2132856"/>
            <a:ext cx="6858000" cy="357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Concentração das riquezas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Aumento do desemprego</a:t>
            </a:r>
          </a:p>
          <a:p>
            <a:pPr marL="457200" marR="0" lvl="0" indent="-457200" algn="l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11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Descaracterização cultural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+mn-cs"/>
              </a:rPr>
              <a:t>Impactos negativos no meio ambiente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Exploração mão de obra (transnacionais)</a:t>
            </a:r>
          </a:p>
        </p:txBody>
      </p:sp>
    </p:spTree>
    <p:extLst>
      <p:ext uri="{BB962C8B-B14F-4D97-AF65-F5344CB8AC3E}">
        <p14:creationId xmlns:p14="http://schemas.microsoft.com/office/powerpoint/2010/main" val="9649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64708-3A4C-7986-616D-53DBF2B5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32635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950" dirty="0">
                <a:solidFill>
                  <a:schemeClr val="accent6"/>
                </a:solidFill>
                <a:latin typeface="Söhne"/>
              </a:rPr>
              <a:t>Processamento Verde?!</a:t>
            </a:r>
          </a:p>
          <a:p>
            <a:r>
              <a:rPr lang="pt-BR" sz="2400" dirty="0">
                <a:latin typeface="Söhne"/>
              </a:rPr>
              <a:t>Quanto mais tarefas executadas por um computador, mais energia é consumida.</a:t>
            </a:r>
          </a:p>
          <a:p>
            <a:pPr marL="0" indent="0">
              <a:buNone/>
            </a:pPr>
            <a:endParaRPr lang="pt-BR" sz="2400" dirty="0">
              <a:latin typeface="Söhne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40C28"/>
                </a:solidFill>
                <a:latin typeface="Söhne"/>
              </a:rPr>
              <a:t>               </a:t>
            </a:r>
            <a:r>
              <a:rPr lang="pt-BR" sz="2400" b="1" i="0" dirty="0">
                <a:solidFill>
                  <a:schemeClr val="accent6"/>
                </a:solidFill>
                <a:effectLst/>
                <a:latin typeface="Söhne"/>
              </a:rPr>
              <a:t>Conceitos de sustentabilidade na construção de chips.</a:t>
            </a:r>
          </a:p>
          <a:p>
            <a:endParaRPr lang="pt-BR" sz="2400" dirty="0">
              <a:solidFill>
                <a:srgbClr val="040C28"/>
              </a:solidFill>
              <a:latin typeface="Google Sans"/>
            </a:endParaRPr>
          </a:p>
          <a:p>
            <a:r>
              <a:rPr lang="pt-BR" sz="2400" dirty="0">
                <a:latin typeface="Söhne"/>
              </a:rPr>
              <a:t>Busca minimizar o consumo de energia, a geração de resíduos tóxicos e o uso de recursos naturais durante todo o ciclo de vida dos chips. </a:t>
            </a:r>
          </a:p>
        </p:txBody>
      </p:sp>
      <p:pic>
        <p:nvPicPr>
          <p:cNvPr id="2050" name="Picture 2" descr="Positivo Servers &amp; Solutions">
            <a:extLst>
              <a:ext uri="{FF2B5EF4-FFF2-40B4-BE49-F238E27FC236}">
                <a16:creationId xmlns:a16="http://schemas.microsoft.com/office/drawing/2014/main" id="{6935F637-168C-3F71-FE6C-DCAB4011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13564"/>
            <a:ext cx="5402797" cy="25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8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76C255-BFDC-4A0C-B527-CD75054C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420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AC2F-6C10-43E6-AD4B-87F3271F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1" y="1825625"/>
            <a:ext cx="885205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/>
              <a:t>- Precisamos olhar para onde as pessoas vivem, para o seu cotidiano, em especial as áreas pobres, para percebermos o lado negativo da globalização, o excludente. E nesse caso, a vertente econômica da globalização acaba por reafirmar o cotidiano dessas áreas e não consegue impedir que outros cotidianos já favorecidos sejam ampliados, o que resulta em conflitos muitas vezes justificados como competitividade.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360439-59CE-4E76-9619-D8B2F9B0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9" y="3852654"/>
            <a:ext cx="5067300" cy="26860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46A5C4D-D785-40B8-AE54-7E5E24B70A2A}"/>
              </a:ext>
            </a:extLst>
          </p:cNvPr>
          <p:cNvSpPr/>
          <p:nvPr/>
        </p:nvSpPr>
        <p:spPr>
          <a:xfrm>
            <a:off x="139169" y="3861048"/>
            <a:ext cx="3923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212529"/>
                </a:solidFill>
                <a:latin typeface="+mn-lt"/>
              </a:rPr>
              <a:t>- Há países que exportam muito mais que outros; </a:t>
            </a:r>
          </a:p>
          <a:p>
            <a:r>
              <a:rPr lang="pt-BR" sz="2400" b="1" dirty="0">
                <a:solidFill>
                  <a:srgbClr val="212529"/>
                </a:solidFill>
                <a:latin typeface="+mn-lt"/>
              </a:rPr>
              <a:t>há países que crescem  economicamente com as possibilidades de comércio globalizado, enquanto outros empobrecem.</a:t>
            </a:r>
            <a:endParaRPr lang="pt-BR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84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7064" y="904875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pt-BR" sz="2800" b="1" i="0" dirty="0">
                <a:solidFill>
                  <a:srgbClr val="212529"/>
                </a:solidFill>
                <a:effectLst/>
              </a:rPr>
              <a:t>Milton Santos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341E9-478D-1A13-A7E3-ED16140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38" y="2204864"/>
            <a:ext cx="8537324" cy="489654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Geógrafo, professor e intelectual brasileiro.</a:t>
            </a:r>
            <a:endParaRPr lang="pt-BR" sz="40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/>
              <a:t>Foi um ferrenho opositor ao conceito de </a:t>
            </a:r>
            <a:r>
              <a:rPr lang="pt-BR" b="1" dirty="0"/>
              <a:t>globalização </a:t>
            </a:r>
            <a:r>
              <a:rPr lang="pt-BR" dirty="0"/>
              <a:t>e de como sua prática se instalou no mundo, segundo ele gerando mais e mais desigualdade.</a:t>
            </a:r>
          </a:p>
          <a:p>
            <a:pPr algn="just"/>
            <a:r>
              <a:rPr lang="pt-BR" dirty="0"/>
              <a:t>Defendia uma nova forma de organização social, em que as populações periféricas tivessem maior autonomia e poder de decisão.</a:t>
            </a:r>
          </a:p>
          <a:p>
            <a:pPr marL="0" indent="0" algn="just">
              <a:buNone/>
            </a:pPr>
            <a:endParaRPr lang="pt-BR" sz="3200" i="1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2050" name="Picture 2" descr="O legado de Milton Santos: um novo mundo possível surgirá | Cultura">
            <a:extLst>
              <a:ext uri="{FF2B5EF4-FFF2-40B4-BE49-F238E27FC236}">
                <a16:creationId xmlns:a16="http://schemas.microsoft.com/office/drawing/2014/main" id="{0C196C26-AD76-8EA6-F9B4-DB0D1C52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36" y="0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72058D-D155-4CC2-BD73-8579B2BD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941168"/>
            <a:ext cx="3648075" cy="16668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7CB4410-6693-401E-9129-4C27ECB198D9}"/>
              </a:ext>
            </a:extLst>
          </p:cNvPr>
          <p:cNvSpPr/>
          <p:nvPr/>
        </p:nvSpPr>
        <p:spPr>
          <a:xfrm>
            <a:off x="314181" y="458112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212529"/>
                </a:solidFill>
                <a:latin typeface="+mn-lt"/>
              </a:rPr>
              <a:t>“Uma globalização fundamentada na solidariedade. À medida que entendemos o lugar onde vivemos e conhecemos sua história somos capazes de perceber as possibilidades de interação local com a global, deixando de apenas usar o que recebemos de fora”.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2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E427-DDD2-6412-6208-43F84172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7064" y="904875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pt-BR" sz="2800" b="1" i="0" dirty="0">
                <a:solidFill>
                  <a:srgbClr val="212529"/>
                </a:solidFill>
                <a:effectLst/>
              </a:rPr>
              <a:t>Milton Santos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341E9-478D-1A13-A7E3-ED16140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38" y="2047875"/>
            <a:ext cx="8537324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4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i="1" dirty="0">
                <a:effectLst/>
                <a:latin typeface="+mj-lt"/>
              </a:rPr>
              <a:t>“O processo de globalização só se manifesta em seu atual estágio graças aos avanços propiciados pelo meio técnico-científico-informacional”.</a:t>
            </a:r>
            <a:endParaRPr lang="pt-BR" sz="2800" b="1" i="1" dirty="0">
              <a:latin typeface="+mj-lt"/>
            </a:endParaRPr>
          </a:p>
          <a:p>
            <a:pPr marL="0" indent="0" algn="just">
              <a:buNone/>
            </a:pPr>
            <a:endParaRPr lang="pt-BR" sz="2800" b="1" i="1" dirty="0">
              <a:latin typeface="+mj-lt"/>
            </a:endParaRPr>
          </a:p>
          <a:p>
            <a:pPr marL="0" indent="0" algn="just">
              <a:buNone/>
            </a:pPr>
            <a:r>
              <a:rPr lang="pt-BR" sz="2800" b="1" i="1" dirty="0">
                <a:latin typeface="+mj-lt"/>
              </a:rPr>
              <a:t>“A</a:t>
            </a:r>
            <a:r>
              <a:rPr lang="pt-BR" sz="2800" b="1" i="1" dirty="0">
                <a:effectLst/>
                <a:latin typeface="+mj-lt"/>
              </a:rPr>
              <a:t> evolução das transformações do espaço vão desde o meio natural, passando pelo meio técnico, até chegar ao período atual, em que há uma maior inserção das ciências e do meio informacional sobre as formas de produção”.</a:t>
            </a:r>
          </a:p>
          <a:p>
            <a:pPr marL="0" indent="0" algn="just">
              <a:buNone/>
            </a:pPr>
            <a:endParaRPr lang="pt-BR" sz="3200" i="1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2050" name="Picture 2" descr="O legado de Milton Santos: um novo mundo possível surgirá | Cultura">
            <a:extLst>
              <a:ext uri="{FF2B5EF4-FFF2-40B4-BE49-F238E27FC236}">
                <a16:creationId xmlns:a16="http://schemas.microsoft.com/office/drawing/2014/main" id="{0C196C26-AD76-8EA6-F9B4-DB0D1C52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36" y="0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4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341E9-478D-1A13-A7E3-ED16140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4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i="0" dirty="0">
                <a:solidFill>
                  <a:srgbClr val="333333"/>
                </a:solidFill>
                <a:effectLst/>
                <a:latin typeface="+mj-lt"/>
              </a:rPr>
              <a:t>De acordo com o FMI (Fundo Monetário Internacional), </a:t>
            </a:r>
            <a:r>
              <a:rPr lang="pt-BR" sz="3200" b="1" i="1" dirty="0">
                <a:solidFill>
                  <a:srgbClr val="333333"/>
                </a:solidFill>
                <a:effectLst/>
                <a:latin typeface="+mj-lt"/>
              </a:rPr>
              <a:t>a globalização está dividida em quatro aspectos básicos: comércio e transações financeiras, movimentos de capital e de investimento, migração e movimento de pessoas e a disseminação de conhecimento.</a:t>
            </a:r>
            <a:endParaRPr lang="pt-BR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5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AC58BA0-E29D-F0AE-50D3-4611398A9CFC}"/>
              </a:ext>
            </a:extLst>
          </p:cNvPr>
          <p:cNvSpPr txBox="1"/>
          <p:nvPr/>
        </p:nvSpPr>
        <p:spPr>
          <a:xfrm>
            <a:off x="611560" y="2060848"/>
            <a:ext cx="78488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+mj-lt"/>
              </a:rPr>
              <a:t>C</a:t>
            </a:r>
            <a:r>
              <a:rPr lang="pt-BR" sz="2400" b="1" i="0" dirty="0">
                <a:effectLst/>
                <a:latin typeface="+mj-lt"/>
              </a:rPr>
              <a:t>om o </a:t>
            </a:r>
            <a:r>
              <a:rPr lang="pt-BR" sz="2400" b="1" i="1" dirty="0">
                <a:effectLst/>
                <a:latin typeface="+mj-lt"/>
              </a:rPr>
              <a:t>boom </a:t>
            </a:r>
            <a:r>
              <a:rPr lang="pt-BR" sz="2400" b="1" i="0" dirty="0">
                <a:effectLst/>
                <a:latin typeface="+mj-lt"/>
              </a:rPr>
              <a:t>da Internet, os países passaram a ter uma integração dinâmica e a sociedade passou a adquirir dados e informações quase que de forma instantânea; uma espécie de globalização virtual.</a:t>
            </a:r>
          </a:p>
          <a:p>
            <a:pPr algn="just"/>
            <a:endParaRPr lang="pt-BR" sz="2400" b="1" i="0" dirty="0">
              <a:effectLst/>
              <a:latin typeface="+mj-lt"/>
            </a:endParaRPr>
          </a:p>
          <a:p>
            <a:pPr algn="just"/>
            <a:r>
              <a:rPr lang="pt-BR" sz="2400" b="1" i="0" dirty="0">
                <a:effectLst/>
                <a:latin typeface="+mj-lt"/>
              </a:rPr>
              <a:t>No entanto... a propagação do conhecimento pode causar destruição se aplicada com más intenções.</a:t>
            </a:r>
          </a:p>
          <a:p>
            <a:pPr algn="just"/>
            <a:r>
              <a:rPr lang="pt-BR" sz="2400" b="1" i="0" dirty="0">
                <a:effectLst/>
                <a:latin typeface="+mj-lt"/>
              </a:rPr>
              <a:t>Exemplo disso é a disseminação de ideias terroristas, alavancada pela facilidade de acesso a dados respectivos em diversos tipos de plataformas de informação.</a:t>
            </a:r>
          </a:p>
          <a:p>
            <a:pPr algn="just"/>
            <a:endParaRPr lang="pt-BR" b="1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865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06F5B-6389-AF52-A771-0DF4C972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70892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40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ESG?</a:t>
            </a:r>
          </a:p>
        </p:txBody>
      </p:sp>
    </p:spTree>
    <p:extLst>
      <p:ext uri="{BB962C8B-B14F-4D97-AF65-F5344CB8AC3E}">
        <p14:creationId xmlns:p14="http://schemas.microsoft.com/office/powerpoint/2010/main" val="2787840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D4814-0F1B-BE21-E286-2A9E21D0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9" y="1846829"/>
            <a:ext cx="3771901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0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06F5B-6389-AF52-A771-0DF4C972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20"/>
            <a:ext cx="83358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Economia Verde</a:t>
            </a:r>
          </a:p>
          <a:p>
            <a:pPr marL="0" indent="0" algn="ctr">
              <a:buNone/>
            </a:pPr>
            <a:endParaRPr lang="pt-BR" sz="6000" dirty="0">
              <a:solidFill>
                <a:schemeClr val="accent6"/>
              </a:solidFill>
              <a:latin typeface="Amasis MT Pro Black" panose="020F0502020204030204" pitchFamily="18" charset="0"/>
            </a:endParaRPr>
          </a:p>
          <a:p>
            <a:r>
              <a:rPr lang="pt-BR" sz="32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 Baixa emissão de carbono</a:t>
            </a:r>
          </a:p>
          <a:p>
            <a:r>
              <a:rPr lang="pt-BR" sz="32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 Eficiência no uso de recursos naturais</a:t>
            </a:r>
          </a:p>
          <a:p>
            <a:r>
              <a:rPr lang="pt-BR" sz="32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 Melhoria de indicadores sociais</a:t>
            </a:r>
          </a:p>
          <a:p>
            <a:endParaRPr lang="pt-BR" sz="6000" dirty="0">
              <a:solidFill>
                <a:schemeClr val="accent6"/>
              </a:solidFill>
              <a:latin typeface="Amasis MT Pro Black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1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95308A-1762-C932-2EC7-E35FA5C9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62" y="1123527"/>
            <a:ext cx="699327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64708-3A4C-7986-616D-53DBF2B5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01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950" dirty="0">
                <a:solidFill>
                  <a:schemeClr val="accent6"/>
                </a:solidFill>
                <a:latin typeface="Söhne"/>
              </a:rPr>
              <a:t>Processamento Verde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B046F0-F3C3-4490-BC7C-56F0C015D8F0}"/>
              </a:ext>
            </a:extLst>
          </p:cNvPr>
          <p:cNvSpPr txBox="1"/>
          <p:nvPr/>
        </p:nvSpPr>
        <p:spPr>
          <a:xfrm>
            <a:off x="177604" y="2348880"/>
            <a:ext cx="87887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Design Eficiente de Chips</a:t>
            </a:r>
          </a:p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Uso de Materiais Sustentáveis</a:t>
            </a:r>
            <a:endParaRPr lang="pt-BR" sz="3200" dirty="0">
              <a:solidFill>
                <a:prstClr val="black"/>
              </a:solidFill>
              <a:latin typeface="Söhne"/>
            </a:endParaRPr>
          </a:p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Reciclagem e Reutilização</a:t>
            </a:r>
          </a:p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Energia Limpa</a:t>
            </a:r>
          </a:p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Transporte Eficiente</a:t>
            </a:r>
          </a:p>
          <a:p>
            <a:pPr marL="285750" indent="-2857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prstClr val="black"/>
                </a:solidFill>
                <a:latin typeface="Söhne"/>
              </a:rPr>
              <a:t>Pesquisa e Desenvolvimento Verde</a:t>
            </a:r>
            <a:endParaRPr lang="pt-BR" sz="3200" dirty="0">
              <a:solidFill>
                <a:prstClr val="black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08262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15A871-0573-F4BA-5695-D67231CD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7" y="1625410"/>
            <a:ext cx="7463281" cy="36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3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A80992-8C91-B27D-EE7B-04CD3844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323975"/>
            <a:ext cx="7572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C32DC28-548C-1A0F-F7AB-5E513FAC53F7}"/>
              </a:ext>
            </a:extLst>
          </p:cNvPr>
          <p:cNvSpPr txBox="1"/>
          <p:nvPr/>
        </p:nvSpPr>
        <p:spPr>
          <a:xfrm>
            <a:off x="1115616" y="692696"/>
            <a:ext cx="6912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masis MT Pro Black" panose="020F0502020204030204" pitchFamily="18" charset="0"/>
                <a:ea typeface="+mn-ea"/>
                <a:cs typeface="+mn-cs"/>
              </a:rPr>
              <a:t>Startups serão protagonistas dos avanços ambientais e sociais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DBF09A-973E-019E-1898-02FA0F71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5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CE7524-B227-5A17-1571-1116A078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9" y="1844824"/>
            <a:ext cx="7141080" cy="14785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15F4754-168F-F45C-D93F-F6DD164B2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5" y="3804125"/>
            <a:ext cx="6615991" cy="11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06F5B-6389-AF52-A771-0DF4C972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04864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4000" dirty="0">
                <a:solidFill>
                  <a:schemeClr val="accent6"/>
                </a:solidFill>
                <a:latin typeface="Amasis MT Pro Black" panose="020F0502020204030204" pitchFamily="18" charset="0"/>
              </a:rPr>
              <a:t>Green Skills?</a:t>
            </a:r>
          </a:p>
        </p:txBody>
      </p:sp>
    </p:spTree>
    <p:extLst>
      <p:ext uri="{BB962C8B-B14F-4D97-AF65-F5344CB8AC3E}">
        <p14:creationId xmlns:p14="http://schemas.microsoft.com/office/powerpoint/2010/main" val="3507689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5406F-3AC6-11F0-814D-5CA4DD91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51338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pt-BR" sz="2600" dirty="0">
                <a:latin typeface="Open Sans" panose="020B0606030504020204" pitchFamily="34" charset="0"/>
              </a:rPr>
              <a:t>H</a:t>
            </a:r>
            <a:r>
              <a:rPr lang="pt-BR" sz="2600" b="0" i="0" dirty="0">
                <a:effectLst/>
                <a:latin typeface="Open Sans" panose="020B0606030504020204" pitchFamily="34" charset="0"/>
              </a:rPr>
              <a:t>abilidades sustentáveis e têm como finalidade promover a proteção ambiental e o desenvolvimento sustentável. </a:t>
            </a:r>
          </a:p>
          <a:p>
            <a:pPr marL="0" indent="0" algn="just" fontAlgn="base">
              <a:buNone/>
            </a:pPr>
            <a:endParaRPr lang="pt-BR" sz="2600" b="0" i="0" dirty="0">
              <a:effectLst/>
              <a:latin typeface="Open Sans" panose="020B0606030504020204" pitchFamily="34" charset="0"/>
            </a:endParaRPr>
          </a:p>
          <a:p>
            <a:pPr algn="just" fontAlgn="base"/>
            <a:r>
              <a:rPr lang="pt-BR" sz="2600" b="0" i="0" dirty="0">
                <a:effectLst/>
                <a:latin typeface="Open Sans" panose="020B0606030504020204" pitchFamily="34" charset="0"/>
              </a:rPr>
              <a:t>Envolvem não apenas conhecimentos técnicos como, por exemplo, gestão de resíduos, mas habilidades voltadas para o pensamento crítico, resolução de problemas e comunicação </a:t>
            </a:r>
            <a:r>
              <a:rPr lang="pt-BR" sz="2600" b="0" i="0">
                <a:effectLst/>
                <a:latin typeface="Open Sans" panose="020B0606030504020204" pitchFamily="34" charset="0"/>
              </a:rPr>
              <a:t>clara.</a:t>
            </a:r>
          </a:p>
          <a:p>
            <a:pPr marL="0" indent="0" algn="just" fontAlgn="base">
              <a:buNone/>
            </a:pPr>
            <a:endParaRPr lang="pt-BR" sz="2600" b="0" i="0" dirty="0">
              <a:effectLst/>
              <a:latin typeface="Open Sans" panose="020B0606030504020204" pitchFamily="34" charset="0"/>
            </a:endParaRPr>
          </a:p>
          <a:p>
            <a:pPr algn="just" fontAlgn="base"/>
            <a:r>
              <a:rPr lang="pt-BR" sz="2600" b="0" i="0" dirty="0">
                <a:effectLst/>
                <a:latin typeface="Open Sans" panose="020B0606030504020204" pitchFamily="34" charset="0"/>
              </a:rPr>
              <a:t>O futuro do trabalho como um todo passa pelas </a:t>
            </a:r>
            <a:r>
              <a:rPr lang="pt-BR" sz="2600" b="0" i="0" dirty="0" err="1">
                <a:effectLst/>
                <a:latin typeface="Open Sans" panose="020B0606030504020204" pitchFamily="34" charset="0"/>
              </a:rPr>
              <a:t>green</a:t>
            </a:r>
            <a:r>
              <a:rPr lang="pt-BR" sz="2600" b="0" i="0" dirty="0">
                <a:effectLst/>
                <a:latin typeface="Open Sans" panose="020B0606030504020204" pitchFamily="34" charset="0"/>
              </a:rPr>
              <a:t> skills e a pandemia acelerou essa tendência. Segundo matéria da </a:t>
            </a:r>
            <a:r>
              <a:rPr lang="pt-BR" sz="2600" b="0" i="0" u="none" strike="noStrike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Exame</a:t>
            </a:r>
            <a:r>
              <a:rPr lang="pt-BR" sz="2600" b="0" i="0" dirty="0">
                <a:effectLst/>
                <a:latin typeface="Open Sans" panose="020B0606030504020204" pitchFamily="34" charset="0"/>
              </a:rPr>
              <a:t> e de acordo com os dados da </a:t>
            </a:r>
            <a:r>
              <a:rPr lang="pt-BR" sz="2600" b="0" i="0" u="none" strike="noStrike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Green Skills Report 2022,</a:t>
            </a:r>
            <a:r>
              <a:rPr lang="pt-BR" sz="2600" b="0" i="0" dirty="0">
                <a:effectLst/>
                <a:latin typeface="Open Sans" panose="020B0606030504020204" pitchFamily="34" charset="0"/>
              </a:rPr>
              <a:t> a oferta de empregos que procuram candidatos com habilidades verdes teve um crescimento de aproximadamente 8% nos últimos cinco anos, enquanto que os candidatos que possuem esse talento apenas aumentou 6%. O mercado vai cada vez mais precisar destes profissionais e a sua contratação está acelerando mais do que a dos outros.</a:t>
            </a:r>
          </a:p>
          <a:p>
            <a:pPr marL="0" indent="0" algn="r" fontAlgn="base">
              <a:buNone/>
            </a:pPr>
            <a:r>
              <a:rPr lang="pt-BR" sz="1800" b="0" i="0" dirty="0">
                <a:effectLst/>
                <a:latin typeface="Open Sans" panose="020B0606030504020204" pitchFamily="34" charset="0"/>
              </a:rPr>
              <a:t>https://www.superti360.com.br/green-skills-como-utiliza-las-na-tecnologia/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70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37227-6B0F-FFED-9CEB-15417866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8784976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3200" dirty="0"/>
              <a:t>https://www.youtube.com/watch?v=SIDSydt3yzA</a:t>
            </a:r>
          </a:p>
        </p:txBody>
      </p:sp>
    </p:spTree>
    <p:extLst>
      <p:ext uri="{BB962C8B-B14F-4D97-AF65-F5344CB8AC3E}">
        <p14:creationId xmlns:p14="http://schemas.microsoft.com/office/powerpoint/2010/main" val="132485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0312CB24-8F5B-1646-9122-40EBCAB7A5E2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5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A0EDD2-4B4A-ADF2-F427-9E8FAD21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dirty="0">
                <a:solidFill>
                  <a:srgbClr val="FFFFFF"/>
                </a:solidFill>
              </a:rPr>
              <a:t> GLOBALIZAÇÃO</a:t>
            </a:r>
          </a:p>
        </p:txBody>
      </p:sp>
    </p:spTree>
    <p:extLst>
      <p:ext uri="{BB962C8B-B14F-4D97-AF65-F5344CB8AC3E}">
        <p14:creationId xmlns:p14="http://schemas.microsoft.com/office/powerpoint/2010/main" val="106732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BC7F2-D7BA-5E25-3DCB-90165D1D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5CDB2-8402-025A-1B49-7ED6E6B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Industrialização: Aprenda sobre este processo que marcou a história">
            <a:extLst>
              <a:ext uri="{FF2B5EF4-FFF2-40B4-BE49-F238E27FC236}">
                <a16:creationId xmlns:a16="http://schemas.microsoft.com/office/drawing/2014/main" id="{615F01C8-E77F-D7F5-6B66-22F1D24E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9D4F14-32DA-3887-13DE-049669ED88ED}"/>
              </a:ext>
            </a:extLst>
          </p:cNvPr>
          <p:cNvSpPr txBox="1"/>
          <p:nvPr/>
        </p:nvSpPr>
        <p:spPr>
          <a:xfrm>
            <a:off x="4559849" y="249289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INDUSTRIALIZAÇÃO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826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82412E7-D8CF-46B9-9C5C-B7799259636A}"/>
              </a:ext>
            </a:extLst>
          </p:cNvPr>
          <p:cNvSpPr/>
          <p:nvPr/>
        </p:nvSpPr>
        <p:spPr>
          <a:xfrm>
            <a:off x="395536" y="1988840"/>
            <a:ext cx="36992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latin typeface="Titillium Web"/>
              </a:rPr>
              <a:t>Para você, a ideia de globalização pode ser considerada desde o período das Grandes Navegações dos séculos XV e XVII (entre os anos de 1.400 e 1.600), quando países, em especial europeus, exploraram a América, África, Ásia, entre outras regiões em busca de novas rotas de comércios ?</a:t>
            </a:r>
            <a:endParaRPr lang="pt-BR" sz="2400" dirty="0"/>
          </a:p>
        </p:txBody>
      </p:sp>
      <p:pic>
        <p:nvPicPr>
          <p:cNvPr id="2050" name="Picture 2" descr="Imagens Pessoa Pensando PNG e Vetor, com Fundo Transparente Para Download  Grátis | Pngtree">
            <a:extLst>
              <a:ext uri="{FF2B5EF4-FFF2-40B4-BE49-F238E27FC236}">
                <a16:creationId xmlns:a16="http://schemas.microsoft.com/office/drawing/2014/main" id="{E9D6B838-8B31-4A41-9D45-CA242C81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20" y="1843708"/>
            <a:ext cx="4320480" cy="49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8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3D8C18-3F10-430F-AC4E-71ACD517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69096"/>
            <a:ext cx="6553200" cy="1600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32EFC39-B5FF-4BB8-BAC1-C3C3FB19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85" y="5197711"/>
            <a:ext cx="6734175" cy="1581150"/>
          </a:xfrm>
          <a:prstGeom prst="rect">
            <a:avLst/>
          </a:prstGeom>
        </p:spPr>
      </p:pic>
      <p:pic>
        <p:nvPicPr>
          <p:cNvPr id="1026" name="Picture 2" descr="Na concepção do geógrafo inglês David Harvey, os avanços tecnológicos que  revolucionaram os transportes - brainly.com.br">
            <a:extLst>
              <a:ext uri="{FF2B5EF4-FFF2-40B4-BE49-F238E27FC236}">
                <a16:creationId xmlns:a16="http://schemas.microsoft.com/office/drawing/2014/main" id="{9165D215-4B7E-4596-8570-AE1BF5F0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2" y="3369296"/>
            <a:ext cx="217600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8E1683F-C513-4540-8F73-8EC57E07374F}"/>
              </a:ext>
            </a:extLst>
          </p:cNvPr>
          <p:cNvSpPr/>
          <p:nvPr/>
        </p:nvSpPr>
        <p:spPr>
          <a:xfrm>
            <a:off x="2411760" y="3485500"/>
            <a:ext cx="655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000" b="1" dirty="0"/>
              <a:t>“Diferentes partes do mundo se tornam mais conectadas </a:t>
            </a: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social, econômica e culturalmente</a:t>
            </a:r>
            <a:r>
              <a:rPr lang="pt-BR" sz="2000" b="1" dirty="0"/>
              <a:t>.</a:t>
            </a:r>
            <a:endParaRPr lang="pt-BR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Redes permitem a circulação de fluxos materiais (pessoas e produtos),  imateriais (informações e ideias) e dinheiro que move o mundo capitalista”.</a:t>
            </a:r>
          </a:p>
        </p:txBody>
      </p:sp>
    </p:spTree>
    <p:extLst>
      <p:ext uri="{BB962C8B-B14F-4D97-AF65-F5344CB8AC3E}">
        <p14:creationId xmlns:p14="http://schemas.microsoft.com/office/powerpoint/2010/main" val="216334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341E9-478D-1A13-A7E3-ED16140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2" y="-315416"/>
            <a:ext cx="9095336" cy="2204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4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0" i="0" dirty="0">
                <a:solidFill>
                  <a:srgbClr val="333333"/>
                </a:solidFill>
                <a:effectLst/>
                <a:latin typeface="+mj-lt"/>
              </a:rPr>
              <a:t>A globalização está ligada a uma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+mj-lt"/>
              </a:rPr>
              <a:t>nova forma de capitalismo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+mj-lt"/>
              </a:rPr>
              <a:t>, onde o “mercado de conhecimento” determina a evolução da economia mundial (Mario Murteira).</a:t>
            </a:r>
            <a:endParaRPr lang="pt-BR" sz="2800" i="1" dirty="0">
              <a:latin typeface="+mj-lt"/>
            </a:endParaRPr>
          </a:p>
        </p:txBody>
      </p:sp>
      <p:pic>
        <p:nvPicPr>
          <p:cNvPr id="4098" name="Picture 2" descr="conhecimento">
            <a:extLst>
              <a:ext uri="{FF2B5EF4-FFF2-40B4-BE49-F238E27FC236}">
                <a16:creationId xmlns:a16="http://schemas.microsoft.com/office/drawing/2014/main" id="{975B40ED-4DE4-E286-8959-53C50E65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" y="1875914"/>
            <a:ext cx="9095336" cy="498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3970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22caa-1ee3-4523-a284-83a1238078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AD6BAB1B64AA46A9F830099D114F70" ma:contentTypeVersion="16" ma:contentTypeDescription="Crie um novo documento." ma:contentTypeScope="" ma:versionID="074a8e7f5eee977110e09a9f26e79c83">
  <xsd:schema xmlns:xsd="http://www.w3.org/2001/XMLSchema" xmlns:xs="http://www.w3.org/2001/XMLSchema" xmlns:p="http://schemas.microsoft.com/office/2006/metadata/properties" xmlns:ns3="21822caa-1ee3-4523-a284-83a12380784b" xmlns:ns4="ccfdd786-947b-49de-b4b6-fbd098aaec8b" targetNamespace="http://schemas.microsoft.com/office/2006/metadata/properties" ma:root="true" ma:fieldsID="4f20d5af6d9ac78f4826fa279b8a6e7a" ns3:_="" ns4:_="">
    <xsd:import namespace="21822caa-1ee3-4523-a284-83a12380784b"/>
    <xsd:import namespace="ccfdd786-947b-49de-b4b6-fbd098aa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22caa-1ee3-4523-a284-83a123807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d786-947b-49de-b4b6-fbd098aae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8B691F-8518-4141-BF79-838D0E0A9872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21822caa-1ee3-4523-a284-83a12380784b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cfdd786-947b-49de-b4b6-fbd098aaec8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A638C3-8F7E-48EA-9477-1CB3B8427F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22caa-1ee3-4523-a284-83a12380784b"/>
    <ds:schemaRef ds:uri="ccfdd786-947b-49de-b4b6-fbd098aae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41ED2F-7B28-42F1-8D6F-6FD2E4723C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Modelo de design (contemporâneo)</Template>
  <TotalTime>407</TotalTime>
  <Words>864</Words>
  <Application>Microsoft Office PowerPoint</Application>
  <PresentationFormat>Apresentação na tela (4:3)</PresentationFormat>
  <Paragraphs>87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Amasis MT Pro Black</vt:lpstr>
      <vt:lpstr>Arial</vt:lpstr>
      <vt:lpstr>Calibri</vt:lpstr>
      <vt:lpstr>Calibri Light</vt:lpstr>
      <vt:lpstr>Google Sans</vt:lpstr>
      <vt:lpstr>Open Sans</vt:lpstr>
      <vt:lpstr>Söhne</vt:lpstr>
      <vt:lpstr>Times New Roman</vt:lpstr>
      <vt:lpstr>Titillium Web</vt:lpstr>
      <vt:lpstr>Wingdings</vt:lpstr>
      <vt:lpstr>1_Tema do Office</vt:lpstr>
      <vt:lpstr>SOCIEDADE EM REDE</vt:lpstr>
      <vt:lpstr>Apresentação do PowerPoint</vt:lpstr>
      <vt:lpstr>Apresentação do PowerPoint</vt:lpstr>
      <vt:lpstr>Apresentação do PowerPoint</vt:lpstr>
      <vt:lpstr> GLOBALIZAÇÃO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Apresentação do PowerPoint</vt:lpstr>
      <vt:lpstr>TIC e Globalização</vt:lpstr>
      <vt:lpstr>Características</vt:lpstr>
      <vt:lpstr>Transnacionais</vt:lpstr>
      <vt:lpstr>Tipos</vt:lpstr>
      <vt:lpstr>Tipos</vt:lpstr>
      <vt:lpstr>Tipos</vt:lpstr>
      <vt:lpstr>Vantagens</vt:lpstr>
      <vt:lpstr>Desvantagens</vt:lpstr>
      <vt:lpstr>Apresentação do PowerPoint</vt:lpstr>
      <vt:lpstr>Apresentação do PowerPoint</vt:lpstr>
      <vt:lpstr>Milton Santos</vt:lpstr>
      <vt:lpstr>Milton Santos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  EM  REDE</dc:title>
  <dc:subject/>
  <dc:creator>Pollyana Reis</dc:creator>
  <cp:keywords/>
  <dc:description/>
  <cp:lastModifiedBy>Pollyana dos Reis Pereira Fanstone</cp:lastModifiedBy>
  <cp:revision>6</cp:revision>
  <dcterms:created xsi:type="dcterms:W3CDTF">2021-03-06T12:30:47Z</dcterms:created>
  <dcterms:modified xsi:type="dcterms:W3CDTF">2023-08-28T21:52:41Z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TC010690071046</vt:lpwstr>
  </property>
  <property fmtid="{D5CDD505-2E9C-101B-9397-08002B2CF9AE}" pid="3" name="InternalTags">
    <vt:lpwstr/>
  </property>
  <property fmtid="{D5CDD505-2E9C-101B-9397-08002B2CF9AE}" pid="4" name="ContentTypeId">
    <vt:lpwstr>0x01010041AD6BAB1B64AA46A9F830099D114F70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8735000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