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41"/>
  </p:notesMasterIdLst>
  <p:sldIdLst>
    <p:sldId id="278" r:id="rId3"/>
    <p:sldId id="279" r:id="rId4"/>
    <p:sldId id="332" r:id="rId5"/>
    <p:sldId id="335" r:id="rId6"/>
    <p:sldId id="336" r:id="rId7"/>
    <p:sldId id="333" r:id="rId8"/>
    <p:sldId id="315" r:id="rId9"/>
    <p:sldId id="338" r:id="rId10"/>
    <p:sldId id="339" r:id="rId11"/>
    <p:sldId id="341" r:id="rId12"/>
    <p:sldId id="340" r:id="rId13"/>
    <p:sldId id="342" r:id="rId14"/>
    <p:sldId id="337" r:id="rId15"/>
    <p:sldId id="323" r:id="rId16"/>
    <p:sldId id="316" r:id="rId17"/>
    <p:sldId id="343" r:id="rId18"/>
    <p:sldId id="344" r:id="rId19"/>
    <p:sldId id="345" r:id="rId20"/>
    <p:sldId id="327" r:id="rId21"/>
    <p:sldId id="326" r:id="rId22"/>
    <p:sldId id="271" r:id="rId23"/>
    <p:sldId id="261" r:id="rId24"/>
    <p:sldId id="267" r:id="rId25"/>
    <p:sldId id="262" r:id="rId26"/>
    <p:sldId id="263" r:id="rId27"/>
    <p:sldId id="270" r:id="rId28"/>
    <p:sldId id="264" r:id="rId29"/>
    <p:sldId id="268" r:id="rId30"/>
    <p:sldId id="265" r:id="rId31"/>
    <p:sldId id="266" r:id="rId32"/>
    <p:sldId id="269" r:id="rId33"/>
    <p:sldId id="272" r:id="rId34"/>
    <p:sldId id="273" r:id="rId35"/>
    <p:sldId id="325" r:id="rId36"/>
    <p:sldId id="324" r:id="rId37"/>
    <p:sldId id="318" r:id="rId38"/>
    <p:sldId id="320" r:id="rId39"/>
    <p:sldId id="321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EC063-485D-4DD9-B9B4-386E2E6A72FF}" v="31" dt="2023-10-02T19:37:20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579" autoAdjust="0"/>
  </p:normalViewPr>
  <p:slideViewPr>
    <p:cSldViewPr snapToGrid="0">
      <p:cViewPr varScale="1">
        <p:scale>
          <a:sx n="63" d="100"/>
          <a:sy n="63" d="100"/>
        </p:scale>
        <p:origin x="93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llyana dos Reis Pereira Fanstone" userId="049d157d-438d-491c-abb7-1b1c74d0e0d3" providerId="ADAL" clId="{97913F48-ADF0-42C4-9A04-C2A13CBBA66C}"/>
    <pc:docChg chg="undo custSel addSld delSld modSld sldOrd delMainMaster">
      <pc:chgData name="Pollyana dos Reis Pereira Fanstone" userId="049d157d-438d-491c-abb7-1b1c74d0e0d3" providerId="ADAL" clId="{97913F48-ADF0-42C4-9A04-C2A13CBBA66C}" dt="2023-09-11T14:43:25.209" v="114" actId="14100"/>
      <pc:docMkLst>
        <pc:docMk/>
      </pc:docMkLst>
      <pc:sldChg chg="del">
        <pc:chgData name="Pollyana dos Reis Pereira Fanstone" userId="049d157d-438d-491c-abb7-1b1c74d0e0d3" providerId="ADAL" clId="{97913F48-ADF0-42C4-9A04-C2A13CBBA66C}" dt="2023-09-11T14:35:27.239" v="31" actId="2696"/>
        <pc:sldMkLst>
          <pc:docMk/>
          <pc:sldMk cId="3624428826" sldId="260"/>
        </pc:sldMkLst>
      </pc:sldChg>
      <pc:sldChg chg="del">
        <pc:chgData name="Pollyana dos Reis Pereira Fanstone" userId="049d157d-438d-491c-abb7-1b1c74d0e0d3" providerId="ADAL" clId="{97913F48-ADF0-42C4-9A04-C2A13CBBA66C}" dt="2023-09-11T14:35:27.223" v="25" actId="2696"/>
        <pc:sldMkLst>
          <pc:docMk/>
          <pc:sldMk cId="3618578221" sldId="266"/>
        </pc:sldMkLst>
      </pc:sldChg>
      <pc:sldChg chg="del">
        <pc:chgData name="Pollyana dos Reis Pereira Fanstone" userId="049d157d-438d-491c-abb7-1b1c74d0e0d3" providerId="ADAL" clId="{97913F48-ADF0-42C4-9A04-C2A13CBBA66C}" dt="2023-09-11T14:35:27.276" v="44" actId="2696"/>
        <pc:sldMkLst>
          <pc:docMk/>
          <pc:sldMk cId="1981173633" sldId="267"/>
        </pc:sldMkLst>
      </pc:sldChg>
      <pc:sldChg chg="del">
        <pc:chgData name="Pollyana dos Reis Pereira Fanstone" userId="049d157d-438d-491c-abb7-1b1c74d0e0d3" providerId="ADAL" clId="{97913F48-ADF0-42C4-9A04-C2A13CBBA66C}" dt="2023-09-11T14:35:27.191" v="21" actId="2696"/>
        <pc:sldMkLst>
          <pc:docMk/>
          <pc:sldMk cId="4289462428" sldId="268"/>
        </pc:sldMkLst>
      </pc:sldChg>
      <pc:sldChg chg="del">
        <pc:chgData name="Pollyana dos Reis Pereira Fanstone" userId="049d157d-438d-491c-abb7-1b1c74d0e0d3" providerId="ADAL" clId="{97913F48-ADF0-42C4-9A04-C2A13CBBA66C}" dt="2023-09-11T14:35:27.213" v="23" actId="2696"/>
        <pc:sldMkLst>
          <pc:docMk/>
          <pc:sldMk cId="589719815" sldId="270"/>
        </pc:sldMkLst>
      </pc:sldChg>
      <pc:sldChg chg="del">
        <pc:chgData name="Pollyana dos Reis Pereira Fanstone" userId="049d157d-438d-491c-abb7-1b1c74d0e0d3" providerId="ADAL" clId="{97913F48-ADF0-42C4-9A04-C2A13CBBA66C}" dt="2023-09-11T14:35:27.260" v="42" actId="2696"/>
        <pc:sldMkLst>
          <pc:docMk/>
          <pc:sldMk cId="4194813445" sldId="281"/>
        </pc:sldMkLst>
      </pc:sldChg>
      <pc:sldChg chg="del">
        <pc:chgData name="Pollyana dos Reis Pereira Fanstone" userId="049d157d-438d-491c-abb7-1b1c74d0e0d3" providerId="ADAL" clId="{97913F48-ADF0-42C4-9A04-C2A13CBBA66C}" dt="2023-09-11T14:35:27.191" v="22" actId="2696"/>
        <pc:sldMkLst>
          <pc:docMk/>
          <pc:sldMk cId="2121648857" sldId="286"/>
        </pc:sldMkLst>
      </pc:sldChg>
      <pc:sldChg chg="del">
        <pc:chgData name="Pollyana dos Reis Pereira Fanstone" userId="049d157d-438d-491c-abb7-1b1c74d0e0d3" providerId="ADAL" clId="{97913F48-ADF0-42C4-9A04-C2A13CBBA66C}" dt="2023-09-11T14:35:27.223" v="28" actId="2696"/>
        <pc:sldMkLst>
          <pc:docMk/>
          <pc:sldMk cId="666238860" sldId="287"/>
        </pc:sldMkLst>
      </pc:sldChg>
      <pc:sldChg chg="del">
        <pc:chgData name="Pollyana dos Reis Pereira Fanstone" userId="049d157d-438d-491c-abb7-1b1c74d0e0d3" providerId="ADAL" clId="{97913F48-ADF0-42C4-9A04-C2A13CBBA66C}" dt="2023-09-11T14:35:27.223" v="29" actId="2696"/>
        <pc:sldMkLst>
          <pc:docMk/>
          <pc:sldMk cId="1166050214" sldId="288"/>
        </pc:sldMkLst>
      </pc:sldChg>
      <pc:sldChg chg="del">
        <pc:chgData name="Pollyana dos Reis Pereira Fanstone" userId="049d157d-438d-491c-abb7-1b1c74d0e0d3" providerId="ADAL" clId="{97913F48-ADF0-42C4-9A04-C2A13CBBA66C}" dt="2023-09-11T14:35:27.219" v="24" actId="2696"/>
        <pc:sldMkLst>
          <pc:docMk/>
          <pc:sldMk cId="1625123517" sldId="289"/>
        </pc:sldMkLst>
      </pc:sldChg>
      <pc:sldChg chg="del">
        <pc:chgData name="Pollyana dos Reis Pereira Fanstone" userId="049d157d-438d-491c-abb7-1b1c74d0e0d3" providerId="ADAL" clId="{97913F48-ADF0-42C4-9A04-C2A13CBBA66C}" dt="2023-09-11T14:35:27.223" v="30" actId="2696"/>
        <pc:sldMkLst>
          <pc:docMk/>
          <pc:sldMk cId="3815641417" sldId="290"/>
        </pc:sldMkLst>
      </pc:sldChg>
      <pc:sldChg chg="del">
        <pc:chgData name="Pollyana dos Reis Pereira Fanstone" userId="049d157d-438d-491c-abb7-1b1c74d0e0d3" providerId="ADAL" clId="{97913F48-ADF0-42C4-9A04-C2A13CBBA66C}" dt="2023-09-11T14:35:27.223" v="27" actId="2696"/>
        <pc:sldMkLst>
          <pc:docMk/>
          <pc:sldMk cId="57701728" sldId="293"/>
        </pc:sldMkLst>
      </pc:sldChg>
      <pc:sldChg chg="del">
        <pc:chgData name="Pollyana dos Reis Pereira Fanstone" userId="049d157d-438d-491c-abb7-1b1c74d0e0d3" providerId="ADAL" clId="{97913F48-ADF0-42C4-9A04-C2A13CBBA66C}" dt="2023-09-11T14:35:27.239" v="32" actId="2696"/>
        <pc:sldMkLst>
          <pc:docMk/>
          <pc:sldMk cId="4076047464" sldId="294"/>
        </pc:sldMkLst>
      </pc:sldChg>
      <pc:sldChg chg="del">
        <pc:chgData name="Pollyana dos Reis Pereira Fanstone" userId="049d157d-438d-491c-abb7-1b1c74d0e0d3" providerId="ADAL" clId="{97913F48-ADF0-42C4-9A04-C2A13CBBA66C}" dt="2023-09-11T14:35:27.245" v="33" actId="2696"/>
        <pc:sldMkLst>
          <pc:docMk/>
          <pc:sldMk cId="1520959415" sldId="297"/>
        </pc:sldMkLst>
      </pc:sldChg>
      <pc:sldChg chg="del">
        <pc:chgData name="Pollyana dos Reis Pereira Fanstone" userId="049d157d-438d-491c-abb7-1b1c74d0e0d3" providerId="ADAL" clId="{97913F48-ADF0-42C4-9A04-C2A13CBBA66C}" dt="2023-09-11T14:35:27.245" v="34" actId="2696"/>
        <pc:sldMkLst>
          <pc:docMk/>
          <pc:sldMk cId="3925247576" sldId="299"/>
        </pc:sldMkLst>
      </pc:sldChg>
      <pc:sldChg chg="del">
        <pc:chgData name="Pollyana dos Reis Pereira Fanstone" userId="049d157d-438d-491c-abb7-1b1c74d0e0d3" providerId="ADAL" clId="{97913F48-ADF0-42C4-9A04-C2A13CBBA66C}" dt="2023-09-11T14:35:27.260" v="39" actId="2696"/>
        <pc:sldMkLst>
          <pc:docMk/>
          <pc:sldMk cId="625320606" sldId="300"/>
        </pc:sldMkLst>
      </pc:sldChg>
      <pc:sldChg chg="del">
        <pc:chgData name="Pollyana dos Reis Pereira Fanstone" userId="049d157d-438d-491c-abb7-1b1c74d0e0d3" providerId="ADAL" clId="{97913F48-ADF0-42C4-9A04-C2A13CBBA66C}" dt="2023-09-11T14:35:27.245" v="35" actId="2696"/>
        <pc:sldMkLst>
          <pc:docMk/>
          <pc:sldMk cId="2295691692" sldId="301"/>
        </pc:sldMkLst>
      </pc:sldChg>
      <pc:sldChg chg="del">
        <pc:chgData name="Pollyana dos Reis Pereira Fanstone" userId="049d157d-438d-491c-abb7-1b1c74d0e0d3" providerId="ADAL" clId="{97913F48-ADF0-42C4-9A04-C2A13CBBA66C}" dt="2023-09-11T14:35:27.260" v="36" actId="2696"/>
        <pc:sldMkLst>
          <pc:docMk/>
          <pc:sldMk cId="2416604711" sldId="302"/>
        </pc:sldMkLst>
      </pc:sldChg>
      <pc:sldChg chg="del">
        <pc:chgData name="Pollyana dos Reis Pereira Fanstone" userId="049d157d-438d-491c-abb7-1b1c74d0e0d3" providerId="ADAL" clId="{97913F48-ADF0-42C4-9A04-C2A13CBBA66C}" dt="2023-09-11T14:35:27.260" v="38" actId="2696"/>
        <pc:sldMkLst>
          <pc:docMk/>
          <pc:sldMk cId="2121239297" sldId="303"/>
        </pc:sldMkLst>
      </pc:sldChg>
      <pc:sldChg chg="del">
        <pc:chgData name="Pollyana dos Reis Pereira Fanstone" userId="049d157d-438d-491c-abb7-1b1c74d0e0d3" providerId="ADAL" clId="{97913F48-ADF0-42C4-9A04-C2A13CBBA66C}" dt="2023-09-11T14:35:27.260" v="40" actId="2696"/>
        <pc:sldMkLst>
          <pc:docMk/>
          <pc:sldMk cId="2015226914" sldId="305"/>
        </pc:sldMkLst>
      </pc:sldChg>
      <pc:sldChg chg="del">
        <pc:chgData name="Pollyana dos Reis Pereira Fanstone" userId="049d157d-438d-491c-abb7-1b1c74d0e0d3" providerId="ADAL" clId="{97913F48-ADF0-42C4-9A04-C2A13CBBA66C}" dt="2023-09-11T14:35:27.260" v="41" actId="2696"/>
        <pc:sldMkLst>
          <pc:docMk/>
          <pc:sldMk cId="3739305323" sldId="306"/>
        </pc:sldMkLst>
      </pc:sldChg>
      <pc:sldChg chg="del">
        <pc:chgData name="Pollyana dos Reis Pereira Fanstone" userId="049d157d-438d-491c-abb7-1b1c74d0e0d3" providerId="ADAL" clId="{97913F48-ADF0-42C4-9A04-C2A13CBBA66C}" dt="2023-09-11T14:35:27.276" v="43" actId="2696"/>
        <pc:sldMkLst>
          <pc:docMk/>
          <pc:sldMk cId="3697342696" sldId="307"/>
        </pc:sldMkLst>
      </pc:sldChg>
      <pc:sldChg chg="del">
        <pc:chgData name="Pollyana dos Reis Pereira Fanstone" userId="049d157d-438d-491c-abb7-1b1c74d0e0d3" providerId="ADAL" clId="{97913F48-ADF0-42C4-9A04-C2A13CBBA66C}" dt="2023-09-11T14:35:27.223" v="26" actId="2696"/>
        <pc:sldMkLst>
          <pc:docMk/>
          <pc:sldMk cId="3020029125" sldId="309"/>
        </pc:sldMkLst>
      </pc:sldChg>
      <pc:sldChg chg="del">
        <pc:chgData name="Pollyana dos Reis Pereira Fanstone" userId="049d157d-438d-491c-abb7-1b1c74d0e0d3" providerId="ADAL" clId="{97913F48-ADF0-42C4-9A04-C2A13CBBA66C}" dt="2023-09-11T14:35:27.276" v="45" actId="2696"/>
        <pc:sldMkLst>
          <pc:docMk/>
          <pc:sldMk cId="3358139948" sldId="310"/>
        </pc:sldMkLst>
      </pc:sldChg>
      <pc:sldChg chg="del">
        <pc:chgData name="Pollyana dos Reis Pereira Fanstone" userId="049d157d-438d-491c-abb7-1b1c74d0e0d3" providerId="ADAL" clId="{97913F48-ADF0-42C4-9A04-C2A13CBBA66C}" dt="2023-09-11T14:35:27.276" v="46" actId="2696"/>
        <pc:sldMkLst>
          <pc:docMk/>
          <pc:sldMk cId="1102654806" sldId="311"/>
        </pc:sldMkLst>
      </pc:sldChg>
      <pc:sldChg chg="del">
        <pc:chgData name="Pollyana dos Reis Pereira Fanstone" userId="049d157d-438d-491c-abb7-1b1c74d0e0d3" providerId="ADAL" clId="{97913F48-ADF0-42C4-9A04-C2A13CBBA66C}" dt="2023-09-11T14:35:27.276" v="47" actId="2696"/>
        <pc:sldMkLst>
          <pc:docMk/>
          <pc:sldMk cId="2376664281" sldId="312"/>
        </pc:sldMkLst>
      </pc:sldChg>
      <pc:sldChg chg="del">
        <pc:chgData name="Pollyana dos Reis Pereira Fanstone" userId="049d157d-438d-491c-abb7-1b1c74d0e0d3" providerId="ADAL" clId="{97913F48-ADF0-42C4-9A04-C2A13CBBA66C}" dt="2023-09-11T14:35:27.260" v="37" actId="2696"/>
        <pc:sldMkLst>
          <pc:docMk/>
          <pc:sldMk cId="391400447" sldId="313"/>
        </pc:sldMkLst>
      </pc:sldChg>
      <pc:sldChg chg="del">
        <pc:chgData name="Pollyana dos Reis Pereira Fanstone" userId="049d157d-438d-491c-abb7-1b1c74d0e0d3" providerId="ADAL" clId="{97913F48-ADF0-42C4-9A04-C2A13CBBA66C}" dt="2023-09-11T14:35:27.176" v="20" actId="2696"/>
        <pc:sldMkLst>
          <pc:docMk/>
          <pc:sldMk cId="2327278243" sldId="314"/>
        </pc:sldMkLst>
      </pc:sldChg>
      <pc:sldChg chg="modSp">
        <pc:chgData name="Pollyana dos Reis Pereira Fanstone" userId="049d157d-438d-491c-abb7-1b1c74d0e0d3" providerId="ADAL" clId="{97913F48-ADF0-42C4-9A04-C2A13CBBA66C}" dt="2023-09-11T14:33:39.901" v="13" actId="1076"/>
        <pc:sldMkLst>
          <pc:docMk/>
          <pc:sldMk cId="2295527457" sldId="315"/>
        </pc:sldMkLst>
        <pc:spChg chg="mod">
          <ac:chgData name="Pollyana dos Reis Pereira Fanstone" userId="049d157d-438d-491c-abb7-1b1c74d0e0d3" providerId="ADAL" clId="{97913F48-ADF0-42C4-9A04-C2A13CBBA66C}" dt="2023-09-11T14:33:25.510" v="9" actId="1076"/>
          <ac:spMkLst>
            <pc:docMk/>
            <pc:sldMk cId="2295527457" sldId="315"/>
            <ac:spMk id="4" creationId="{44F3CAE7-8033-478D-11DF-F099B7865605}"/>
          </ac:spMkLst>
        </pc:spChg>
        <pc:picChg chg="mod">
          <ac:chgData name="Pollyana dos Reis Pereira Fanstone" userId="049d157d-438d-491c-abb7-1b1c74d0e0d3" providerId="ADAL" clId="{97913F48-ADF0-42C4-9A04-C2A13CBBA66C}" dt="2023-09-11T14:33:32.509" v="11" actId="1076"/>
          <ac:picMkLst>
            <pc:docMk/>
            <pc:sldMk cId="2295527457" sldId="315"/>
            <ac:picMk id="1026" creationId="{E5065CB9-8951-EAAC-E3D2-AE7B7BB50657}"/>
          </ac:picMkLst>
        </pc:picChg>
        <pc:picChg chg="mod">
          <ac:chgData name="Pollyana dos Reis Pereira Fanstone" userId="049d157d-438d-491c-abb7-1b1c74d0e0d3" providerId="ADAL" clId="{97913F48-ADF0-42C4-9A04-C2A13CBBA66C}" dt="2023-09-11T14:33:34.133" v="12" actId="1076"/>
          <ac:picMkLst>
            <pc:docMk/>
            <pc:sldMk cId="2295527457" sldId="315"/>
            <ac:picMk id="1028" creationId="{C6F4E775-1201-2C97-E12A-72218536D42E}"/>
          </ac:picMkLst>
        </pc:picChg>
        <pc:picChg chg="mod">
          <ac:chgData name="Pollyana dos Reis Pereira Fanstone" userId="049d157d-438d-491c-abb7-1b1c74d0e0d3" providerId="ADAL" clId="{97913F48-ADF0-42C4-9A04-C2A13CBBA66C}" dt="2023-09-11T14:33:39.901" v="13" actId="1076"/>
          <ac:picMkLst>
            <pc:docMk/>
            <pc:sldMk cId="2295527457" sldId="315"/>
            <ac:picMk id="1030" creationId="{AC02C914-37E5-71F2-39B3-727ECF42D6F2}"/>
          </ac:picMkLst>
        </pc:picChg>
      </pc:sldChg>
      <pc:sldChg chg="ord">
        <pc:chgData name="Pollyana dos Reis Pereira Fanstone" userId="049d157d-438d-491c-abb7-1b1c74d0e0d3" providerId="ADAL" clId="{97913F48-ADF0-42C4-9A04-C2A13CBBA66C}" dt="2023-09-11T14:35:08.678" v="19"/>
        <pc:sldMkLst>
          <pc:docMk/>
          <pc:sldMk cId="320912950" sldId="326"/>
        </pc:sldMkLst>
      </pc:sldChg>
      <pc:sldChg chg="addSp delSp modSp add">
        <pc:chgData name="Pollyana dos Reis Pereira Fanstone" userId="049d157d-438d-491c-abb7-1b1c74d0e0d3" providerId="ADAL" clId="{97913F48-ADF0-42C4-9A04-C2A13CBBA66C}" dt="2023-09-11T14:34:41.733" v="18" actId="14100"/>
        <pc:sldMkLst>
          <pc:docMk/>
          <pc:sldMk cId="4265850507" sldId="330"/>
        </pc:sldMkLst>
        <pc:spChg chg="del">
          <ac:chgData name="Pollyana dos Reis Pereira Fanstone" userId="049d157d-438d-491c-abb7-1b1c74d0e0d3" providerId="ADAL" clId="{97913F48-ADF0-42C4-9A04-C2A13CBBA66C}" dt="2023-09-11T14:33:00.104" v="1" actId="478"/>
          <ac:spMkLst>
            <pc:docMk/>
            <pc:sldMk cId="4265850507" sldId="330"/>
            <ac:spMk id="2" creationId="{DF831FCD-A52B-4885-B313-78D747658780}"/>
          </ac:spMkLst>
        </pc:spChg>
        <pc:spChg chg="del">
          <ac:chgData name="Pollyana dos Reis Pereira Fanstone" userId="049d157d-438d-491c-abb7-1b1c74d0e0d3" providerId="ADAL" clId="{97913F48-ADF0-42C4-9A04-C2A13CBBA66C}" dt="2023-09-11T14:33:01.291" v="2" actId="478"/>
          <ac:spMkLst>
            <pc:docMk/>
            <pc:sldMk cId="4265850507" sldId="330"/>
            <ac:spMk id="3" creationId="{6BB86768-3E29-4C56-9959-205F7FF16D68}"/>
          </ac:spMkLst>
        </pc:spChg>
        <pc:spChg chg="add mod">
          <ac:chgData name="Pollyana dos Reis Pereira Fanstone" userId="049d157d-438d-491c-abb7-1b1c74d0e0d3" providerId="ADAL" clId="{97913F48-ADF0-42C4-9A04-C2A13CBBA66C}" dt="2023-09-11T14:34:41.733" v="18" actId="14100"/>
          <ac:spMkLst>
            <pc:docMk/>
            <pc:sldMk cId="4265850507" sldId="330"/>
            <ac:spMk id="4" creationId="{F6C6F232-9A2D-48A0-B44A-16FCB6837079}"/>
          </ac:spMkLst>
        </pc:spChg>
      </pc:sldChg>
      <pc:sldChg chg="addSp delSp modSp add">
        <pc:chgData name="Pollyana dos Reis Pereira Fanstone" userId="049d157d-438d-491c-abb7-1b1c74d0e0d3" providerId="ADAL" clId="{97913F48-ADF0-42C4-9A04-C2A13CBBA66C}" dt="2023-09-11T14:43:25.209" v="114" actId="14100"/>
        <pc:sldMkLst>
          <pc:docMk/>
          <pc:sldMk cId="1011521285" sldId="331"/>
        </pc:sldMkLst>
        <pc:spChg chg="mod">
          <ac:chgData name="Pollyana dos Reis Pereira Fanstone" userId="049d157d-438d-491c-abb7-1b1c74d0e0d3" providerId="ADAL" clId="{97913F48-ADF0-42C4-9A04-C2A13CBBA66C}" dt="2023-09-11T14:38:49.497" v="66" actId="20577"/>
          <ac:spMkLst>
            <pc:docMk/>
            <pc:sldMk cId="1011521285" sldId="331"/>
            <ac:spMk id="2" creationId="{62B14A39-5756-4C8D-BFC8-5972E5CD81E7}"/>
          </ac:spMkLst>
        </pc:spChg>
        <pc:spChg chg="mod">
          <ac:chgData name="Pollyana dos Reis Pereira Fanstone" userId="049d157d-438d-491c-abb7-1b1c74d0e0d3" providerId="ADAL" clId="{97913F48-ADF0-42C4-9A04-C2A13CBBA66C}" dt="2023-09-11T14:43:06.736" v="111" actId="20577"/>
          <ac:spMkLst>
            <pc:docMk/>
            <pc:sldMk cId="1011521285" sldId="331"/>
            <ac:spMk id="3" creationId="{EB9CE7F9-13DA-4108-A98B-D55062C55090}"/>
          </ac:spMkLst>
        </pc:spChg>
        <pc:picChg chg="add del mod">
          <ac:chgData name="Pollyana dos Reis Pereira Fanstone" userId="049d157d-438d-491c-abb7-1b1c74d0e0d3" providerId="ADAL" clId="{97913F48-ADF0-42C4-9A04-C2A13CBBA66C}" dt="2023-09-11T14:42:41.354" v="75"/>
          <ac:picMkLst>
            <pc:docMk/>
            <pc:sldMk cId="1011521285" sldId="331"/>
            <ac:picMk id="1026" creationId="{04F97223-C27E-4C80-A92D-D533B2B171A8}"/>
          </ac:picMkLst>
        </pc:picChg>
        <pc:picChg chg="add mod">
          <ac:chgData name="Pollyana dos Reis Pereira Fanstone" userId="049d157d-438d-491c-abb7-1b1c74d0e0d3" providerId="ADAL" clId="{97913F48-ADF0-42C4-9A04-C2A13CBBA66C}" dt="2023-09-11T14:43:25.209" v="114" actId="14100"/>
          <ac:picMkLst>
            <pc:docMk/>
            <pc:sldMk cId="1011521285" sldId="331"/>
            <ac:picMk id="1028" creationId="{14AF0939-C719-4096-A50B-0B46966C5CA8}"/>
          </ac:picMkLst>
        </pc:picChg>
      </pc:sldChg>
      <pc:sldMasterChg chg="del delSldLayout">
        <pc:chgData name="Pollyana dos Reis Pereira Fanstone" userId="049d157d-438d-491c-abb7-1b1c74d0e0d3" providerId="ADAL" clId="{97913F48-ADF0-42C4-9A04-C2A13CBBA66C}" dt="2023-09-11T14:35:27.291" v="59" actId="2696"/>
        <pc:sldMasterMkLst>
          <pc:docMk/>
          <pc:sldMasterMk cId="4027498799" sldId="2147483648"/>
        </pc:sldMasterMkLst>
        <pc:sldLayoutChg chg="del">
          <pc:chgData name="Pollyana dos Reis Pereira Fanstone" userId="049d157d-438d-491c-abb7-1b1c74d0e0d3" providerId="ADAL" clId="{97913F48-ADF0-42C4-9A04-C2A13CBBA66C}" dt="2023-09-11T14:35:27.276" v="48" actId="2696"/>
          <pc:sldLayoutMkLst>
            <pc:docMk/>
            <pc:sldMasterMk cId="4027498799" sldId="2147483648"/>
            <pc:sldLayoutMk cId="1608490902" sldId="2147483649"/>
          </pc:sldLayoutMkLst>
        </pc:sldLayoutChg>
        <pc:sldLayoutChg chg="del">
          <pc:chgData name="Pollyana dos Reis Pereira Fanstone" userId="049d157d-438d-491c-abb7-1b1c74d0e0d3" providerId="ADAL" clId="{97913F48-ADF0-42C4-9A04-C2A13CBBA66C}" dt="2023-09-11T14:35:27.276" v="49" actId="2696"/>
          <pc:sldLayoutMkLst>
            <pc:docMk/>
            <pc:sldMasterMk cId="4027498799" sldId="2147483648"/>
            <pc:sldLayoutMk cId="3301039590" sldId="2147483650"/>
          </pc:sldLayoutMkLst>
        </pc:sldLayoutChg>
        <pc:sldLayoutChg chg="del">
          <pc:chgData name="Pollyana dos Reis Pereira Fanstone" userId="049d157d-438d-491c-abb7-1b1c74d0e0d3" providerId="ADAL" clId="{97913F48-ADF0-42C4-9A04-C2A13CBBA66C}" dt="2023-09-11T14:35:27.276" v="50" actId="2696"/>
          <pc:sldLayoutMkLst>
            <pc:docMk/>
            <pc:sldMasterMk cId="4027498799" sldId="2147483648"/>
            <pc:sldLayoutMk cId="3831295997" sldId="2147483651"/>
          </pc:sldLayoutMkLst>
        </pc:sldLayoutChg>
        <pc:sldLayoutChg chg="del">
          <pc:chgData name="Pollyana dos Reis Pereira Fanstone" userId="049d157d-438d-491c-abb7-1b1c74d0e0d3" providerId="ADAL" clId="{97913F48-ADF0-42C4-9A04-C2A13CBBA66C}" dt="2023-09-11T14:35:27.276" v="51" actId="2696"/>
          <pc:sldLayoutMkLst>
            <pc:docMk/>
            <pc:sldMasterMk cId="4027498799" sldId="2147483648"/>
            <pc:sldLayoutMk cId="4075748486" sldId="2147483652"/>
          </pc:sldLayoutMkLst>
        </pc:sldLayoutChg>
        <pc:sldLayoutChg chg="del">
          <pc:chgData name="Pollyana dos Reis Pereira Fanstone" userId="049d157d-438d-491c-abb7-1b1c74d0e0d3" providerId="ADAL" clId="{97913F48-ADF0-42C4-9A04-C2A13CBBA66C}" dt="2023-09-11T14:35:27.276" v="52" actId="2696"/>
          <pc:sldLayoutMkLst>
            <pc:docMk/>
            <pc:sldMasterMk cId="4027498799" sldId="2147483648"/>
            <pc:sldLayoutMk cId="2171495962" sldId="2147483653"/>
          </pc:sldLayoutMkLst>
        </pc:sldLayoutChg>
        <pc:sldLayoutChg chg="del">
          <pc:chgData name="Pollyana dos Reis Pereira Fanstone" userId="049d157d-438d-491c-abb7-1b1c74d0e0d3" providerId="ADAL" clId="{97913F48-ADF0-42C4-9A04-C2A13CBBA66C}" dt="2023-09-11T14:35:27.276" v="53" actId="2696"/>
          <pc:sldLayoutMkLst>
            <pc:docMk/>
            <pc:sldMasterMk cId="4027498799" sldId="2147483648"/>
            <pc:sldLayoutMk cId="2910927363" sldId="2147483654"/>
          </pc:sldLayoutMkLst>
        </pc:sldLayoutChg>
        <pc:sldLayoutChg chg="del">
          <pc:chgData name="Pollyana dos Reis Pereira Fanstone" userId="049d157d-438d-491c-abb7-1b1c74d0e0d3" providerId="ADAL" clId="{97913F48-ADF0-42C4-9A04-C2A13CBBA66C}" dt="2023-09-11T14:35:27.276" v="54" actId="2696"/>
          <pc:sldLayoutMkLst>
            <pc:docMk/>
            <pc:sldMasterMk cId="4027498799" sldId="2147483648"/>
            <pc:sldLayoutMk cId="3713460613" sldId="2147483655"/>
          </pc:sldLayoutMkLst>
        </pc:sldLayoutChg>
        <pc:sldLayoutChg chg="del">
          <pc:chgData name="Pollyana dos Reis Pereira Fanstone" userId="049d157d-438d-491c-abb7-1b1c74d0e0d3" providerId="ADAL" clId="{97913F48-ADF0-42C4-9A04-C2A13CBBA66C}" dt="2023-09-11T14:35:27.276" v="55" actId="2696"/>
          <pc:sldLayoutMkLst>
            <pc:docMk/>
            <pc:sldMasterMk cId="4027498799" sldId="2147483648"/>
            <pc:sldLayoutMk cId="2684299727" sldId="2147483656"/>
          </pc:sldLayoutMkLst>
        </pc:sldLayoutChg>
        <pc:sldLayoutChg chg="del">
          <pc:chgData name="Pollyana dos Reis Pereira Fanstone" userId="049d157d-438d-491c-abb7-1b1c74d0e0d3" providerId="ADAL" clId="{97913F48-ADF0-42C4-9A04-C2A13CBBA66C}" dt="2023-09-11T14:35:27.276" v="56" actId="2696"/>
          <pc:sldLayoutMkLst>
            <pc:docMk/>
            <pc:sldMasterMk cId="4027498799" sldId="2147483648"/>
            <pc:sldLayoutMk cId="1509218344" sldId="2147483657"/>
          </pc:sldLayoutMkLst>
        </pc:sldLayoutChg>
        <pc:sldLayoutChg chg="del">
          <pc:chgData name="Pollyana dos Reis Pereira Fanstone" userId="049d157d-438d-491c-abb7-1b1c74d0e0d3" providerId="ADAL" clId="{97913F48-ADF0-42C4-9A04-C2A13CBBA66C}" dt="2023-09-11T14:35:27.276" v="57" actId="2696"/>
          <pc:sldLayoutMkLst>
            <pc:docMk/>
            <pc:sldMasterMk cId="4027498799" sldId="2147483648"/>
            <pc:sldLayoutMk cId="4256080526" sldId="2147483658"/>
          </pc:sldLayoutMkLst>
        </pc:sldLayoutChg>
        <pc:sldLayoutChg chg="del">
          <pc:chgData name="Pollyana dos Reis Pereira Fanstone" userId="049d157d-438d-491c-abb7-1b1c74d0e0d3" providerId="ADAL" clId="{97913F48-ADF0-42C4-9A04-C2A13CBBA66C}" dt="2023-09-11T14:35:27.291" v="58" actId="2696"/>
          <pc:sldLayoutMkLst>
            <pc:docMk/>
            <pc:sldMasterMk cId="4027498799" sldId="2147483648"/>
            <pc:sldLayoutMk cId="126483269" sldId="2147483659"/>
          </pc:sldLayoutMkLst>
        </pc:sldLayoutChg>
      </pc:sldMasterChg>
    </pc:docChg>
  </pc:docChgLst>
  <pc:docChgLst>
    <pc:chgData name="Pollyana dos Reis Pereira Fanstone" userId="049d157d-438d-491c-abb7-1b1c74d0e0d3" providerId="ADAL" clId="{1C2C9E9E-EC62-4EFF-A210-2B6E4389BCAE}"/>
    <pc:docChg chg="custSel addSld delSld modSld">
      <pc:chgData name="Pollyana dos Reis Pereira Fanstone" userId="049d157d-438d-491c-abb7-1b1c74d0e0d3" providerId="ADAL" clId="{1C2C9E9E-EC62-4EFF-A210-2B6E4389BCAE}" dt="2023-09-04T17:00:07.243" v="103" actId="478"/>
      <pc:docMkLst>
        <pc:docMk/>
      </pc:docMkLst>
    </pc:docChg>
  </pc:docChgLst>
  <pc:docChgLst>
    <pc:chgData name="Pollyana dos Reis Pereira Fanstone" userId="049d157d-438d-491c-abb7-1b1c74d0e0d3" providerId="ADAL" clId="{E1EEC063-485D-4DD9-B9B4-386E2E6A72FF}"/>
    <pc:docChg chg="undo custSel addSld delSld modSld sldOrd">
      <pc:chgData name="Pollyana dos Reis Pereira Fanstone" userId="049d157d-438d-491c-abb7-1b1c74d0e0d3" providerId="ADAL" clId="{E1EEC063-485D-4DD9-B9B4-386E2E6A72FF}" dt="2023-10-02T19:38:11.016" v="769" actId="113"/>
      <pc:docMkLst>
        <pc:docMk/>
      </pc:docMkLst>
      <pc:sldChg chg="modSp mod">
        <pc:chgData name="Pollyana dos Reis Pereira Fanstone" userId="049d157d-438d-491c-abb7-1b1c74d0e0d3" providerId="ADAL" clId="{E1EEC063-485D-4DD9-B9B4-386E2E6A72FF}" dt="2023-10-02T19:38:11.016" v="769" actId="113"/>
        <pc:sldMkLst>
          <pc:docMk/>
          <pc:sldMk cId="3087812686" sldId="273"/>
        </pc:sldMkLst>
        <pc:spChg chg="mod">
          <ac:chgData name="Pollyana dos Reis Pereira Fanstone" userId="049d157d-438d-491c-abb7-1b1c74d0e0d3" providerId="ADAL" clId="{E1EEC063-485D-4DD9-B9B4-386E2E6A72FF}" dt="2023-10-02T19:38:11.016" v="769" actId="113"/>
          <ac:spMkLst>
            <pc:docMk/>
            <pc:sldMk cId="3087812686" sldId="273"/>
            <ac:spMk id="3" creationId="{8D3E6E89-5750-A19F-056B-49809A462CE1}"/>
          </ac:spMkLst>
        </pc:spChg>
      </pc:sldChg>
      <pc:sldChg chg="modSp mod">
        <pc:chgData name="Pollyana dos Reis Pereira Fanstone" userId="049d157d-438d-491c-abb7-1b1c74d0e0d3" providerId="ADAL" clId="{E1EEC063-485D-4DD9-B9B4-386E2E6A72FF}" dt="2023-10-02T18:46:05.596" v="39" actId="2711"/>
        <pc:sldMkLst>
          <pc:docMk/>
          <pc:sldMk cId="3579581854" sldId="279"/>
        </pc:sldMkLst>
        <pc:spChg chg="mod">
          <ac:chgData name="Pollyana dos Reis Pereira Fanstone" userId="049d157d-438d-491c-abb7-1b1c74d0e0d3" providerId="ADAL" clId="{E1EEC063-485D-4DD9-B9B4-386E2E6A72FF}" dt="2023-10-02T18:46:05.596" v="39" actId="2711"/>
          <ac:spMkLst>
            <pc:docMk/>
            <pc:sldMk cId="3579581854" sldId="279"/>
            <ac:spMk id="3" creationId="{7E037387-DDDF-38F0-4590-B312575A54B2}"/>
          </ac:spMkLst>
        </pc:spChg>
      </pc:sldChg>
      <pc:sldChg chg="delSp modSp mod">
        <pc:chgData name="Pollyana dos Reis Pereira Fanstone" userId="049d157d-438d-491c-abb7-1b1c74d0e0d3" providerId="ADAL" clId="{E1EEC063-485D-4DD9-B9B4-386E2E6A72FF}" dt="2023-10-02T18:59:26.801" v="294" actId="1076"/>
        <pc:sldMkLst>
          <pc:docMk/>
          <pc:sldMk cId="2295527457" sldId="315"/>
        </pc:sldMkLst>
        <pc:spChg chg="mod">
          <ac:chgData name="Pollyana dos Reis Pereira Fanstone" userId="049d157d-438d-491c-abb7-1b1c74d0e0d3" providerId="ADAL" clId="{E1EEC063-485D-4DD9-B9B4-386E2E6A72FF}" dt="2023-10-02T18:59:26.801" v="294" actId="1076"/>
          <ac:spMkLst>
            <pc:docMk/>
            <pc:sldMk cId="2295527457" sldId="315"/>
            <ac:spMk id="4" creationId="{44F3CAE7-8033-478D-11DF-F099B7865605}"/>
          </ac:spMkLst>
        </pc:spChg>
        <pc:picChg chg="del">
          <ac:chgData name="Pollyana dos Reis Pereira Fanstone" userId="049d157d-438d-491c-abb7-1b1c74d0e0d3" providerId="ADAL" clId="{E1EEC063-485D-4DD9-B9B4-386E2E6A72FF}" dt="2023-10-02T18:54:51.867" v="207" actId="478"/>
          <ac:picMkLst>
            <pc:docMk/>
            <pc:sldMk cId="2295527457" sldId="315"/>
            <ac:picMk id="1026" creationId="{E5065CB9-8951-EAAC-E3D2-AE7B7BB50657}"/>
          </ac:picMkLst>
        </pc:picChg>
        <pc:picChg chg="del">
          <ac:chgData name="Pollyana dos Reis Pereira Fanstone" userId="049d157d-438d-491c-abb7-1b1c74d0e0d3" providerId="ADAL" clId="{E1EEC063-485D-4DD9-B9B4-386E2E6A72FF}" dt="2023-10-02T18:54:54.025" v="208" actId="478"/>
          <ac:picMkLst>
            <pc:docMk/>
            <pc:sldMk cId="2295527457" sldId="315"/>
            <ac:picMk id="1028" creationId="{C6F4E775-1201-2C97-E12A-72218536D42E}"/>
          </ac:picMkLst>
        </pc:picChg>
        <pc:picChg chg="del">
          <ac:chgData name="Pollyana dos Reis Pereira Fanstone" userId="049d157d-438d-491c-abb7-1b1c74d0e0d3" providerId="ADAL" clId="{E1EEC063-485D-4DD9-B9B4-386E2E6A72FF}" dt="2023-10-02T18:54:56.116" v="209" actId="478"/>
          <ac:picMkLst>
            <pc:docMk/>
            <pc:sldMk cId="2295527457" sldId="315"/>
            <ac:picMk id="1030" creationId="{AC02C914-37E5-71F2-39B3-727ECF42D6F2}"/>
          </ac:picMkLst>
        </pc:picChg>
      </pc:sldChg>
      <pc:sldChg chg="modSp mod">
        <pc:chgData name="Pollyana dos Reis Pereira Fanstone" userId="049d157d-438d-491c-abb7-1b1c74d0e0d3" providerId="ADAL" clId="{E1EEC063-485D-4DD9-B9B4-386E2E6A72FF}" dt="2023-10-02T19:09:04.521" v="399" actId="1076"/>
        <pc:sldMkLst>
          <pc:docMk/>
          <pc:sldMk cId="3925450319" sldId="316"/>
        </pc:sldMkLst>
        <pc:spChg chg="mod">
          <ac:chgData name="Pollyana dos Reis Pereira Fanstone" userId="049d157d-438d-491c-abb7-1b1c74d0e0d3" providerId="ADAL" clId="{E1EEC063-485D-4DD9-B9B4-386E2E6A72FF}" dt="2023-10-02T19:09:04.521" v="399" actId="1076"/>
          <ac:spMkLst>
            <pc:docMk/>
            <pc:sldMk cId="3925450319" sldId="316"/>
            <ac:spMk id="6" creationId="{B3B7351B-AE56-4002-EA01-BDC92E1AE3CF}"/>
          </ac:spMkLst>
        </pc:spChg>
      </pc:sldChg>
      <pc:sldChg chg="del">
        <pc:chgData name="Pollyana dos Reis Pereira Fanstone" userId="049d157d-438d-491c-abb7-1b1c74d0e0d3" providerId="ADAL" clId="{E1EEC063-485D-4DD9-B9B4-386E2E6A72FF}" dt="2023-10-02T19:33:48.242" v="762" actId="47"/>
        <pc:sldMkLst>
          <pc:docMk/>
          <pc:sldMk cId="2446697704" sldId="317"/>
        </pc:sldMkLst>
      </pc:sldChg>
      <pc:sldChg chg="del">
        <pc:chgData name="Pollyana dos Reis Pereira Fanstone" userId="049d157d-438d-491c-abb7-1b1c74d0e0d3" providerId="ADAL" clId="{E1EEC063-485D-4DD9-B9B4-386E2E6A72FF}" dt="2023-10-02T19:36:51.682" v="764" actId="47"/>
        <pc:sldMkLst>
          <pc:docMk/>
          <pc:sldMk cId="23068031" sldId="319"/>
        </pc:sldMkLst>
      </pc:sldChg>
      <pc:sldChg chg="modSp del mod">
        <pc:chgData name="Pollyana dos Reis Pereira Fanstone" userId="049d157d-438d-491c-abb7-1b1c74d0e0d3" providerId="ADAL" clId="{E1EEC063-485D-4DD9-B9B4-386E2E6A72FF}" dt="2023-10-02T19:08:49.720" v="397" actId="47"/>
        <pc:sldMkLst>
          <pc:docMk/>
          <pc:sldMk cId="2670820926" sldId="322"/>
        </pc:sldMkLst>
        <pc:spChg chg="mod">
          <ac:chgData name="Pollyana dos Reis Pereira Fanstone" userId="049d157d-438d-491c-abb7-1b1c74d0e0d3" providerId="ADAL" clId="{E1EEC063-485D-4DD9-B9B4-386E2E6A72FF}" dt="2023-10-02T19:08:20.399" v="392" actId="21"/>
          <ac:spMkLst>
            <pc:docMk/>
            <pc:sldMk cId="2670820926" sldId="322"/>
            <ac:spMk id="6" creationId="{B3B7351B-AE56-4002-EA01-BDC92E1AE3CF}"/>
          </ac:spMkLst>
        </pc:spChg>
      </pc:sldChg>
      <pc:sldChg chg="modSp mod">
        <pc:chgData name="Pollyana dos Reis Pereira Fanstone" userId="049d157d-438d-491c-abb7-1b1c74d0e0d3" providerId="ADAL" clId="{E1EEC063-485D-4DD9-B9B4-386E2E6A72FF}" dt="2023-10-02T17:39:14.494" v="28" actId="27636"/>
        <pc:sldMkLst>
          <pc:docMk/>
          <pc:sldMk cId="3448805379" sldId="323"/>
        </pc:sldMkLst>
        <pc:spChg chg="mod">
          <ac:chgData name="Pollyana dos Reis Pereira Fanstone" userId="049d157d-438d-491c-abb7-1b1c74d0e0d3" providerId="ADAL" clId="{E1EEC063-485D-4DD9-B9B4-386E2E6A72FF}" dt="2023-10-02T17:39:14.494" v="28" actId="27636"/>
          <ac:spMkLst>
            <pc:docMk/>
            <pc:sldMk cId="3448805379" sldId="323"/>
            <ac:spMk id="3" creationId="{0BDC883E-4233-9E6F-B157-A501A58C846C}"/>
          </ac:spMkLst>
        </pc:spChg>
      </pc:sldChg>
      <pc:sldChg chg="delSp del">
        <pc:chgData name="Pollyana dos Reis Pereira Fanstone" userId="049d157d-438d-491c-abb7-1b1c74d0e0d3" providerId="ADAL" clId="{E1EEC063-485D-4DD9-B9B4-386E2E6A72FF}" dt="2023-10-02T17:34:51.008" v="8" actId="47"/>
        <pc:sldMkLst>
          <pc:docMk/>
          <pc:sldMk cId="193526960" sldId="328"/>
        </pc:sldMkLst>
        <pc:picChg chg="del">
          <ac:chgData name="Pollyana dos Reis Pereira Fanstone" userId="049d157d-438d-491c-abb7-1b1c74d0e0d3" providerId="ADAL" clId="{E1EEC063-485D-4DD9-B9B4-386E2E6A72FF}" dt="2023-10-02T17:33:17.692" v="0" actId="478"/>
          <ac:picMkLst>
            <pc:docMk/>
            <pc:sldMk cId="193526960" sldId="328"/>
            <ac:picMk id="4100" creationId="{293B743B-28BA-A861-61A6-4B049EDC8EA1}"/>
          </ac:picMkLst>
        </pc:picChg>
      </pc:sldChg>
      <pc:sldChg chg="del">
        <pc:chgData name="Pollyana dos Reis Pereira Fanstone" userId="049d157d-438d-491c-abb7-1b1c74d0e0d3" providerId="ADAL" clId="{E1EEC063-485D-4DD9-B9B4-386E2E6A72FF}" dt="2023-10-02T19:36:37.107" v="763" actId="47"/>
        <pc:sldMkLst>
          <pc:docMk/>
          <pc:sldMk cId="2893992904" sldId="329"/>
        </pc:sldMkLst>
      </pc:sldChg>
      <pc:sldChg chg="modSp del mod">
        <pc:chgData name="Pollyana dos Reis Pereira Fanstone" userId="049d157d-438d-491c-abb7-1b1c74d0e0d3" providerId="ADAL" clId="{E1EEC063-485D-4DD9-B9B4-386E2E6A72FF}" dt="2023-10-02T19:09:13.244" v="400" actId="47"/>
        <pc:sldMkLst>
          <pc:docMk/>
          <pc:sldMk cId="4265850507" sldId="330"/>
        </pc:sldMkLst>
        <pc:spChg chg="mod">
          <ac:chgData name="Pollyana dos Reis Pereira Fanstone" userId="049d157d-438d-491c-abb7-1b1c74d0e0d3" providerId="ADAL" clId="{E1EEC063-485D-4DD9-B9B4-386E2E6A72FF}" dt="2023-10-02T18:57:58.048" v="226" actId="20577"/>
          <ac:spMkLst>
            <pc:docMk/>
            <pc:sldMk cId="4265850507" sldId="330"/>
            <ac:spMk id="4" creationId="{F6C6F232-9A2D-48A0-B44A-16FCB6837079}"/>
          </ac:spMkLst>
        </pc:spChg>
      </pc:sldChg>
      <pc:sldChg chg="modSp del mod">
        <pc:chgData name="Pollyana dos Reis Pereira Fanstone" userId="049d157d-438d-491c-abb7-1b1c74d0e0d3" providerId="ADAL" clId="{E1EEC063-485D-4DD9-B9B4-386E2E6A72FF}" dt="2023-10-02T19:09:59.283" v="402" actId="47"/>
        <pc:sldMkLst>
          <pc:docMk/>
          <pc:sldMk cId="1011521285" sldId="331"/>
        </pc:sldMkLst>
        <pc:spChg chg="mod">
          <ac:chgData name="Pollyana dos Reis Pereira Fanstone" userId="049d157d-438d-491c-abb7-1b1c74d0e0d3" providerId="ADAL" clId="{E1EEC063-485D-4DD9-B9B4-386E2E6A72FF}" dt="2023-10-02T19:09:56.655" v="401" actId="21"/>
          <ac:spMkLst>
            <pc:docMk/>
            <pc:sldMk cId="1011521285" sldId="331"/>
            <ac:spMk id="3" creationId="{EB9CE7F9-13DA-4108-A98B-D55062C55090}"/>
          </ac:spMkLst>
        </pc:spChg>
      </pc:sldChg>
      <pc:sldChg chg="addSp delSp modSp new mod setBg">
        <pc:chgData name="Pollyana dos Reis Pereira Fanstone" userId="049d157d-438d-491c-abb7-1b1c74d0e0d3" providerId="ADAL" clId="{E1EEC063-485D-4DD9-B9B4-386E2E6A72FF}" dt="2023-10-02T17:38:14.588" v="15" actId="26606"/>
        <pc:sldMkLst>
          <pc:docMk/>
          <pc:sldMk cId="2969879851" sldId="332"/>
        </pc:sldMkLst>
        <pc:spChg chg="del">
          <ac:chgData name="Pollyana dos Reis Pereira Fanstone" userId="049d157d-438d-491c-abb7-1b1c74d0e0d3" providerId="ADAL" clId="{E1EEC063-485D-4DD9-B9B4-386E2E6A72FF}" dt="2023-10-02T17:33:30.312" v="2" actId="478"/>
          <ac:spMkLst>
            <pc:docMk/>
            <pc:sldMk cId="2969879851" sldId="332"/>
            <ac:spMk id="2" creationId="{7E3FF95C-98B8-0092-15B1-AF1DADEACBC9}"/>
          </ac:spMkLst>
        </pc:spChg>
        <pc:spChg chg="del">
          <ac:chgData name="Pollyana dos Reis Pereira Fanstone" userId="049d157d-438d-491c-abb7-1b1c74d0e0d3" providerId="ADAL" clId="{E1EEC063-485D-4DD9-B9B4-386E2E6A72FF}" dt="2023-10-02T17:34:26.566" v="3" actId="478"/>
          <ac:spMkLst>
            <pc:docMk/>
            <pc:sldMk cId="2969879851" sldId="332"/>
            <ac:spMk id="3" creationId="{EC0E48F2-CCCE-69C5-A23F-9AE09FD0776C}"/>
          </ac:spMkLst>
        </pc:spChg>
        <pc:spChg chg="add del">
          <ac:chgData name="Pollyana dos Reis Pereira Fanstone" userId="049d157d-438d-491c-abb7-1b1c74d0e0d3" providerId="ADAL" clId="{E1EEC063-485D-4DD9-B9B4-386E2E6A72FF}" dt="2023-10-02T17:34:46.907" v="6" actId="26606"/>
          <ac:spMkLst>
            <pc:docMk/>
            <pc:sldMk cId="2969879851" sldId="332"/>
            <ac:spMk id="1031" creationId="{7BDAC5B6-20CE-447F-8BA1-F2274AC7AE5B}"/>
          </ac:spMkLst>
        </pc:spChg>
        <pc:spChg chg="add del">
          <ac:chgData name="Pollyana dos Reis Pereira Fanstone" userId="049d157d-438d-491c-abb7-1b1c74d0e0d3" providerId="ADAL" clId="{E1EEC063-485D-4DD9-B9B4-386E2E6A72FF}" dt="2023-10-02T17:34:46.907" v="6" actId="26606"/>
          <ac:spMkLst>
            <pc:docMk/>
            <pc:sldMk cId="2969879851" sldId="332"/>
            <ac:spMk id="1033" creationId="{D1D22B31-BF8F-446B-9009-8A251FB177CB}"/>
          </ac:spMkLst>
        </pc:spChg>
        <pc:spChg chg="add del">
          <ac:chgData name="Pollyana dos Reis Pereira Fanstone" userId="049d157d-438d-491c-abb7-1b1c74d0e0d3" providerId="ADAL" clId="{E1EEC063-485D-4DD9-B9B4-386E2E6A72FF}" dt="2023-10-02T17:38:14.588" v="15" actId="26606"/>
          <ac:spMkLst>
            <pc:docMk/>
            <pc:sldMk cId="2969879851" sldId="332"/>
            <ac:spMk id="1035" creationId="{29FDB030-9B49-4CED-8CCD-4D99382388AC}"/>
          </ac:spMkLst>
        </pc:spChg>
        <pc:spChg chg="add del">
          <ac:chgData name="Pollyana dos Reis Pereira Fanstone" userId="049d157d-438d-491c-abb7-1b1c74d0e0d3" providerId="ADAL" clId="{E1EEC063-485D-4DD9-B9B4-386E2E6A72FF}" dt="2023-10-02T17:38:14.588" v="15" actId="26606"/>
          <ac:spMkLst>
            <pc:docMk/>
            <pc:sldMk cId="2969879851" sldId="332"/>
            <ac:spMk id="1036" creationId="{F3060C83-F051-4F0E-ABAD-AA0DFC48B218}"/>
          </ac:spMkLst>
        </pc:spChg>
        <pc:spChg chg="add del">
          <ac:chgData name="Pollyana dos Reis Pereira Fanstone" userId="049d157d-438d-491c-abb7-1b1c74d0e0d3" providerId="ADAL" clId="{E1EEC063-485D-4DD9-B9B4-386E2E6A72FF}" dt="2023-10-02T17:38:14.588" v="15" actId="26606"/>
          <ac:spMkLst>
            <pc:docMk/>
            <pc:sldMk cId="2969879851" sldId="332"/>
            <ac:spMk id="1037" creationId="{3783CA14-24A1-485C-8B30-D6A5D87987AD}"/>
          </ac:spMkLst>
        </pc:spChg>
        <pc:spChg chg="add del">
          <ac:chgData name="Pollyana dos Reis Pereira Fanstone" userId="049d157d-438d-491c-abb7-1b1c74d0e0d3" providerId="ADAL" clId="{E1EEC063-485D-4DD9-B9B4-386E2E6A72FF}" dt="2023-10-02T17:38:14.588" v="15" actId="26606"/>
          <ac:spMkLst>
            <pc:docMk/>
            <pc:sldMk cId="2969879851" sldId="332"/>
            <ac:spMk id="1038" creationId="{83C98ABE-055B-441F-B07E-44F97F083C39}"/>
          </ac:spMkLst>
        </pc:spChg>
        <pc:spChg chg="add del">
          <ac:chgData name="Pollyana dos Reis Pereira Fanstone" userId="049d157d-438d-491c-abb7-1b1c74d0e0d3" providerId="ADAL" clId="{E1EEC063-485D-4DD9-B9B4-386E2E6A72FF}" dt="2023-10-02T17:38:14.588" v="15" actId="26606"/>
          <ac:spMkLst>
            <pc:docMk/>
            <pc:sldMk cId="2969879851" sldId="332"/>
            <ac:spMk id="1039" creationId="{9A97C86A-04D6-40F7-AE84-31AB43E6A846}"/>
          </ac:spMkLst>
        </pc:spChg>
        <pc:spChg chg="add del">
          <ac:chgData name="Pollyana dos Reis Pereira Fanstone" userId="049d157d-438d-491c-abb7-1b1c74d0e0d3" providerId="ADAL" clId="{E1EEC063-485D-4DD9-B9B4-386E2E6A72FF}" dt="2023-10-02T17:38:14.588" v="15" actId="26606"/>
          <ac:spMkLst>
            <pc:docMk/>
            <pc:sldMk cId="2969879851" sldId="332"/>
            <ac:spMk id="1041" creationId="{FF9F2414-84E8-453E-B1F3-389FDE8192D9}"/>
          </ac:spMkLst>
        </pc:spChg>
        <pc:spChg chg="add del">
          <ac:chgData name="Pollyana dos Reis Pereira Fanstone" userId="049d157d-438d-491c-abb7-1b1c74d0e0d3" providerId="ADAL" clId="{E1EEC063-485D-4DD9-B9B4-386E2E6A72FF}" dt="2023-10-02T17:38:14.588" v="15" actId="26606"/>
          <ac:spMkLst>
            <pc:docMk/>
            <pc:sldMk cId="2969879851" sldId="332"/>
            <ac:spMk id="1043" creationId="{3ECA69A1-7536-43AC-85EF-C7106179F5ED}"/>
          </ac:spMkLst>
        </pc:spChg>
        <pc:spChg chg="add">
          <ac:chgData name="Pollyana dos Reis Pereira Fanstone" userId="049d157d-438d-491c-abb7-1b1c74d0e0d3" providerId="ADAL" clId="{E1EEC063-485D-4DD9-B9B4-386E2E6A72FF}" dt="2023-10-02T17:38:14.588" v="15" actId="26606"/>
          <ac:spMkLst>
            <pc:docMk/>
            <pc:sldMk cId="2969879851" sldId="332"/>
            <ac:spMk id="1048" creationId="{F3060C83-F051-4F0E-ABAD-AA0DFC48B218}"/>
          </ac:spMkLst>
        </pc:spChg>
        <pc:spChg chg="add">
          <ac:chgData name="Pollyana dos Reis Pereira Fanstone" userId="049d157d-438d-491c-abb7-1b1c74d0e0d3" providerId="ADAL" clId="{E1EEC063-485D-4DD9-B9B4-386E2E6A72FF}" dt="2023-10-02T17:38:14.588" v="15" actId="26606"/>
          <ac:spMkLst>
            <pc:docMk/>
            <pc:sldMk cId="2969879851" sldId="332"/>
            <ac:spMk id="1050" creationId="{83C98ABE-055B-441F-B07E-44F97F083C39}"/>
          </ac:spMkLst>
        </pc:spChg>
        <pc:spChg chg="add">
          <ac:chgData name="Pollyana dos Reis Pereira Fanstone" userId="049d157d-438d-491c-abb7-1b1c74d0e0d3" providerId="ADAL" clId="{E1EEC063-485D-4DD9-B9B4-386E2E6A72FF}" dt="2023-10-02T17:38:14.588" v="15" actId="26606"/>
          <ac:spMkLst>
            <pc:docMk/>
            <pc:sldMk cId="2969879851" sldId="332"/>
            <ac:spMk id="1052" creationId="{29FDB030-9B49-4CED-8CCD-4D99382388AC}"/>
          </ac:spMkLst>
        </pc:spChg>
        <pc:spChg chg="add">
          <ac:chgData name="Pollyana dos Reis Pereira Fanstone" userId="049d157d-438d-491c-abb7-1b1c74d0e0d3" providerId="ADAL" clId="{E1EEC063-485D-4DD9-B9B4-386E2E6A72FF}" dt="2023-10-02T17:38:14.588" v="15" actId="26606"/>
          <ac:spMkLst>
            <pc:docMk/>
            <pc:sldMk cId="2969879851" sldId="332"/>
            <ac:spMk id="1054" creationId="{3783CA14-24A1-485C-8B30-D6A5D87987AD}"/>
          </ac:spMkLst>
        </pc:spChg>
        <pc:spChg chg="add">
          <ac:chgData name="Pollyana dos Reis Pereira Fanstone" userId="049d157d-438d-491c-abb7-1b1c74d0e0d3" providerId="ADAL" clId="{E1EEC063-485D-4DD9-B9B4-386E2E6A72FF}" dt="2023-10-02T17:38:14.588" v="15" actId="26606"/>
          <ac:spMkLst>
            <pc:docMk/>
            <pc:sldMk cId="2969879851" sldId="332"/>
            <ac:spMk id="1056" creationId="{9A97C86A-04D6-40F7-AE84-31AB43E6A846}"/>
          </ac:spMkLst>
        </pc:spChg>
        <pc:spChg chg="add">
          <ac:chgData name="Pollyana dos Reis Pereira Fanstone" userId="049d157d-438d-491c-abb7-1b1c74d0e0d3" providerId="ADAL" clId="{E1EEC063-485D-4DD9-B9B4-386E2E6A72FF}" dt="2023-10-02T17:38:14.588" v="15" actId="26606"/>
          <ac:spMkLst>
            <pc:docMk/>
            <pc:sldMk cId="2969879851" sldId="332"/>
            <ac:spMk id="1058" creationId="{FF9F2414-84E8-453E-B1F3-389FDE8192D9}"/>
          </ac:spMkLst>
        </pc:spChg>
        <pc:spChg chg="add">
          <ac:chgData name="Pollyana dos Reis Pereira Fanstone" userId="049d157d-438d-491c-abb7-1b1c74d0e0d3" providerId="ADAL" clId="{E1EEC063-485D-4DD9-B9B4-386E2E6A72FF}" dt="2023-10-02T17:38:14.588" v="15" actId="26606"/>
          <ac:spMkLst>
            <pc:docMk/>
            <pc:sldMk cId="2969879851" sldId="332"/>
            <ac:spMk id="1060" creationId="{3ECA69A1-7536-43AC-85EF-C7106179F5ED}"/>
          </ac:spMkLst>
        </pc:spChg>
        <pc:picChg chg="add del mod">
          <ac:chgData name="Pollyana dos Reis Pereira Fanstone" userId="049d157d-438d-491c-abb7-1b1c74d0e0d3" providerId="ADAL" clId="{E1EEC063-485D-4DD9-B9B4-386E2E6A72FF}" dt="2023-10-02T17:38:05.230" v="13" actId="478"/>
          <ac:picMkLst>
            <pc:docMk/>
            <pc:sldMk cId="2969879851" sldId="332"/>
            <ac:picMk id="1026" creationId="{4958840D-3E21-C998-9E0E-A3431B3EEFD4}"/>
          </ac:picMkLst>
        </pc:picChg>
        <pc:picChg chg="add mod">
          <ac:chgData name="Pollyana dos Reis Pereira Fanstone" userId="049d157d-438d-491c-abb7-1b1c74d0e0d3" providerId="ADAL" clId="{E1EEC063-485D-4DD9-B9B4-386E2E6A72FF}" dt="2023-10-02T17:38:14.588" v="15" actId="26606"/>
          <ac:picMkLst>
            <pc:docMk/>
            <pc:sldMk cId="2969879851" sldId="332"/>
            <ac:picMk id="1028" creationId="{1CBB3F96-C9C2-4877-7CD8-B0613F88D578}"/>
          </ac:picMkLst>
        </pc:picChg>
      </pc:sldChg>
      <pc:sldChg chg="addSp delSp modSp add">
        <pc:chgData name="Pollyana dos Reis Pereira Fanstone" userId="049d157d-438d-491c-abb7-1b1c74d0e0d3" providerId="ADAL" clId="{E1EEC063-485D-4DD9-B9B4-386E2E6A72FF}" dt="2023-10-02T17:36:58.914" v="12" actId="1076"/>
        <pc:sldMkLst>
          <pc:docMk/>
          <pc:sldMk cId="1113415299" sldId="333"/>
        </pc:sldMkLst>
        <pc:picChg chg="del">
          <ac:chgData name="Pollyana dos Reis Pereira Fanstone" userId="049d157d-438d-491c-abb7-1b1c74d0e0d3" providerId="ADAL" clId="{E1EEC063-485D-4DD9-B9B4-386E2E6A72FF}" dt="2023-10-02T17:36:53.469" v="10" actId="478"/>
          <ac:picMkLst>
            <pc:docMk/>
            <pc:sldMk cId="1113415299" sldId="333"/>
            <ac:picMk id="1026" creationId="{4958840D-3E21-C998-9E0E-A3431B3EEFD4}"/>
          </ac:picMkLst>
        </pc:picChg>
        <pc:picChg chg="add mod">
          <ac:chgData name="Pollyana dos Reis Pereira Fanstone" userId="049d157d-438d-491c-abb7-1b1c74d0e0d3" providerId="ADAL" clId="{E1EEC063-485D-4DD9-B9B4-386E2E6A72FF}" dt="2023-10-02T17:36:58.914" v="12" actId="1076"/>
          <ac:picMkLst>
            <pc:docMk/>
            <pc:sldMk cId="1113415299" sldId="333"/>
            <ac:picMk id="2050" creationId="{6894FBBD-F24C-E471-E547-835B75D7DC4E}"/>
          </ac:picMkLst>
        </pc:picChg>
      </pc:sldChg>
      <pc:sldChg chg="del">
        <pc:chgData name="Pollyana dos Reis Pereira Fanstone" userId="049d157d-438d-491c-abb7-1b1c74d0e0d3" providerId="ADAL" clId="{E1EEC063-485D-4DD9-B9B4-386E2E6A72FF}" dt="2023-10-02T19:37:47.466" v="766" actId="47"/>
        <pc:sldMkLst>
          <pc:docMk/>
          <pc:sldMk cId="3443072729" sldId="334"/>
        </pc:sldMkLst>
      </pc:sldChg>
      <pc:sldChg chg="addSp delSp modSp new del mod setBg">
        <pc:chgData name="Pollyana dos Reis Pereira Fanstone" userId="049d157d-438d-491c-abb7-1b1c74d0e0d3" providerId="ADAL" clId="{E1EEC063-485D-4DD9-B9B4-386E2E6A72FF}" dt="2023-10-02T19:37:12.175" v="765" actId="2696"/>
        <pc:sldMkLst>
          <pc:docMk/>
          <pc:sldMk cId="3557542911" sldId="334"/>
        </pc:sldMkLst>
        <pc:spChg chg="del">
          <ac:chgData name="Pollyana dos Reis Pereira Fanstone" userId="049d157d-438d-491c-abb7-1b1c74d0e0d3" providerId="ADAL" clId="{E1EEC063-485D-4DD9-B9B4-386E2E6A72FF}" dt="2023-10-02T17:42:09.698" v="31" actId="26606"/>
          <ac:spMkLst>
            <pc:docMk/>
            <pc:sldMk cId="3557542911" sldId="334"/>
            <ac:spMk id="2" creationId="{4573C16F-8934-803B-69A0-D3D9F51D166A}"/>
          </ac:spMkLst>
        </pc:spChg>
        <pc:spChg chg="del">
          <ac:chgData name="Pollyana dos Reis Pereira Fanstone" userId="049d157d-438d-491c-abb7-1b1c74d0e0d3" providerId="ADAL" clId="{E1EEC063-485D-4DD9-B9B4-386E2E6A72FF}" dt="2023-10-02T17:42:09.698" v="31" actId="26606"/>
          <ac:spMkLst>
            <pc:docMk/>
            <pc:sldMk cId="3557542911" sldId="334"/>
            <ac:spMk id="3" creationId="{ABDC3369-E201-5EFA-2349-AC4DCAF8ECDA}"/>
          </ac:spMkLst>
        </pc:spChg>
        <pc:spChg chg="add">
          <ac:chgData name="Pollyana dos Reis Pereira Fanstone" userId="049d157d-438d-491c-abb7-1b1c74d0e0d3" providerId="ADAL" clId="{E1EEC063-485D-4DD9-B9B4-386E2E6A72FF}" dt="2023-10-02T17:42:09.698" v="31" actId="26606"/>
          <ac:spMkLst>
            <pc:docMk/>
            <pc:sldMk cId="3557542911" sldId="334"/>
            <ac:spMk id="3079" creationId="{F3060C83-F051-4F0E-ABAD-AA0DFC48B218}"/>
          </ac:spMkLst>
        </pc:spChg>
        <pc:spChg chg="add">
          <ac:chgData name="Pollyana dos Reis Pereira Fanstone" userId="049d157d-438d-491c-abb7-1b1c74d0e0d3" providerId="ADAL" clId="{E1EEC063-485D-4DD9-B9B4-386E2E6A72FF}" dt="2023-10-02T17:42:09.698" v="31" actId="26606"/>
          <ac:spMkLst>
            <pc:docMk/>
            <pc:sldMk cId="3557542911" sldId="334"/>
            <ac:spMk id="3081" creationId="{83C98ABE-055B-441F-B07E-44F97F083C39}"/>
          </ac:spMkLst>
        </pc:spChg>
        <pc:spChg chg="add">
          <ac:chgData name="Pollyana dos Reis Pereira Fanstone" userId="049d157d-438d-491c-abb7-1b1c74d0e0d3" providerId="ADAL" clId="{E1EEC063-485D-4DD9-B9B4-386E2E6A72FF}" dt="2023-10-02T17:42:09.698" v="31" actId="26606"/>
          <ac:spMkLst>
            <pc:docMk/>
            <pc:sldMk cId="3557542911" sldId="334"/>
            <ac:spMk id="3083" creationId="{29FDB030-9B49-4CED-8CCD-4D99382388AC}"/>
          </ac:spMkLst>
        </pc:spChg>
        <pc:spChg chg="add">
          <ac:chgData name="Pollyana dos Reis Pereira Fanstone" userId="049d157d-438d-491c-abb7-1b1c74d0e0d3" providerId="ADAL" clId="{E1EEC063-485D-4DD9-B9B4-386E2E6A72FF}" dt="2023-10-02T17:42:09.698" v="31" actId="26606"/>
          <ac:spMkLst>
            <pc:docMk/>
            <pc:sldMk cId="3557542911" sldId="334"/>
            <ac:spMk id="3085" creationId="{3783CA14-24A1-485C-8B30-D6A5D87987AD}"/>
          </ac:spMkLst>
        </pc:spChg>
        <pc:spChg chg="add">
          <ac:chgData name="Pollyana dos Reis Pereira Fanstone" userId="049d157d-438d-491c-abb7-1b1c74d0e0d3" providerId="ADAL" clId="{E1EEC063-485D-4DD9-B9B4-386E2E6A72FF}" dt="2023-10-02T17:42:09.698" v="31" actId="26606"/>
          <ac:spMkLst>
            <pc:docMk/>
            <pc:sldMk cId="3557542911" sldId="334"/>
            <ac:spMk id="3087" creationId="{9A97C86A-04D6-40F7-AE84-31AB43E6A846}"/>
          </ac:spMkLst>
        </pc:spChg>
        <pc:spChg chg="add">
          <ac:chgData name="Pollyana dos Reis Pereira Fanstone" userId="049d157d-438d-491c-abb7-1b1c74d0e0d3" providerId="ADAL" clId="{E1EEC063-485D-4DD9-B9B4-386E2E6A72FF}" dt="2023-10-02T17:42:09.698" v="31" actId="26606"/>
          <ac:spMkLst>
            <pc:docMk/>
            <pc:sldMk cId="3557542911" sldId="334"/>
            <ac:spMk id="3089" creationId="{FF9F2414-84E8-453E-B1F3-389FDE8192D9}"/>
          </ac:spMkLst>
        </pc:spChg>
        <pc:spChg chg="add">
          <ac:chgData name="Pollyana dos Reis Pereira Fanstone" userId="049d157d-438d-491c-abb7-1b1c74d0e0d3" providerId="ADAL" clId="{E1EEC063-485D-4DD9-B9B4-386E2E6A72FF}" dt="2023-10-02T17:42:09.698" v="31" actId="26606"/>
          <ac:spMkLst>
            <pc:docMk/>
            <pc:sldMk cId="3557542911" sldId="334"/>
            <ac:spMk id="3091" creationId="{3ECA69A1-7536-43AC-85EF-C7106179F5ED}"/>
          </ac:spMkLst>
        </pc:spChg>
        <pc:picChg chg="add mod">
          <ac:chgData name="Pollyana dos Reis Pereira Fanstone" userId="049d157d-438d-491c-abb7-1b1c74d0e0d3" providerId="ADAL" clId="{E1EEC063-485D-4DD9-B9B4-386E2E6A72FF}" dt="2023-10-02T17:42:09.698" v="31" actId="26606"/>
          <ac:picMkLst>
            <pc:docMk/>
            <pc:sldMk cId="3557542911" sldId="334"/>
            <ac:picMk id="3074" creationId="{2B503467-32EB-9F25-9677-95CEFB5D363C}"/>
          </ac:picMkLst>
        </pc:picChg>
      </pc:sldChg>
      <pc:sldChg chg="delSp modSp new mod">
        <pc:chgData name="Pollyana dos Reis Pereira Fanstone" userId="049d157d-438d-491c-abb7-1b1c74d0e0d3" providerId="ADAL" clId="{E1EEC063-485D-4DD9-B9B4-386E2E6A72FF}" dt="2023-10-02T18:47:44.134" v="73" actId="12"/>
        <pc:sldMkLst>
          <pc:docMk/>
          <pc:sldMk cId="4042049275" sldId="335"/>
        </pc:sldMkLst>
        <pc:spChg chg="del">
          <ac:chgData name="Pollyana dos Reis Pereira Fanstone" userId="049d157d-438d-491c-abb7-1b1c74d0e0d3" providerId="ADAL" clId="{E1EEC063-485D-4DD9-B9B4-386E2E6A72FF}" dt="2023-10-02T18:45:14.297" v="35" actId="478"/>
          <ac:spMkLst>
            <pc:docMk/>
            <pc:sldMk cId="4042049275" sldId="335"/>
            <ac:spMk id="2" creationId="{0004C5D8-7A41-80C7-D764-F5D5FB24F48B}"/>
          </ac:spMkLst>
        </pc:spChg>
        <pc:spChg chg="mod">
          <ac:chgData name="Pollyana dos Reis Pereira Fanstone" userId="049d157d-438d-491c-abb7-1b1c74d0e0d3" providerId="ADAL" clId="{E1EEC063-485D-4DD9-B9B4-386E2E6A72FF}" dt="2023-10-02T18:47:44.134" v="73" actId="12"/>
          <ac:spMkLst>
            <pc:docMk/>
            <pc:sldMk cId="4042049275" sldId="335"/>
            <ac:spMk id="3" creationId="{DFF1BCAA-A262-6475-9498-F4A063ED2838}"/>
          </ac:spMkLst>
        </pc:spChg>
      </pc:sldChg>
      <pc:sldChg chg="delSp modSp new mod">
        <pc:chgData name="Pollyana dos Reis Pereira Fanstone" userId="049d157d-438d-491c-abb7-1b1c74d0e0d3" providerId="ADAL" clId="{E1EEC063-485D-4DD9-B9B4-386E2E6A72FF}" dt="2023-10-02T18:48:03.798" v="79" actId="20577"/>
        <pc:sldMkLst>
          <pc:docMk/>
          <pc:sldMk cId="2056759969" sldId="336"/>
        </pc:sldMkLst>
        <pc:spChg chg="del">
          <ac:chgData name="Pollyana dos Reis Pereira Fanstone" userId="049d157d-438d-491c-abb7-1b1c74d0e0d3" providerId="ADAL" clId="{E1EEC063-485D-4DD9-B9B4-386E2E6A72FF}" dt="2023-10-02T18:45:49.651" v="38" actId="478"/>
          <ac:spMkLst>
            <pc:docMk/>
            <pc:sldMk cId="2056759969" sldId="336"/>
            <ac:spMk id="2" creationId="{7800A86C-7D77-027F-7FD9-55D711F58535}"/>
          </ac:spMkLst>
        </pc:spChg>
        <pc:spChg chg="mod">
          <ac:chgData name="Pollyana dos Reis Pereira Fanstone" userId="049d157d-438d-491c-abb7-1b1c74d0e0d3" providerId="ADAL" clId="{E1EEC063-485D-4DD9-B9B4-386E2E6A72FF}" dt="2023-10-02T18:48:03.798" v="79" actId="20577"/>
          <ac:spMkLst>
            <pc:docMk/>
            <pc:sldMk cId="2056759969" sldId="336"/>
            <ac:spMk id="3" creationId="{5E2362C5-1BDD-CD96-ACC9-1C2ECCCA63EF}"/>
          </ac:spMkLst>
        </pc:spChg>
      </pc:sldChg>
      <pc:sldChg chg="delSp modSp new mod">
        <pc:chgData name="Pollyana dos Reis Pereira Fanstone" userId="049d157d-438d-491c-abb7-1b1c74d0e0d3" providerId="ADAL" clId="{E1EEC063-485D-4DD9-B9B4-386E2E6A72FF}" dt="2023-10-02T18:59:55.533" v="297" actId="255"/>
        <pc:sldMkLst>
          <pc:docMk/>
          <pc:sldMk cId="772102529" sldId="337"/>
        </pc:sldMkLst>
        <pc:spChg chg="del">
          <ac:chgData name="Pollyana dos Reis Pereira Fanstone" userId="049d157d-438d-491c-abb7-1b1c74d0e0d3" providerId="ADAL" clId="{E1EEC063-485D-4DD9-B9B4-386E2E6A72FF}" dt="2023-10-02T18:52:21.368" v="162" actId="478"/>
          <ac:spMkLst>
            <pc:docMk/>
            <pc:sldMk cId="772102529" sldId="337"/>
            <ac:spMk id="2" creationId="{CB437BD6-A78D-FAD0-3A73-5F8AC68A2874}"/>
          </ac:spMkLst>
        </pc:spChg>
        <pc:spChg chg="mod">
          <ac:chgData name="Pollyana dos Reis Pereira Fanstone" userId="049d157d-438d-491c-abb7-1b1c74d0e0d3" providerId="ADAL" clId="{E1EEC063-485D-4DD9-B9B4-386E2E6A72FF}" dt="2023-10-02T18:59:55.533" v="297" actId="255"/>
          <ac:spMkLst>
            <pc:docMk/>
            <pc:sldMk cId="772102529" sldId="337"/>
            <ac:spMk id="3" creationId="{09C14F47-EEDF-B915-E552-9E899431BB89}"/>
          </ac:spMkLst>
        </pc:spChg>
      </pc:sldChg>
      <pc:sldChg chg="addSp delSp new mod">
        <pc:chgData name="Pollyana dos Reis Pereira Fanstone" userId="049d157d-438d-491c-abb7-1b1c74d0e0d3" providerId="ADAL" clId="{E1EEC063-485D-4DD9-B9B4-386E2E6A72FF}" dt="2023-10-02T18:56:35.543" v="213"/>
        <pc:sldMkLst>
          <pc:docMk/>
          <pc:sldMk cId="1830680449" sldId="338"/>
        </pc:sldMkLst>
        <pc:spChg chg="del">
          <ac:chgData name="Pollyana dos Reis Pereira Fanstone" userId="049d157d-438d-491c-abb7-1b1c74d0e0d3" providerId="ADAL" clId="{E1EEC063-485D-4DD9-B9B4-386E2E6A72FF}" dt="2023-10-02T18:56:31.136" v="211" actId="478"/>
          <ac:spMkLst>
            <pc:docMk/>
            <pc:sldMk cId="1830680449" sldId="338"/>
            <ac:spMk id="2" creationId="{A8A51259-BC6A-F96B-A479-86F2D27CD1A1}"/>
          </ac:spMkLst>
        </pc:spChg>
        <pc:spChg chg="del">
          <ac:chgData name="Pollyana dos Reis Pereira Fanstone" userId="049d157d-438d-491c-abb7-1b1c74d0e0d3" providerId="ADAL" clId="{E1EEC063-485D-4DD9-B9B4-386E2E6A72FF}" dt="2023-10-02T18:56:33.673" v="212" actId="478"/>
          <ac:spMkLst>
            <pc:docMk/>
            <pc:sldMk cId="1830680449" sldId="338"/>
            <ac:spMk id="3" creationId="{DD45D6EF-6FE0-1CA9-75BA-B0845754989C}"/>
          </ac:spMkLst>
        </pc:spChg>
        <pc:picChg chg="add">
          <ac:chgData name="Pollyana dos Reis Pereira Fanstone" userId="049d157d-438d-491c-abb7-1b1c74d0e0d3" providerId="ADAL" clId="{E1EEC063-485D-4DD9-B9B4-386E2E6A72FF}" dt="2023-10-02T18:56:35.543" v="213"/>
          <ac:picMkLst>
            <pc:docMk/>
            <pc:sldMk cId="1830680449" sldId="338"/>
            <ac:picMk id="4098" creationId="{4E23CF01-696C-DE9A-6346-94177A07FCA8}"/>
          </ac:picMkLst>
        </pc:picChg>
      </pc:sldChg>
      <pc:sldChg chg="addSp delSp modSp new mod setBg">
        <pc:chgData name="Pollyana dos Reis Pereira Fanstone" userId="049d157d-438d-491c-abb7-1b1c74d0e0d3" providerId="ADAL" clId="{E1EEC063-485D-4DD9-B9B4-386E2E6A72FF}" dt="2023-10-02T19:03:03.091" v="311" actId="1076"/>
        <pc:sldMkLst>
          <pc:docMk/>
          <pc:sldMk cId="3433260069" sldId="339"/>
        </pc:sldMkLst>
        <pc:spChg chg="del">
          <ac:chgData name="Pollyana dos Reis Pereira Fanstone" userId="049d157d-438d-491c-abb7-1b1c74d0e0d3" providerId="ADAL" clId="{E1EEC063-485D-4DD9-B9B4-386E2E6A72FF}" dt="2023-10-02T18:56:57.958" v="215" actId="478"/>
          <ac:spMkLst>
            <pc:docMk/>
            <pc:sldMk cId="3433260069" sldId="339"/>
            <ac:spMk id="2" creationId="{2AC452E2-F0BD-E2E6-CEDA-9010078EF9C5}"/>
          </ac:spMkLst>
        </pc:spChg>
        <pc:spChg chg="del">
          <ac:chgData name="Pollyana dos Reis Pereira Fanstone" userId="049d157d-438d-491c-abb7-1b1c74d0e0d3" providerId="ADAL" clId="{E1EEC063-485D-4DD9-B9B4-386E2E6A72FF}" dt="2023-10-02T18:57:01.504" v="216" actId="478"/>
          <ac:spMkLst>
            <pc:docMk/>
            <pc:sldMk cId="3433260069" sldId="339"/>
            <ac:spMk id="3" creationId="{6383EAE9-00B7-D4FA-F051-1E8F04506CC1}"/>
          </ac:spMkLst>
        </pc:spChg>
        <pc:spChg chg="add mod">
          <ac:chgData name="Pollyana dos Reis Pereira Fanstone" userId="049d157d-438d-491c-abb7-1b1c74d0e0d3" providerId="ADAL" clId="{E1EEC063-485D-4DD9-B9B4-386E2E6A72FF}" dt="2023-10-02T19:03:03.091" v="311" actId="1076"/>
          <ac:spMkLst>
            <pc:docMk/>
            <pc:sldMk cId="3433260069" sldId="339"/>
            <ac:spMk id="5" creationId="{73599CB4-6CE7-3080-E68B-17569047746A}"/>
          </ac:spMkLst>
        </pc:spChg>
        <pc:spChg chg="add del">
          <ac:chgData name="Pollyana dos Reis Pereira Fanstone" userId="049d157d-438d-491c-abb7-1b1c74d0e0d3" providerId="ADAL" clId="{E1EEC063-485D-4DD9-B9B4-386E2E6A72FF}" dt="2023-10-02T18:57:21.049" v="219" actId="26606"/>
          <ac:spMkLst>
            <pc:docMk/>
            <pc:sldMk cId="3433260069" sldId="339"/>
            <ac:spMk id="5127" creationId="{86FF76B9-219D-4469-AF87-0236D29032F1}"/>
          </ac:spMkLst>
        </pc:spChg>
        <pc:spChg chg="add del">
          <ac:chgData name="Pollyana dos Reis Pereira Fanstone" userId="049d157d-438d-491c-abb7-1b1c74d0e0d3" providerId="ADAL" clId="{E1EEC063-485D-4DD9-B9B4-386E2E6A72FF}" dt="2023-10-02T18:57:21.049" v="219" actId="26606"/>
          <ac:spMkLst>
            <pc:docMk/>
            <pc:sldMk cId="3433260069" sldId="339"/>
            <ac:spMk id="5133" creationId="{2E80C965-DB6D-4F81-9E9E-B027384D0BD6}"/>
          </ac:spMkLst>
        </pc:spChg>
        <pc:spChg chg="add del">
          <ac:chgData name="Pollyana dos Reis Pereira Fanstone" userId="049d157d-438d-491c-abb7-1b1c74d0e0d3" providerId="ADAL" clId="{E1EEC063-485D-4DD9-B9B4-386E2E6A72FF}" dt="2023-10-02T18:57:21.049" v="219" actId="26606"/>
          <ac:spMkLst>
            <pc:docMk/>
            <pc:sldMk cId="3433260069" sldId="339"/>
            <ac:spMk id="5135" creationId="{633C5E46-DAC5-4661-9C87-22B08E2A512F}"/>
          </ac:spMkLst>
        </pc:spChg>
        <pc:spChg chg="add">
          <ac:chgData name="Pollyana dos Reis Pereira Fanstone" userId="049d157d-438d-491c-abb7-1b1c74d0e0d3" providerId="ADAL" clId="{E1EEC063-485D-4DD9-B9B4-386E2E6A72FF}" dt="2023-10-02T18:57:21.052" v="220" actId="26606"/>
          <ac:spMkLst>
            <pc:docMk/>
            <pc:sldMk cId="3433260069" sldId="339"/>
            <ac:spMk id="5137" creationId="{32BC26D8-82FB-445E-AA49-62A77D7C1EE0}"/>
          </ac:spMkLst>
        </pc:spChg>
        <pc:spChg chg="add">
          <ac:chgData name="Pollyana dos Reis Pereira Fanstone" userId="049d157d-438d-491c-abb7-1b1c74d0e0d3" providerId="ADAL" clId="{E1EEC063-485D-4DD9-B9B4-386E2E6A72FF}" dt="2023-10-02T18:57:21.052" v="220" actId="26606"/>
          <ac:spMkLst>
            <pc:docMk/>
            <pc:sldMk cId="3433260069" sldId="339"/>
            <ac:spMk id="5138" creationId="{CB44330D-EA18-4254-AA95-EB49948539B8}"/>
          </ac:spMkLst>
        </pc:spChg>
        <pc:grpChg chg="add del">
          <ac:chgData name="Pollyana dos Reis Pereira Fanstone" userId="049d157d-438d-491c-abb7-1b1c74d0e0d3" providerId="ADAL" clId="{E1EEC063-485D-4DD9-B9B4-386E2E6A72FF}" dt="2023-10-02T18:57:21.049" v="219" actId="26606"/>
          <ac:grpSpMkLst>
            <pc:docMk/>
            <pc:sldMk cId="3433260069" sldId="339"/>
            <ac:grpSpMk id="5129" creationId="{DB88BD78-87E1-424D-B479-C37D8E41B12E}"/>
          </ac:grpSpMkLst>
        </pc:grpChg>
        <pc:picChg chg="add mod">
          <ac:chgData name="Pollyana dos Reis Pereira Fanstone" userId="049d157d-438d-491c-abb7-1b1c74d0e0d3" providerId="ADAL" clId="{E1EEC063-485D-4DD9-B9B4-386E2E6A72FF}" dt="2023-10-02T18:57:21.052" v="220" actId="26606"/>
          <ac:picMkLst>
            <pc:docMk/>
            <pc:sldMk cId="3433260069" sldId="339"/>
            <ac:picMk id="5122" creationId="{E0FAA0F5-F5B7-4237-02F4-4A499BF3985E}"/>
          </ac:picMkLst>
        </pc:picChg>
      </pc:sldChg>
      <pc:sldChg chg="addSp delSp modSp new mod">
        <pc:chgData name="Pollyana dos Reis Pereira Fanstone" userId="049d157d-438d-491c-abb7-1b1c74d0e0d3" providerId="ADAL" clId="{E1EEC063-485D-4DD9-B9B4-386E2E6A72FF}" dt="2023-10-02T19:12:06.414" v="447" actId="20577"/>
        <pc:sldMkLst>
          <pc:docMk/>
          <pc:sldMk cId="2015351207" sldId="340"/>
        </pc:sldMkLst>
        <pc:spChg chg="del">
          <ac:chgData name="Pollyana dos Reis Pereira Fanstone" userId="049d157d-438d-491c-abb7-1b1c74d0e0d3" providerId="ADAL" clId="{E1EEC063-485D-4DD9-B9B4-386E2E6A72FF}" dt="2023-10-02T19:01:09.788" v="303" actId="478"/>
          <ac:spMkLst>
            <pc:docMk/>
            <pc:sldMk cId="2015351207" sldId="340"/>
            <ac:spMk id="2" creationId="{8980CA38-2E36-9DBF-B2CB-DEF7D87694A5}"/>
          </ac:spMkLst>
        </pc:spChg>
        <pc:spChg chg="mod">
          <ac:chgData name="Pollyana dos Reis Pereira Fanstone" userId="049d157d-438d-491c-abb7-1b1c74d0e0d3" providerId="ADAL" clId="{E1EEC063-485D-4DD9-B9B4-386E2E6A72FF}" dt="2023-10-02T19:12:06.414" v="447" actId="20577"/>
          <ac:spMkLst>
            <pc:docMk/>
            <pc:sldMk cId="2015351207" sldId="340"/>
            <ac:spMk id="3" creationId="{A753FC6D-198E-83F4-8889-61EB701C1511}"/>
          </ac:spMkLst>
        </pc:spChg>
        <pc:spChg chg="add mod">
          <ac:chgData name="Pollyana dos Reis Pereira Fanstone" userId="049d157d-438d-491c-abb7-1b1c74d0e0d3" providerId="ADAL" clId="{E1EEC063-485D-4DD9-B9B4-386E2E6A72FF}" dt="2023-10-02T19:11:53.271" v="443" actId="255"/>
          <ac:spMkLst>
            <pc:docMk/>
            <pc:sldMk cId="2015351207" sldId="340"/>
            <ac:spMk id="5" creationId="{DFCE5518-C728-B419-9244-9B15FCBF75D8}"/>
          </ac:spMkLst>
        </pc:spChg>
        <pc:picChg chg="add del mod">
          <ac:chgData name="Pollyana dos Reis Pereira Fanstone" userId="049d157d-438d-491c-abb7-1b1c74d0e0d3" providerId="ADAL" clId="{E1EEC063-485D-4DD9-B9B4-386E2E6A72FF}" dt="2023-10-02T19:06:12.497" v="319" actId="478"/>
          <ac:picMkLst>
            <pc:docMk/>
            <pc:sldMk cId="2015351207" sldId="340"/>
            <ac:picMk id="8194" creationId="{1F279C73-1561-5E5E-2C99-BEABFAF4F4A7}"/>
          </ac:picMkLst>
        </pc:picChg>
        <pc:picChg chg="add mod">
          <ac:chgData name="Pollyana dos Reis Pereira Fanstone" userId="049d157d-438d-491c-abb7-1b1c74d0e0d3" providerId="ADAL" clId="{E1EEC063-485D-4DD9-B9B4-386E2E6A72FF}" dt="2023-10-02T19:10:51.209" v="429" actId="14100"/>
          <ac:picMkLst>
            <pc:docMk/>
            <pc:sldMk cId="2015351207" sldId="340"/>
            <ac:picMk id="8196" creationId="{F305C51A-C097-B4BF-A3F3-EAC920F64741}"/>
          </ac:picMkLst>
        </pc:picChg>
      </pc:sldChg>
      <pc:sldChg chg="addSp delSp modSp add mod">
        <pc:chgData name="Pollyana dos Reis Pereira Fanstone" userId="049d157d-438d-491c-abb7-1b1c74d0e0d3" providerId="ADAL" clId="{E1EEC063-485D-4DD9-B9B4-386E2E6A72FF}" dt="2023-10-02T19:03:11.698" v="313"/>
        <pc:sldMkLst>
          <pc:docMk/>
          <pc:sldMk cId="2392295792" sldId="341"/>
        </pc:sldMkLst>
        <pc:spChg chg="add mod">
          <ac:chgData name="Pollyana dos Reis Pereira Fanstone" userId="049d157d-438d-491c-abb7-1b1c74d0e0d3" providerId="ADAL" clId="{E1EEC063-485D-4DD9-B9B4-386E2E6A72FF}" dt="2023-10-02T19:03:11.698" v="313"/>
          <ac:spMkLst>
            <pc:docMk/>
            <pc:sldMk cId="2392295792" sldId="341"/>
            <ac:spMk id="2" creationId="{F193258A-06A5-8490-8D32-F2EBD41B856A}"/>
          </ac:spMkLst>
        </pc:spChg>
        <pc:spChg chg="del">
          <ac:chgData name="Pollyana dos Reis Pereira Fanstone" userId="049d157d-438d-491c-abb7-1b1c74d0e0d3" providerId="ADAL" clId="{E1EEC063-485D-4DD9-B9B4-386E2E6A72FF}" dt="2023-10-02T19:00:55.400" v="302" actId="26606"/>
          <ac:spMkLst>
            <pc:docMk/>
            <pc:sldMk cId="2392295792" sldId="341"/>
            <ac:spMk id="5137" creationId="{32BC26D8-82FB-445E-AA49-62A77D7C1EE0}"/>
          </ac:spMkLst>
        </pc:spChg>
        <pc:spChg chg="del">
          <ac:chgData name="Pollyana dos Reis Pereira Fanstone" userId="049d157d-438d-491c-abb7-1b1c74d0e0d3" providerId="ADAL" clId="{E1EEC063-485D-4DD9-B9B4-386E2E6A72FF}" dt="2023-10-02T19:00:55.400" v="302" actId="26606"/>
          <ac:spMkLst>
            <pc:docMk/>
            <pc:sldMk cId="2392295792" sldId="341"/>
            <ac:spMk id="5138" creationId="{CB44330D-EA18-4254-AA95-EB49948539B8}"/>
          </ac:spMkLst>
        </pc:spChg>
        <pc:spChg chg="add">
          <ac:chgData name="Pollyana dos Reis Pereira Fanstone" userId="049d157d-438d-491c-abb7-1b1c74d0e0d3" providerId="ADAL" clId="{E1EEC063-485D-4DD9-B9B4-386E2E6A72FF}" dt="2023-10-02T19:00:55.400" v="302" actId="26606"/>
          <ac:spMkLst>
            <pc:docMk/>
            <pc:sldMk cId="2392295792" sldId="341"/>
            <ac:spMk id="6151" creationId="{32BC26D8-82FB-445E-AA49-62A77D7C1EE0}"/>
          </ac:spMkLst>
        </pc:spChg>
        <pc:spChg chg="add">
          <ac:chgData name="Pollyana dos Reis Pereira Fanstone" userId="049d157d-438d-491c-abb7-1b1c74d0e0d3" providerId="ADAL" clId="{E1EEC063-485D-4DD9-B9B4-386E2E6A72FF}" dt="2023-10-02T19:00:55.400" v="302" actId="26606"/>
          <ac:spMkLst>
            <pc:docMk/>
            <pc:sldMk cId="2392295792" sldId="341"/>
            <ac:spMk id="6153" creationId="{CB44330D-EA18-4254-AA95-EB49948539B8}"/>
          </ac:spMkLst>
        </pc:spChg>
        <pc:picChg chg="del">
          <ac:chgData name="Pollyana dos Reis Pereira Fanstone" userId="049d157d-438d-491c-abb7-1b1c74d0e0d3" providerId="ADAL" clId="{E1EEC063-485D-4DD9-B9B4-386E2E6A72FF}" dt="2023-10-02T19:00:50.581" v="300" actId="478"/>
          <ac:picMkLst>
            <pc:docMk/>
            <pc:sldMk cId="2392295792" sldId="341"/>
            <ac:picMk id="5122" creationId="{E0FAA0F5-F5B7-4237-02F4-4A499BF3985E}"/>
          </ac:picMkLst>
        </pc:picChg>
        <pc:picChg chg="add mod">
          <ac:chgData name="Pollyana dos Reis Pereira Fanstone" userId="049d157d-438d-491c-abb7-1b1c74d0e0d3" providerId="ADAL" clId="{E1EEC063-485D-4DD9-B9B4-386E2E6A72FF}" dt="2023-10-02T19:00:55.400" v="302" actId="26606"/>
          <ac:picMkLst>
            <pc:docMk/>
            <pc:sldMk cId="2392295792" sldId="341"/>
            <ac:picMk id="6146" creationId="{AA724EE1-9408-ABF2-EA53-FEF9D00ED983}"/>
          </ac:picMkLst>
        </pc:picChg>
      </pc:sldChg>
      <pc:sldChg chg="addSp delSp modSp add mod ord">
        <pc:chgData name="Pollyana dos Reis Pereira Fanstone" userId="049d157d-438d-491c-abb7-1b1c74d0e0d3" providerId="ADAL" clId="{E1EEC063-485D-4DD9-B9B4-386E2E6A72FF}" dt="2023-10-02T19:03:06.708" v="312"/>
        <pc:sldMkLst>
          <pc:docMk/>
          <pc:sldMk cId="96307376" sldId="342"/>
        </pc:sldMkLst>
        <pc:spChg chg="add mod">
          <ac:chgData name="Pollyana dos Reis Pereira Fanstone" userId="049d157d-438d-491c-abb7-1b1c74d0e0d3" providerId="ADAL" clId="{E1EEC063-485D-4DD9-B9B4-386E2E6A72FF}" dt="2023-10-02T19:03:06.708" v="312"/>
          <ac:spMkLst>
            <pc:docMk/>
            <pc:sldMk cId="96307376" sldId="342"/>
            <ac:spMk id="2" creationId="{3919DBD5-7F9A-D64C-99EF-AD155F017331}"/>
          </ac:spMkLst>
        </pc:spChg>
        <pc:spChg chg="del">
          <ac:chgData name="Pollyana dos Reis Pereira Fanstone" userId="049d157d-438d-491c-abb7-1b1c74d0e0d3" providerId="ADAL" clId="{E1EEC063-485D-4DD9-B9B4-386E2E6A72FF}" dt="2023-10-02T19:02:21.680" v="309" actId="26606"/>
          <ac:spMkLst>
            <pc:docMk/>
            <pc:sldMk cId="96307376" sldId="342"/>
            <ac:spMk id="6151" creationId="{32BC26D8-82FB-445E-AA49-62A77D7C1EE0}"/>
          </ac:spMkLst>
        </pc:spChg>
        <pc:spChg chg="del">
          <ac:chgData name="Pollyana dos Reis Pereira Fanstone" userId="049d157d-438d-491c-abb7-1b1c74d0e0d3" providerId="ADAL" clId="{E1EEC063-485D-4DD9-B9B4-386E2E6A72FF}" dt="2023-10-02T19:02:21.680" v="309" actId="26606"/>
          <ac:spMkLst>
            <pc:docMk/>
            <pc:sldMk cId="96307376" sldId="342"/>
            <ac:spMk id="6153" creationId="{CB44330D-EA18-4254-AA95-EB49948539B8}"/>
          </ac:spMkLst>
        </pc:spChg>
        <pc:spChg chg="add">
          <ac:chgData name="Pollyana dos Reis Pereira Fanstone" userId="049d157d-438d-491c-abb7-1b1c74d0e0d3" providerId="ADAL" clId="{E1EEC063-485D-4DD9-B9B4-386E2E6A72FF}" dt="2023-10-02T19:02:21.680" v="309" actId="26606"/>
          <ac:spMkLst>
            <pc:docMk/>
            <pc:sldMk cId="96307376" sldId="342"/>
            <ac:spMk id="7175" creationId="{32BC26D8-82FB-445E-AA49-62A77D7C1EE0}"/>
          </ac:spMkLst>
        </pc:spChg>
        <pc:spChg chg="add">
          <ac:chgData name="Pollyana dos Reis Pereira Fanstone" userId="049d157d-438d-491c-abb7-1b1c74d0e0d3" providerId="ADAL" clId="{E1EEC063-485D-4DD9-B9B4-386E2E6A72FF}" dt="2023-10-02T19:02:21.680" v="309" actId="26606"/>
          <ac:spMkLst>
            <pc:docMk/>
            <pc:sldMk cId="96307376" sldId="342"/>
            <ac:spMk id="7177" creationId="{CB44330D-EA18-4254-AA95-EB49948539B8}"/>
          </ac:spMkLst>
        </pc:spChg>
        <pc:picChg chg="del">
          <ac:chgData name="Pollyana dos Reis Pereira Fanstone" userId="049d157d-438d-491c-abb7-1b1c74d0e0d3" providerId="ADAL" clId="{E1EEC063-485D-4DD9-B9B4-386E2E6A72FF}" dt="2023-10-02T19:02:17.054" v="307" actId="478"/>
          <ac:picMkLst>
            <pc:docMk/>
            <pc:sldMk cId="96307376" sldId="342"/>
            <ac:picMk id="6146" creationId="{AA724EE1-9408-ABF2-EA53-FEF9D00ED983}"/>
          </ac:picMkLst>
        </pc:picChg>
        <pc:picChg chg="add mod">
          <ac:chgData name="Pollyana dos Reis Pereira Fanstone" userId="049d157d-438d-491c-abb7-1b1c74d0e0d3" providerId="ADAL" clId="{E1EEC063-485D-4DD9-B9B4-386E2E6A72FF}" dt="2023-10-02T19:02:21.680" v="309" actId="26606"/>
          <ac:picMkLst>
            <pc:docMk/>
            <pc:sldMk cId="96307376" sldId="342"/>
            <ac:picMk id="7170" creationId="{561DEC3E-8F87-6A71-49E7-7B8DEC912D4A}"/>
          </ac:picMkLst>
        </pc:picChg>
      </pc:sldChg>
      <pc:sldChg chg="addSp delSp modSp new mod">
        <pc:chgData name="Pollyana dos Reis Pereira Fanstone" userId="049d157d-438d-491c-abb7-1b1c74d0e0d3" providerId="ADAL" clId="{E1EEC063-485D-4DD9-B9B4-386E2E6A72FF}" dt="2023-10-02T19:27:54.385" v="696" actId="255"/>
        <pc:sldMkLst>
          <pc:docMk/>
          <pc:sldMk cId="268448557" sldId="343"/>
        </pc:sldMkLst>
        <pc:spChg chg="del">
          <ac:chgData name="Pollyana dos Reis Pereira Fanstone" userId="049d157d-438d-491c-abb7-1b1c74d0e0d3" providerId="ADAL" clId="{E1EEC063-485D-4DD9-B9B4-386E2E6A72FF}" dt="2023-10-02T19:15:02.180" v="450" actId="478"/>
          <ac:spMkLst>
            <pc:docMk/>
            <pc:sldMk cId="268448557" sldId="343"/>
            <ac:spMk id="2" creationId="{A6DA356C-E905-598D-6BDB-37F2F1784A93}"/>
          </ac:spMkLst>
        </pc:spChg>
        <pc:spChg chg="mod">
          <ac:chgData name="Pollyana dos Reis Pereira Fanstone" userId="049d157d-438d-491c-abb7-1b1c74d0e0d3" providerId="ADAL" clId="{E1EEC063-485D-4DD9-B9B4-386E2E6A72FF}" dt="2023-10-02T19:27:54.385" v="696" actId="255"/>
          <ac:spMkLst>
            <pc:docMk/>
            <pc:sldMk cId="268448557" sldId="343"/>
            <ac:spMk id="3" creationId="{5E75A5C9-C82F-8D72-BF45-134B921F6FFD}"/>
          </ac:spMkLst>
        </pc:spChg>
        <pc:spChg chg="add mod">
          <ac:chgData name="Pollyana dos Reis Pereira Fanstone" userId="049d157d-438d-491c-abb7-1b1c74d0e0d3" providerId="ADAL" clId="{E1EEC063-485D-4DD9-B9B4-386E2E6A72FF}" dt="2023-10-02T19:15:36.389" v="490" actId="1076"/>
          <ac:spMkLst>
            <pc:docMk/>
            <pc:sldMk cId="268448557" sldId="343"/>
            <ac:spMk id="5" creationId="{FE2BC59C-C534-32D1-ED69-C0F12D67FFAB}"/>
          </ac:spMkLst>
        </pc:spChg>
      </pc:sldChg>
      <pc:sldChg chg="delSp modSp new mod">
        <pc:chgData name="Pollyana dos Reis Pereira Fanstone" userId="049d157d-438d-491c-abb7-1b1c74d0e0d3" providerId="ADAL" clId="{E1EEC063-485D-4DD9-B9B4-386E2E6A72FF}" dt="2023-10-02T19:29:55.462" v="734" actId="27636"/>
        <pc:sldMkLst>
          <pc:docMk/>
          <pc:sldMk cId="2711225701" sldId="344"/>
        </pc:sldMkLst>
        <pc:spChg chg="del">
          <ac:chgData name="Pollyana dos Reis Pereira Fanstone" userId="049d157d-438d-491c-abb7-1b1c74d0e0d3" providerId="ADAL" clId="{E1EEC063-485D-4DD9-B9B4-386E2E6A72FF}" dt="2023-10-02T19:28:01.188" v="697" actId="478"/>
          <ac:spMkLst>
            <pc:docMk/>
            <pc:sldMk cId="2711225701" sldId="344"/>
            <ac:spMk id="2" creationId="{EFCC5DAD-CE00-E6CE-5BF4-EE9CCD3ADB17}"/>
          </ac:spMkLst>
        </pc:spChg>
        <pc:spChg chg="mod">
          <ac:chgData name="Pollyana dos Reis Pereira Fanstone" userId="049d157d-438d-491c-abb7-1b1c74d0e0d3" providerId="ADAL" clId="{E1EEC063-485D-4DD9-B9B4-386E2E6A72FF}" dt="2023-10-02T19:29:55.462" v="734" actId="27636"/>
          <ac:spMkLst>
            <pc:docMk/>
            <pc:sldMk cId="2711225701" sldId="344"/>
            <ac:spMk id="3" creationId="{B0588A8B-5B75-DBD1-74EE-B4013FA8A489}"/>
          </ac:spMkLst>
        </pc:spChg>
      </pc:sldChg>
      <pc:sldChg chg="delSp modSp new mod">
        <pc:chgData name="Pollyana dos Reis Pereira Fanstone" userId="049d157d-438d-491c-abb7-1b1c74d0e0d3" providerId="ADAL" clId="{E1EEC063-485D-4DD9-B9B4-386E2E6A72FF}" dt="2023-10-02T19:31:12.522" v="761" actId="255"/>
        <pc:sldMkLst>
          <pc:docMk/>
          <pc:sldMk cId="1141705635" sldId="345"/>
        </pc:sldMkLst>
        <pc:spChg chg="del">
          <ac:chgData name="Pollyana dos Reis Pereira Fanstone" userId="049d157d-438d-491c-abb7-1b1c74d0e0d3" providerId="ADAL" clId="{E1EEC063-485D-4DD9-B9B4-386E2E6A72FF}" dt="2023-10-02T19:24:34.577" v="538" actId="478"/>
          <ac:spMkLst>
            <pc:docMk/>
            <pc:sldMk cId="1141705635" sldId="345"/>
            <ac:spMk id="2" creationId="{7B16FAD7-F748-BF62-10D1-0D79C074F675}"/>
          </ac:spMkLst>
        </pc:spChg>
        <pc:spChg chg="mod">
          <ac:chgData name="Pollyana dos Reis Pereira Fanstone" userId="049d157d-438d-491c-abb7-1b1c74d0e0d3" providerId="ADAL" clId="{E1EEC063-485D-4DD9-B9B4-386E2E6A72FF}" dt="2023-10-02T19:31:12.522" v="761" actId="255"/>
          <ac:spMkLst>
            <pc:docMk/>
            <pc:sldMk cId="1141705635" sldId="345"/>
            <ac:spMk id="3" creationId="{FE26D628-28E2-8B53-05A9-2C9C8B3DBCF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F59BC-19F5-405C-ACA8-8BA8C33FE58D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0255E-5FD4-4F44-B4CA-23BECA0F3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65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EBAC22E-D3C8-A669-31F3-4717D78C6F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B89245-EC84-27A0-76D0-F43FDE2B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7B26EB-4BD8-555E-F321-2FCF3F69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EA03D-8461-B995-5797-1B57F0CC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F1323-5357-ACC5-9145-D41137DF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E7DC448-3834-3AA7-AB89-05E54872B8BD}"/>
              </a:ext>
            </a:extLst>
          </p:cNvPr>
          <p:cNvCxnSpPr>
            <a:cxnSpLocks/>
          </p:cNvCxnSpPr>
          <p:nvPr userDrawn="1"/>
        </p:nvCxnSpPr>
        <p:spPr>
          <a:xfrm>
            <a:off x="2211937" y="3576402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Imagem 1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E499E33A-D9FF-8104-A938-A2597EDB5E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13" r="30438"/>
          <a:stretch/>
        </p:blipFill>
        <p:spPr>
          <a:xfrm>
            <a:off x="187013" y="209551"/>
            <a:ext cx="2522851" cy="442209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D39FD6D-B560-EEE6-000B-6E9F253A2570}"/>
              </a:ext>
            </a:extLst>
          </p:cNvPr>
          <p:cNvSpPr/>
          <p:nvPr userDrawn="1"/>
        </p:nvSpPr>
        <p:spPr>
          <a:xfrm>
            <a:off x="4572001" y="5257802"/>
            <a:ext cx="6657175" cy="477837"/>
          </a:xfrm>
          <a:prstGeom prst="roundRect">
            <a:avLst>
              <a:gd name="adj" fmla="val 43493"/>
            </a:avLst>
          </a:prstGeom>
          <a:solidFill>
            <a:srgbClr val="1F2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391459-8FDC-7DBD-B510-03A2556665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51324" y="5257802"/>
            <a:ext cx="5477851" cy="477837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dirty="0"/>
              <a:t>Clique para inserir seu nome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5C213A2-BC34-B933-03EA-2A66AF9F272D}"/>
              </a:ext>
            </a:extLst>
          </p:cNvPr>
          <p:cNvSpPr txBox="1"/>
          <p:nvPr userDrawn="1"/>
        </p:nvSpPr>
        <p:spPr>
          <a:xfrm>
            <a:off x="4734374" y="5321114"/>
            <a:ext cx="101695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500" b="0" dirty="0">
                <a:solidFill>
                  <a:schemeClr val="bg1"/>
                </a:solidFill>
              </a:rPr>
              <a:t>Prof.(a):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7F5A6546-E3C5-B8AD-83F6-31EB3B0601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1" y="3718043"/>
            <a:ext cx="9144000" cy="142807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1F2B50"/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1800" dirty="0">
                <a:solidFill>
                  <a:srgbClr val="1F2B50"/>
                </a:solidFill>
              </a:rPr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781207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EBAC22E-D3C8-A669-31F3-4717D78C6F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B89245-EC84-27A0-76D0-F43FDE2B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7B26EB-4BD8-555E-F321-2FCF3F69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EA03D-8461-B995-5797-1B57F0CC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F1323-5357-ACC5-9145-D41137DF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E7DC448-3834-3AA7-AB89-05E54872B8BD}"/>
              </a:ext>
            </a:extLst>
          </p:cNvPr>
          <p:cNvCxnSpPr>
            <a:cxnSpLocks/>
          </p:cNvCxnSpPr>
          <p:nvPr userDrawn="1"/>
        </p:nvCxnSpPr>
        <p:spPr>
          <a:xfrm>
            <a:off x="2211936" y="3576402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Imagem 1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E499E33A-D9FF-8104-A938-A2597EDB5E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13" r="30438"/>
          <a:stretch/>
        </p:blipFill>
        <p:spPr>
          <a:xfrm>
            <a:off x="187012" y="209550"/>
            <a:ext cx="2522851" cy="442209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D39FD6D-B560-EEE6-000B-6E9F253A2570}"/>
              </a:ext>
            </a:extLst>
          </p:cNvPr>
          <p:cNvSpPr/>
          <p:nvPr userDrawn="1"/>
        </p:nvSpPr>
        <p:spPr>
          <a:xfrm>
            <a:off x="4572000" y="5257800"/>
            <a:ext cx="6657174" cy="477837"/>
          </a:xfrm>
          <a:prstGeom prst="roundRect">
            <a:avLst>
              <a:gd name="adj" fmla="val 43493"/>
            </a:avLst>
          </a:prstGeom>
          <a:solidFill>
            <a:srgbClr val="1F2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391459-8FDC-7DBD-B510-03A2556665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51324" y="5257800"/>
            <a:ext cx="5477850" cy="47783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inserir seu nome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5C213A2-BC34-B933-03EA-2A66AF9F272D}"/>
              </a:ext>
            </a:extLst>
          </p:cNvPr>
          <p:cNvSpPr txBox="1"/>
          <p:nvPr userDrawn="1"/>
        </p:nvSpPr>
        <p:spPr>
          <a:xfrm>
            <a:off x="4734374" y="5282641"/>
            <a:ext cx="101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0" dirty="0">
                <a:solidFill>
                  <a:schemeClr val="bg1"/>
                </a:solidFill>
              </a:rPr>
              <a:t>Prof.(a):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7F5A6546-E3C5-B8AD-83F6-31EB3B0601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1" y="3718043"/>
            <a:ext cx="9144000" cy="142807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1F2B5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 dirty="0">
                <a:solidFill>
                  <a:srgbClr val="1F2B50"/>
                </a:solidFill>
              </a:rPr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64713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62C7B-8E74-A771-C1CB-7A3A203C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F847C7-6433-51F1-E77C-3783ED91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D32898-B2C2-4A1C-DDC8-656D90C8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8CA7DF-A038-2F2B-96D2-EA1D38A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DF671E-CC6D-8C08-1F2A-3673552E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417A1A1-C0D4-2C1C-DCC5-F70A28948306}"/>
              </a:ext>
            </a:extLst>
          </p:cNvPr>
          <p:cNvCxnSpPr>
            <a:cxnSpLocks/>
          </p:cNvCxnSpPr>
          <p:nvPr userDrawn="1"/>
        </p:nvCxnSpPr>
        <p:spPr>
          <a:xfrm>
            <a:off x="2066658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08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65655-ED45-4D72-439F-0B43CC62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87F3A-0AD5-8238-00A8-B4ECF1EE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985AD-C3A8-A2E1-871D-8CEDD42E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823E6-CF00-76E4-08D7-CE1E93ED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0D4033-E484-3033-540D-154BC0A8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714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4E215-FF75-0D6E-D26B-812AD99D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F9588-3B60-0375-3ED9-B88BBC79C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8DE5CF-9F8C-2171-417C-587F24E9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33DC67-1149-38D0-9E8D-382F093A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8D6DC-21A8-BEE8-D8BC-CDB57577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C2B492-9310-0ADE-8579-A8EDD32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8DB097E-4FA2-613D-4ACC-50238FB70827}"/>
              </a:ext>
            </a:extLst>
          </p:cNvPr>
          <p:cNvCxnSpPr>
            <a:cxnSpLocks/>
          </p:cNvCxnSpPr>
          <p:nvPr userDrawn="1"/>
        </p:nvCxnSpPr>
        <p:spPr>
          <a:xfrm>
            <a:off x="2066658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401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2C44D-0339-A7FF-3990-2EFF9AEB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4734E0-9E77-4026-48FA-484E3BCC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94617"/>
            <a:ext cx="5157787" cy="710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41431C-1AB2-9F17-0352-F1C635800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EBD807-C287-E078-E599-799456204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94617"/>
            <a:ext cx="5183188" cy="710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88F5BF-EC46-1B05-59ED-B46AD6D65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2D10F3-6D06-2A39-3C19-154DC060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66C455-0075-2D98-B12A-F58868E0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5DAD20-FA82-37B3-B287-1D5567F7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764A0D8-0F96-469D-3A22-53FBBEF47453}"/>
              </a:ext>
            </a:extLst>
          </p:cNvPr>
          <p:cNvCxnSpPr>
            <a:cxnSpLocks/>
          </p:cNvCxnSpPr>
          <p:nvPr userDrawn="1"/>
        </p:nvCxnSpPr>
        <p:spPr>
          <a:xfrm>
            <a:off x="2066658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710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47A2B-1F17-4ECF-4187-D15F82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8E6490-67DC-4753-0678-7C9FA28B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758930-ADEF-AEEE-3EC3-2CDC57B5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40FF05-0811-C0B2-284E-337DDD56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5F4E685-0F60-C24B-EAA4-106A22FC2DB4}"/>
              </a:ext>
            </a:extLst>
          </p:cNvPr>
          <p:cNvCxnSpPr>
            <a:cxnSpLocks/>
          </p:cNvCxnSpPr>
          <p:nvPr userDrawn="1"/>
        </p:nvCxnSpPr>
        <p:spPr>
          <a:xfrm>
            <a:off x="2066658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620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6FC8D-82C2-A451-6E1F-FEA59276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F6E170-3B0A-14D9-6BDC-A1A33680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2970" y="457201"/>
            <a:ext cx="6362418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C7F85C-9F2A-FE56-2DA8-1D3442489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4CFCCF-3205-5880-3A1D-52F6E4E3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DA151-9FE9-0B45-FC11-8C2177AD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FC6AEB-EB68-1821-A96E-A6BAC14F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AAA9B4F-0560-2B8C-A01B-4AE5956950B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708878" y="3180629"/>
            <a:ext cx="43200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885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E1960-CC7F-0016-0C7E-BD51BC78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2EF309-FFF8-52C0-575D-1D19185A8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92970" y="457201"/>
            <a:ext cx="636241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779E7D-F3B4-80F5-FAFF-C24290077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6396A9-8C5C-89FC-A258-2B4697C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AEB532-3886-C510-F6D4-F74EE17E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562B7C-61C9-504E-0884-950592BC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64EDD45-12D9-48A5-6608-34EBF8F497E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708878" y="3180629"/>
            <a:ext cx="43200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2987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FAD2916F-5FE0-F584-ED62-E16698446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3" t="38713" r="35338" b="45337"/>
          <a:stretch/>
        </p:blipFill>
        <p:spPr>
          <a:xfrm>
            <a:off x="4032675" y="3018802"/>
            <a:ext cx="4126650" cy="8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6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62C7B-8E74-A771-C1CB-7A3A203C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F847C7-6433-51F1-E77C-3783ED91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D32898-B2C2-4A1C-DDC8-656D90C8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8CA7DF-A038-2F2B-96D2-EA1D38A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DF671E-CC6D-8C08-1F2A-3673552E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417A1A1-C0D4-2C1C-DCC5-F70A28948306}"/>
              </a:ext>
            </a:extLst>
          </p:cNvPr>
          <p:cNvCxnSpPr>
            <a:cxnSpLocks/>
          </p:cNvCxnSpPr>
          <p:nvPr userDrawn="1"/>
        </p:nvCxnSpPr>
        <p:spPr>
          <a:xfrm>
            <a:off x="2066659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21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65655-ED45-4D72-439F-0B43CC62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87F3A-0AD5-8238-00A8-B4ECF1EE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985AD-C3A8-A2E1-871D-8CEDD42E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823E6-CF00-76E4-08D7-CE1E93ED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0D4033-E484-3033-540D-154BC0A8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08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4E215-FF75-0D6E-D26B-812AD99D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F9588-3B60-0375-3ED9-B88BBC79C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8DE5CF-9F8C-2171-417C-587F24E9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33DC67-1149-38D0-9E8D-382F093A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8D6DC-21A8-BEE8-D8BC-CDB57577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C2B492-9310-0ADE-8579-A8EDD32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8DB097E-4FA2-613D-4ACC-50238FB70827}"/>
              </a:ext>
            </a:extLst>
          </p:cNvPr>
          <p:cNvCxnSpPr>
            <a:cxnSpLocks/>
          </p:cNvCxnSpPr>
          <p:nvPr userDrawn="1"/>
        </p:nvCxnSpPr>
        <p:spPr>
          <a:xfrm>
            <a:off x="2066659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2C44D-0339-A7FF-3990-2EFF9AEB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4734E0-9E77-4026-48FA-484E3BCC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794617"/>
            <a:ext cx="5157787" cy="71045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41431C-1AB2-9F17-0352-F1C635800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EBD807-C287-E078-E599-799456204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794617"/>
            <a:ext cx="5183188" cy="710458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88F5BF-EC46-1B05-59ED-B46AD6D65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2D10F3-6D06-2A39-3C19-154DC060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66C455-0075-2D98-B12A-F58868E0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5DAD20-FA82-37B3-B287-1D5567F7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764A0D8-0F96-469D-3A22-53FBBEF47453}"/>
              </a:ext>
            </a:extLst>
          </p:cNvPr>
          <p:cNvCxnSpPr>
            <a:cxnSpLocks/>
          </p:cNvCxnSpPr>
          <p:nvPr userDrawn="1"/>
        </p:nvCxnSpPr>
        <p:spPr>
          <a:xfrm>
            <a:off x="2066659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16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47A2B-1F17-4ECF-4187-D15F82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8E6490-67DC-4753-0678-7C9FA28B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758930-ADEF-AEEE-3EC3-2CDC57B5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40FF05-0811-C0B2-284E-337DDD56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5F4E685-0F60-C24B-EAA4-106A22FC2DB4}"/>
              </a:ext>
            </a:extLst>
          </p:cNvPr>
          <p:cNvCxnSpPr>
            <a:cxnSpLocks/>
          </p:cNvCxnSpPr>
          <p:nvPr userDrawn="1"/>
        </p:nvCxnSpPr>
        <p:spPr>
          <a:xfrm>
            <a:off x="2066659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67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6FC8D-82C2-A451-6E1F-FEA59276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F6E170-3B0A-14D9-6BDC-A1A33680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2969" y="457201"/>
            <a:ext cx="6362419" cy="54038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C7F85C-9F2A-FE56-2DA8-1D3442489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4CFCCF-3205-5880-3A1D-52F6E4E3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DA151-9FE9-0B45-FC11-8C2177AD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FC6AEB-EB68-1821-A96E-A6BAC14F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AAA9B4F-0560-2B8C-A01B-4AE5956950B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708879" y="3180629"/>
            <a:ext cx="43200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7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E1960-CC7F-0016-0C7E-BD51BC78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2EF309-FFF8-52C0-575D-1D19185A8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92969" y="457201"/>
            <a:ext cx="6362419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779E7D-F3B4-80F5-FAFF-C24290077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6396A9-8C5C-89FC-A258-2B4697C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AEB532-3886-C510-F6D4-F74EE17E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562B7C-61C9-504E-0884-950592BC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64EDD45-12D9-48A5-6608-34EBF8F497E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708879" y="3180629"/>
            <a:ext cx="43200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5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FAD2916F-5FE0-F584-ED62-E16698446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3" t="38713" r="35338" b="45337"/>
          <a:stretch/>
        </p:blipFill>
        <p:spPr>
          <a:xfrm>
            <a:off x="4032675" y="3018802"/>
            <a:ext cx="4126651" cy="8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5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Diagrama&#10;&#10;Descrição gerada automaticamente">
            <a:extLst>
              <a:ext uri="{FF2B5EF4-FFF2-40B4-BE49-F238E27FC236}">
                <a16:creationId xmlns:a16="http://schemas.microsoft.com/office/drawing/2014/main" id="{6EC136E1-5BA0-8082-5CB7-4AA0A165B3E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75EF3F-5969-D8CF-5480-6A5C648D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B0F1D7-E2AC-6F7B-C9B9-6E837684A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F1C930-0BD1-F810-A470-C7027D52B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CD1F6-5C32-4656-9942-AE7DE590861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F08B3-0002-9B02-E90C-4C2DB83C9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B3C72A-F704-EA81-B7E0-08A7EF03E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73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Diagrama&#10;&#10;Descrição gerada automaticamente">
            <a:extLst>
              <a:ext uri="{FF2B5EF4-FFF2-40B4-BE49-F238E27FC236}">
                <a16:creationId xmlns:a16="http://schemas.microsoft.com/office/drawing/2014/main" id="{6EC136E1-5BA0-8082-5CB7-4AA0A165B3E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75EF3F-5969-D8CF-5480-6A5C648D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B0F1D7-E2AC-6F7B-C9B9-6E837684A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F1C930-0BD1-F810-A470-C7027D52B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CD1F6-5C32-4656-9942-AE7DE5908613}" type="datetimeFigureOut">
              <a:rPr lang="pt-BR" smtClean="0"/>
              <a:t>02/10/2023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F08B3-0002-9B02-E90C-4C2DB83C9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B3C72A-F704-EA81-B7E0-08A7EF03E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51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monitoratec.com.br/blog/o-que-fazer-para-inovar-na-gestao-de-processos-corporativos/" TargetMode="Externa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gv.com/" TargetMode="Externa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pratica.org.br/perguntas-para-fomentar-inovacao-em-sua-equip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77417-449A-F886-4728-73B57B974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SOCIEDADE EM REDE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68EE71-FF62-BBB7-C42E-C97F2CD4B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1764" y="5257800"/>
            <a:ext cx="5477851" cy="477837"/>
          </a:xfrm>
        </p:spPr>
        <p:txBody>
          <a:bodyPr/>
          <a:lstStyle/>
          <a:p>
            <a:r>
              <a:rPr lang="pt-BR" dirty="0"/>
              <a:t>Me. Pollyana dos Reis P. Fanstone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E939C8-64B8-470D-73D4-1736E0FFD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2023/2</a:t>
            </a:r>
          </a:p>
        </p:txBody>
      </p:sp>
    </p:spTree>
    <p:extLst>
      <p:ext uri="{BB962C8B-B14F-4D97-AF65-F5344CB8AC3E}">
        <p14:creationId xmlns:p14="http://schemas.microsoft.com/office/powerpoint/2010/main" val="15618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86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724EE1-9408-ABF2-EA53-FEF9D00ED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7574" y="643467"/>
            <a:ext cx="4456852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193258A-06A5-8490-8D32-F2EBD41B856A}"/>
              </a:ext>
            </a:extLst>
          </p:cNvPr>
          <p:cNvSpPr txBox="1"/>
          <p:nvPr/>
        </p:nvSpPr>
        <p:spPr>
          <a:xfrm>
            <a:off x="6324600" y="64333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https://blog.aaainovacao.com.br/unicornios-brasileiros/</a:t>
            </a:r>
          </a:p>
        </p:txBody>
      </p:sp>
    </p:spTree>
    <p:extLst>
      <p:ext uri="{BB962C8B-B14F-4D97-AF65-F5344CB8AC3E}">
        <p14:creationId xmlns:p14="http://schemas.microsoft.com/office/powerpoint/2010/main" val="239229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53FC6D-198E-83F4-8889-61EB701C1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tartup que possui avaliação de preço de mercado no valor de mais de 1 bilhão de dólares americanos. </a:t>
            </a:r>
          </a:p>
          <a:p>
            <a:pPr marL="0" indent="0" algn="just">
              <a:buNone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É aquela que arrecada essa quantia antes de vender suas ações para o público e se tornar uma IPO (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Initial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Offering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, em português “Oferta Pública Inicial” – OPI).</a:t>
            </a:r>
          </a:p>
          <a:p>
            <a:pPr marL="0" indent="0">
              <a:buNone/>
            </a:pPr>
            <a:endParaRPr lang="pt-BR" sz="2800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800" b="0" i="0" dirty="0">
                <a:effectLst/>
                <a:latin typeface="arial" panose="020B0604020202020204" pitchFamily="34" charset="0"/>
              </a:rPr>
              <a:t>Exemplos brasileiras:</a:t>
            </a:r>
          </a:p>
          <a:p>
            <a:r>
              <a:rPr lang="pt-BR" sz="2800" b="0" i="0" dirty="0" err="1">
                <a:effectLst/>
                <a:latin typeface="arial" panose="020B0604020202020204" pitchFamily="34" charset="0"/>
              </a:rPr>
              <a:t>Nubank</a:t>
            </a:r>
            <a:endParaRPr lang="pt-BR" sz="2800" b="0" i="0" dirty="0">
              <a:effectLst/>
              <a:latin typeface="arial" panose="020B0604020202020204" pitchFamily="34" charset="0"/>
            </a:endParaRPr>
          </a:p>
          <a:p>
            <a:r>
              <a:rPr lang="pt-BR" sz="2800" b="0" i="0" dirty="0">
                <a:effectLst/>
                <a:latin typeface="arial" panose="020B0604020202020204" pitchFamily="34" charset="0"/>
              </a:rPr>
              <a:t>99</a:t>
            </a:r>
          </a:p>
          <a:p>
            <a:r>
              <a:rPr lang="pt-BR" sz="2800" b="0" i="0" dirty="0">
                <a:effectLst/>
                <a:latin typeface="arial" panose="020B0604020202020204" pitchFamily="34" charset="0"/>
              </a:rPr>
              <a:t>PagSeguro</a:t>
            </a:r>
            <a:endParaRPr lang="pt-BR" sz="2800" dirty="0"/>
          </a:p>
        </p:txBody>
      </p:sp>
      <p:pic>
        <p:nvPicPr>
          <p:cNvPr id="8196" name="Picture 4" descr="Saiba o que são unicórnios e veja a lista completa de startups brasileiras  que fazem parte deste grupo - Época Negócios | Tudo sobre">
            <a:extLst>
              <a:ext uri="{FF2B5EF4-FFF2-40B4-BE49-F238E27FC236}">
                <a16:creationId xmlns:a16="http://schemas.microsoft.com/office/drawing/2014/main" id="{F305C51A-C097-B4BF-A3F3-EAC920F64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691857"/>
            <a:ext cx="5562600" cy="3144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FCE5518-C728-B419-9244-9B15FCBF75D8}"/>
              </a:ext>
            </a:extLst>
          </p:cNvPr>
          <p:cNvSpPr txBox="1"/>
          <p:nvPr/>
        </p:nvSpPr>
        <p:spPr>
          <a:xfrm>
            <a:off x="2712720" y="84348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Unicórnio</a:t>
            </a:r>
          </a:p>
        </p:txBody>
      </p:sp>
    </p:spTree>
    <p:extLst>
      <p:ext uri="{BB962C8B-B14F-4D97-AF65-F5344CB8AC3E}">
        <p14:creationId xmlns:p14="http://schemas.microsoft.com/office/powerpoint/2010/main" val="2015351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4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61DEC3E-8F87-6A71-49E7-7B8DEC912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919DBD5-7F9A-D64C-99EF-AD155F017331}"/>
              </a:ext>
            </a:extLst>
          </p:cNvPr>
          <p:cNvSpPr txBox="1"/>
          <p:nvPr/>
        </p:nvSpPr>
        <p:spPr>
          <a:xfrm>
            <a:off x="6324600" y="64333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https://blog.aaainovacao.com.br/unicornios-brasileiros/</a:t>
            </a:r>
          </a:p>
        </p:txBody>
      </p:sp>
    </p:spTree>
    <p:extLst>
      <p:ext uri="{BB962C8B-B14F-4D97-AF65-F5344CB8AC3E}">
        <p14:creationId xmlns:p14="http://schemas.microsoft.com/office/powerpoint/2010/main" val="9630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C14F47-EEDF-B915-E552-9E899431B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" y="1856104"/>
            <a:ext cx="11231880" cy="542861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sz="3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Brasil atualmente conta com mais de </a:t>
            </a:r>
            <a:r>
              <a:rPr lang="pt-BR" sz="31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11 mil startups</a:t>
            </a:r>
            <a:r>
              <a:rPr lang="pt-BR" sz="3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sendo 47% (5.477) abertas nos últimos 10 anos, de acordo com dados do relatório </a:t>
            </a:r>
            <a:r>
              <a:rPr lang="pt-BR" sz="31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Inovação em Movimento: um mapa sobre as startups no Brasil em 2023.</a:t>
            </a:r>
          </a:p>
          <a:p>
            <a:pPr algn="just"/>
            <a:endParaRPr lang="pt-BR" sz="3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3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Dentre os 16 segmentos econômicos mapeados, o que mais soma startups é o de Tecnologia da Informação, com 3.655 empresas abertas. O setor de Serviços é o segundo, com 3.014 e o Varejo completa o pódio (1.760).</a:t>
            </a:r>
          </a:p>
          <a:p>
            <a:pPr marL="0" indent="0" algn="just" fontAlgn="base">
              <a:buNone/>
            </a:pPr>
            <a:endParaRPr lang="pt-BR" sz="31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r>
              <a:rPr lang="pt-BR" sz="3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5: </a:t>
            </a:r>
          </a:p>
          <a:p>
            <a:pPr marL="0" indent="0" algn="just" fontAlgn="base">
              <a:buNone/>
            </a:pPr>
            <a:r>
              <a:rPr lang="pt-BR" sz="3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-Desenvolvimento de programas de computador sob encomenda; </a:t>
            </a:r>
          </a:p>
          <a:p>
            <a:pPr marL="0" indent="0" algn="just" fontAlgn="base">
              <a:buNone/>
            </a:pPr>
            <a:r>
              <a:rPr lang="pt-BR" sz="3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3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Desenvolvimento e licenciamento de programas de computador customizáveis; </a:t>
            </a:r>
          </a:p>
          <a:p>
            <a:pPr marL="0" indent="0" algn="just" fontAlgn="base">
              <a:buNone/>
            </a:pPr>
            <a:r>
              <a:rPr lang="pt-BR" sz="3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3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Suporte técnico, manutenção e outros serviços em tecnologia da informação; </a:t>
            </a:r>
          </a:p>
          <a:p>
            <a:pPr marL="0" indent="0" algn="just" fontAlgn="base">
              <a:buNone/>
            </a:pPr>
            <a:r>
              <a:rPr lang="pt-BR" sz="3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3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Portais, provedores de conteúdo e outros serviços de informação na internet </a:t>
            </a:r>
          </a:p>
          <a:p>
            <a:pPr marL="0" indent="0" algn="just" fontAlgn="base">
              <a:buNone/>
            </a:pPr>
            <a:r>
              <a:rPr lang="pt-BR" sz="31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31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Desenvolvimento e licenciamento de programas de computador não customizáveis.</a:t>
            </a:r>
          </a:p>
          <a:p>
            <a:pPr marL="0" indent="0">
              <a:buNone/>
            </a:pPr>
            <a:br>
              <a:rPr lang="pt-BR" b="0" i="0" dirty="0">
                <a:solidFill>
                  <a:srgbClr val="231F20"/>
                </a:solidFill>
                <a:effectLst/>
                <a:latin typeface="IBM Plex Sans" panose="020B0503050203000203" pitchFamily="34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102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DC883E-4233-9E6F-B157-A501A58C8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sz="2800" b="0" i="1" dirty="0">
                <a:effectLst/>
                <a:latin typeface="Amasis MT Pro Medium" panose="02040604050005020304" pitchFamily="18" charset="0"/>
              </a:rPr>
              <a:t>“Startups, palavras que têm conquistado destaque nos últimos anos, desempenham um papel crucial na economia global, impulsionando a inovação, criando empregos e desafiando paradigmas tradicionais de negócios”. </a:t>
            </a:r>
          </a:p>
          <a:p>
            <a:pPr marL="0" indent="0" algn="just">
              <a:buNone/>
            </a:pPr>
            <a:endParaRPr lang="pt-BR" sz="2800" b="0" i="1" dirty="0">
              <a:effectLst/>
              <a:latin typeface="Amasis MT Pro Medium" panose="02040604050005020304" pitchFamily="18" charset="0"/>
            </a:endParaRPr>
          </a:p>
          <a:p>
            <a:pPr marL="0" indent="0" algn="ctr">
              <a:buNone/>
            </a:pPr>
            <a:r>
              <a:rPr lang="pt-BR" sz="2800" b="1" i="1" dirty="0">
                <a:effectLst/>
                <a:latin typeface="Amasis MT Pro Medium" panose="02040604050005020304" pitchFamily="18" charset="0"/>
              </a:rPr>
              <a:t>“Para os engenheiros de software, em particular, as startups representam um campo fértil para aplicar suas habilidades e contribuir para soluções inovadoras que podem mudar o mundo”.</a:t>
            </a:r>
          </a:p>
          <a:p>
            <a:pPr marL="0" indent="0" algn="just">
              <a:buNone/>
            </a:pPr>
            <a:endParaRPr lang="pt-BR" sz="2000" b="0" i="1" dirty="0">
              <a:effectLst/>
              <a:latin typeface="Amasis MT Pro Medium" panose="02040604050005020304" pitchFamily="18" charset="0"/>
            </a:endParaRPr>
          </a:p>
          <a:p>
            <a:pPr marL="0" indent="0" algn="ctr">
              <a:buNone/>
            </a:pPr>
            <a:r>
              <a:rPr lang="pt-BR" sz="2800" b="1" i="1" dirty="0">
                <a:effectLst/>
                <a:latin typeface="Amasis MT Pro Medium" panose="02040604050005020304" pitchFamily="18" charset="0"/>
              </a:rPr>
              <a:t>“Engenheiros de software desempenham um papel crítico nas startups, contribuindo para o desenvolvimento de produtos e tecnologias. Metodologias ágeis como Scrum e </a:t>
            </a:r>
            <a:r>
              <a:rPr lang="pt-BR" sz="2800" b="1" i="1" dirty="0" err="1">
                <a:effectLst/>
                <a:latin typeface="Amasis MT Pro Medium" panose="02040604050005020304" pitchFamily="18" charset="0"/>
              </a:rPr>
              <a:t>Kanban</a:t>
            </a:r>
            <a:r>
              <a:rPr lang="pt-BR" sz="2800" b="1" i="1" dirty="0">
                <a:effectLst/>
                <a:latin typeface="Amasis MT Pro Medium" panose="02040604050005020304" pitchFamily="18" charset="0"/>
              </a:rPr>
              <a:t> são frequentemente usadas para garantir a entrega rápida de valor aos clientes, enquanto o conceito de MVP (Produto Mínimo Viável) ajuda a validar ideias de forma eficiente”.</a:t>
            </a:r>
            <a:endParaRPr lang="pt-BR" sz="2800" b="1" i="1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805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3B7351B-AE56-4002-EA01-BDC92E1AE3CF}"/>
              </a:ext>
            </a:extLst>
          </p:cNvPr>
          <p:cNvSpPr txBox="1"/>
          <p:nvPr/>
        </p:nvSpPr>
        <p:spPr>
          <a:xfrm>
            <a:off x="670560" y="869216"/>
            <a:ext cx="1085088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Características</a:t>
            </a:r>
          </a:p>
          <a:p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Foco na Inovação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estão constantemente em busca de novas ideias e abordagens para resolver problemas existentes ou atender a necessidades não atendidas no mercado.</a:t>
            </a:r>
          </a:p>
          <a:p>
            <a:pPr algn="just"/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Agilidade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têm a capacidade de se adaptar rapidamente às mudanças nas condições do mercado e ajustar suas estratégias conforme necessário.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Modelo de Negócios Escalável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aspiram a construir modelos de negócios que possam crescer exponencialmente à medida que conquistam clientes e expandem suas operações.</a:t>
            </a:r>
          </a:p>
          <a:p>
            <a:pPr algn="just"/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Cultura Empreendedora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cultura de uma startup geralmente enfatiza a tomada de iniciativa, a criatividade e a colaboração em equipe.</a:t>
            </a:r>
          </a:p>
          <a:p>
            <a:pPr algn="just"/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450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75A5C9-C82F-8D72-BF45-134B921F6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52760" cy="503237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pt-BR" sz="2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Elementos e atores que desempenham papéis cruciais no desenvolvimento, crescimento e sucesso de uma startup:</a:t>
            </a:r>
          </a:p>
          <a:p>
            <a:pPr algn="just">
              <a:lnSpc>
                <a:spcPct val="120000"/>
              </a:lnSpc>
              <a:buFont typeface="+mj-lt"/>
              <a:buAutoNum type="arabicPeriod"/>
            </a:pPr>
            <a:endParaRPr lang="pt-BR" sz="23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23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Empreendedor</a:t>
            </a:r>
            <a:r>
              <a:rPr lang="pt-BR" sz="2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 núcleo da startup é a equipe empreendedora. São os visionários que identificam oportunidades de mercado, criam uma visão e trabalham para transformá-la em realidade. Desempenha um papel fundamental na tomada de decisões, na execução da estratégia e na busca de financiamento.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23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Ideia/Produto</a:t>
            </a:r>
            <a:r>
              <a:rPr lang="pt-BR" sz="2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 Ponto de partida da startup. É a solução ou inovação que a empresa planeja oferecer ao mercado para resolver um problema específico. Esta ideia precisa ser clara, relevante e atraente para os clientes.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23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Investidores</a:t>
            </a:r>
            <a:r>
              <a:rPr lang="pt-BR" sz="2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Startups frequentemente buscam investidores para financiar suas operações e crescimento. Isso pode incluir investidores anjos, fundos de venture capital, aceleradoras e até mesmo investidores corporativos. Os investidores fornecem capital em troca de participação acionária e também podem oferecer orientação estratégica.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pt-BR" sz="23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Clientes/Usuários</a:t>
            </a:r>
            <a:r>
              <a:rPr lang="pt-BR" sz="23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São o público-alvo da startup, aqueles que usarão o produto ou serviço oferecido. 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E2BC59C-C534-32D1-ED69-C0F12D67FFAB}"/>
              </a:ext>
            </a:extLst>
          </p:cNvPr>
          <p:cNvSpPr txBox="1"/>
          <p:nvPr/>
        </p:nvSpPr>
        <p:spPr>
          <a:xfrm>
            <a:off x="3048000" y="89737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Ecossistema</a:t>
            </a:r>
          </a:p>
        </p:txBody>
      </p:sp>
    </p:spTree>
    <p:extLst>
      <p:ext uri="{BB962C8B-B14F-4D97-AF65-F5344CB8AC3E}">
        <p14:creationId xmlns:p14="http://schemas.microsoft.com/office/powerpoint/2010/main" val="268448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588A8B-5B75-DBD1-74EE-B4013FA8A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sz="1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Mentores e Consultores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Mentores experientes e consultores podem fornecer orientação valiosa para a equipe fundadora. Eles compartilham conhecimento, oferecem conselhos e ajudam a evitar armadilhas comuns no mundo das startups.</a:t>
            </a:r>
          </a:p>
          <a:p>
            <a:pPr marL="0" indent="0" algn="just">
              <a:buNone/>
            </a:pPr>
            <a:endParaRPr lang="pt-BR" sz="2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Incubadoras e Aceleradoras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Essas organizações oferecem suporte às startups em estágios iniciais. Elas fornecem recursos, espaço de escritório, orientação e, em alguns casos, financiamento em troca de participação na empresa.</a:t>
            </a:r>
          </a:p>
          <a:p>
            <a:pPr marL="0" indent="0" algn="just">
              <a:buNone/>
            </a:pPr>
            <a:endParaRPr lang="pt-BR" sz="20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Ecossistema Local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As startups muitas vezes se beneficiam do ambiente em que estão inseridas. Isso inclui a presença de outras startups, instituições acadêmicas, centros de pesquisa, eventos de networking e hubs de inovação.</a:t>
            </a:r>
          </a:p>
          <a:p>
            <a:pPr marL="0" indent="0"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Concorrência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concorrência é uma parte inevitável do ecossistema. Startups precisam entender seus concorrentes, identificar suas vantagens competitivas e ajustar suas estratégias de acordo.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1225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26D628-28E2-8B53-05A9-2C9C8B3DB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76560" cy="462089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Mídia e Comunidade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Mídias especializadas, blogs, redes sociais e eventos relacionados a startups desempenham um papel importante na divulgação e na construção de reputação da empresa. A comunidade de startups oferece oportunidades de networking e colaboração.</a:t>
            </a:r>
          </a:p>
          <a:p>
            <a:pPr marL="0" indent="0" algn="just">
              <a:buNone/>
            </a:pP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Parceiros e Fornecedores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Startups frequentemente colaboram com outras empresas, fornecedores e parceiros estratégicos para expandir sua oferta, atender a demanda do mercado e criar sinergias.</a:t>
            </a:r>
          </a:p>
          <a:p>
            <a:pPr marL="0" indent="0" algn="just">
              <a:buNone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Regulamentação e Legislação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Startups também devem operar dentro dos limites das leis e regulamentos aplicáveis. A compreensão e o cumprimento das obrigações legais são cruciais para evitar problemas legais no futuro.</a:t>
            </a:r>
          </a:p>
          <a:p>
            <a:pPr marL="0" indent="0" algn="just">
              <a:buNone/>
            </a:pPr>
            <a:endParaRPr lang="pt-BR" sz="24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Clientes Finais e Beneficiários</a:t>
            </a:r>
            <a:r>
              <a:rPr lang="pt-BR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Além dos clientes diretos, as startups podem impactar positivamente os clientes finais ou beneficiários de seus produtos ou serviços. Essa dimensão social ou ambiental é importante em muitas startups, especialmente aquelas que buscam causar um impacto social ou sustentável.</a:t>
            </a:r>
          </a:p>
          <a:p>
            <a:pPr marL="0" indent="0"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1705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465037A-2583-C4E0-6431-C3BEC62C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75249"/>
            <a:ext cx="10905066" cy="43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1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037387-DDDF-38F0-4590-B312575A5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9919"/>
            <a:ext cx="10515600" cy="16202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9600" b="1" dirty="0">
                <a:latin typeface="Arial" panose="020B0604020202020204" pitchFamily="34" charset="0"/>
                <a:cs typeface="Arial" panose="020B0604020202020204" pitchFamily="34" charset="0"/>
              </a:rPr>
              <a:t>STARTUPS</a:t>
            </a:r>
            <a:endParaRPr lang="pt-BR" sz="9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581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64A26-B72B-843C-468F-C4BAB5A0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Amasis MT Pro Medium" panose="02040604050005020304" pitchFamily="18" charset="0"/>
              </a:rPr>
              <a:t>Design </a:t>
            </a:r>
            <a:r>
              <a:rPr lang="pt-BR" dirty="0" err="1">
                <a:latin typeface="Amasis MT Pro Medium" panose="02040604050005020304" pitchFamily="18" charset="0"/>
              </a:rPr>
              <a:t>Thinking</a:t>
            </a:r>
            <a:endParaRPr lang="pt-BR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12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E2AC2AE-76AB-2C9A-EA9F-6B849FDB8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354" y="914400"/>
            <a:ext cx="6625092" cy="4968819"/>
          </a:xfrm>
          <a:prstGeom prst="rect">
            <a:avLst/>
          </a:prstGeom>
        </p:spPr>
      </p:pic>
      <p:sp>
        <p:nvSpPr>
          <p:cNvPr id="4" name="AutoShape 2" descr="Ilustração do modelo Double Diamond | Download Scientific Diagram">
            <a:extLst>
              <a:ext uri="{FF2B5EF4-FFF2-40B4-BE49-F238E27FC236}">
                <a16:creationId xmlns:a16="http://schemas.microsoft.com/office/drawing/2014/main" id="{CEA2C9DA-07E7-6224-653A-D0DBD05380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utoShape 4" descr="Ilustração do modelo Double Diamond">
            <a:extLst>
              <a:ext uri="{FF2B5EF4-FFF2-40B4-BE49-F238E27FC236}">
                <a16:creationId xmlns:a16="http://schemas.microsoft.com/office/drawing/2014/main" id="{9E299C2A-EDC3-78ED-D18B-47405D16C1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3A2A2107-D006-E94A-6F7E-13F911E7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513" y="-891540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dirty="0">
                <a:latin typeface="+mn-lt"/>
              </a:rPr>
              <a:t>Double Diamond</a:t>
            </a:r>
          </a:p>
        </p:txBody>
      </p:sp>
    </p:spTree>
    <p:extLst>
      <p:ext uri="{BB962C8B-B14F-4D97-AF65-F5344CB8AC3E}">
        <p14:creationId xmlns:p14="http://schemas.microsoft.com/office/powerpoint/2010/main" val="1865318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60D7CC-650A-0660-ACE5-54C8222A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dirty="0">
                <a:latin typeface="+mn-lt"/>
              </a:rPr>
              <a:t>Design Thinking</a:t>
            </a:r>
          </a:p>
        </p:txBody>
      </p:sp>
      <p:pic>
        <p:nvPicPr>
          <p:cNvPr id="7" name="Picture 6" descr="Pessoa com conceito de ideia">
            <a:extLst>
              <a:ext uri="{FF2B5EF4-FFF2-40B4-BE49-F238E27FC236}">
                <a16:creationId xmlns:a16="http://schemas.microsoft.com/office/drawing/2014/main" id="{515FB959-CBA4-EC87-6851-B049C796BE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66" r="23103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8AD7AA-892C-DB32-37B8-D65F6914159F}"/>
              </a:ext>
            </a:extLst>
          </p:cNvPr>
          <p:cNvSpPr txBox="1"/>
          <p:nvPr/>
        </p:nvSpPr>
        <p:spPr>
          <a:xfrm>
            <a:off x="5297762" y="2706624"/>
            <a:ext cx="6251110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F2B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Abordagem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2B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F2B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criativa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2B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que visa </a:t>
            </a: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1F2B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desenvolver produtos, a partir de uma estruturação de ideias.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F2B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F2B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2B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F2B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2B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F2B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pessoas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2B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-22860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F2B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Método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2B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F2B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versátil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2B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F2B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aplicável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2B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F2B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diferentes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2B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1F2B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contextos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F2B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556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4F41D56-7DBB-4A81-C862-E707C8A94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452456"/>
            <a:ext cx="10905066" cy="395308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345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Desenhando o sucesso: design thinking como inovação no varejo - CDL ACIBOM">
            <a:extLst>
              <a:ext uri="{FF2B5EF4-FFF2-40B4-BE49-F238E27FC236}">
                <a16:creationId xmlns:a16="http://schemas.microsoft.com/office/drawing/2014/main" id="{D68A8409-E5D9-D6E0-7915-2710A78BF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5639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E6E89-5750-A19F-056B-49809A46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383"/>
            <a:ext cx="10515600" cy="51474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4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                               Empatia</a:t>
            </a:r>
            <a:endParaRPr lang="pt-BR" sz="4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b="0" i="0" dirty="0">
                <a:solidFill>
                  <a:srgbClr val="1F2B50"/>
                </a:solidFill>
                <a:effectLst/>
              </a:rPr>
              <a:t>Reconhecer e analisar o cenário, para entender melhor as dificuldades, necessidade, oportunidades e limites existentes.</a:t>
            </a:r>
          </a:p>
          <a:p>
            <a:pPr marL="0" indent="0" algn="just">
              <a:buNone/>
            </a:pPr>
            <a:endParaRPr lang="pt-BR" sz="1000" b="0" i="0" dirty="0">
              <a:solidFill>
                <a:srgbClr val="1F2B50"/>
              </a:solidFill>
              <a:effectLst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b="0" i="0" dirty="0">
                <a:solidFill>
                  <a:srgbClr val="1F2B50"/>
                </a:solidFill>
                <a:effectLst/>
              </a:rPr>
              <a:t> </a:t>
            </a:r>
            <a:r>
              <a:rPr lang="pt-BR" dirty="0">
                <a:solidFill>
                  <a:srgbClr val="1F2B50"/>
                </a:solidFill>
              </a:rPr>
              <a:t>Envolver-se para o reconhecimento das dores do cliente.</a:t>
            </a:r>
          </a:p>
          <a:p>
            <a:pPr marL="0" indent="0" algn="just">
              <a:buNone/>
            </a:pPr>
            <a:endParaRPr lang="pt-BR" sz="1000" dirty="0">
              <a:solidFill>
                <a:srgbClr val="1F2B50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b="0" i="0" dirty="0">
                <a:solidFill>
                  <a:srgbClr val="1F2B50"/>
                </a:solidFill>
                <a:effectLst/>
              </a:rPr>
              <a:t>Ao colocar-se no lugar de quem vai receber a aplicação e utilizá-la em seu dia a dia, o time de desenvolvimento trabalhará muito mais focado na solução e não no problema.</a:t>
            </a:r>
          </a:p>
          <a:p>
            <a:pPr marL="0" indent="0" algn="just">
              <a:buNone/>
            </a:pPr>
            <a:endParaRPr lang="pt-BR" sz="1000" b="0" i="0" dirty="0">
              <a:solidFill>
                <a:srgbClr val="1F2B50"/>
              </a:solidFill>
              <a:effectLst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solidFill>
                  <a:srgbClr val="1F2B50"/>
                </a:solidFill>
              </a:rPr>
              <a:t>Médico x Garçom</a:t>
            </a:r>
          </a:p>
          <a:p>
            <a:pPr marL="0" indent="0">
              <a:buNone/>
            </a:pPr>
            <a:endParaRPr lang="pt-BR" sz="1000" dirty="0">
              <a:solidFill>
                <a:srgbClr val="1F2B50"/>
              </a:solidFill>
            </a:endParaRPr>
          </a:p>
          <a:p>
            <a:pPr marL="0" indent="0" algn="ctr">
              <a:buNone/>
            </a:pPr>
            <a:r>
              <a:rPr lang="pt-BR" b="0" i="0" dirty="0">
                <a:solidFill>
                  <a:schemeClr val="accent2">
                    <a:lumMod val="75000"/>
                  </a:schemeClr>
                </a:solidFill>
                <a:effectLst/>
                <a:latin typeface="Lato" panose="020F0502020204030203" pitchFamily="34" charset="0"/>
              </a:rPr>
              <a:t>Quem é o usuário? O que interessa a essa pessoa?</a:t>
            </a:r>
            <a:endParaRPr lang="pt-BR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842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E6E89-5750-A19F-056B-49809A46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383"/>
            <a:ext cx="10950526" cy="51474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44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                               Definição</a:t>
            </a:r>
          </a:p>
          <a:p>
            <a:pPr marL="0" indent="0" algn="just">
              <a:buNone/>
            </a:pPr>
            <a:endParaRPr lang="pt-BR" sz="4400" b="1" dirty="0">
              <a:solidFill>
                <a:schemeClr val="accent2">
                  <a:lumMod val="75000"/>
                </a:schemeClr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b="0" i="0" dirty="0">
                <a:solidFill>
                  <a:srgbClr val="1F2B50"/>
                </a:solidFill>
                <a:effectLst/>
                <a:latin typeface="Lato" panose="020F0502020204030203" pitchFamily="34" charset="0"/>
              </a:rPr>
              <a:t> Entender o que é necessário para atender aos requisitos do usuário e do negócio.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1000" dirty="0">
              <a:solidFill>
                <a:srgbClr val="1F2B50"/>
              </a:solidFill>
              <a:latin typeface="Lato" panose="020F0502020204030203" pitchFamily="34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3200" b="0" i="0" dirty="0">
                <a:solidFill>
                  <a:srgbClr val="1F2B50"/>
                </a:solidFill>
                <a:effectLst/>
              </a:rPr>
              <a:t>Criar um ponto de vista baseado nas necessidades reais e nos insights dos usuários.</a:t>
            </a:r>
            <a:endParaRPr lang="pt-BR" sz="3200" dirty="0">
              <a:solidFill>
                <a:srgbClr val="1F2B50"/>
              </a:solidFill>
            </a:endParaRPr>
          </a:p>
          <a:p>
            <a:pPr marL="0" indent="0">
              <a:buNone/>
            </a:pPr>
            <a:endParaRPr lang="pt-BR" sz="1000" dirty="0">
              <a:solidFill>
                <a:srgbClr val="1F2B50"/>
              </a:solidFill>
            </a:endParaRPr>
          </a:p>
          <a:p>
            <a:pPr marL="0" indent="0" algn="ctr">
              <a:buNone/>
            </a:pPr>
            <a:r>
              <a:rPr lang="pt-BR" b="0" i="0" dirty="0">
                <a:solidFill>
                  <a:schemeClr val="accent2"/>
                </a:solidFill>
                <a:effectLst/>
                <a:latin typeface="Lato" panose="020F0502020204030203" pitchFamily="34" charset="0"/>
              </a:rPr>
              <a:t>Quais são as necessidades dos usuários? </a:t>
            </a:r>
          </a:p>
          <a:p>
            <a:pPr marL="0" indent="0" algn="ctr">
              <a:buNone/>
            </a:pPr>
            <a:r>
              <a:rPr lang="pt-BR" b="0" i="0" dirty="0">
                <a:solidFill>
                  <a:schemeClr val="accent2"/>
                </a:solidFill>
                <a:effectLst/>
                <a:latin typeface="Lato" panose="020F0502020204030203" pitchFamily="34" charset="0"/>
              </a:rPr>
              <a:t>Quais processos as funcionalidades do software precisam atender?</a:t>
            </a:r>
            <a:endParaRPr lang="pt-B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068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E6E89-5750-A19F-056B-49809A46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1" y="112672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pt-BR" b="1" i="0" dirty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                                          </a:t>
            </a:r>
            <a:r>
              <a:rPr lang="pt-BR" b="1" i="0" dirty="0">
                <a:solidFill>
                  <a:srgbClr val="1F2B50"/>
                </a:solidFill>
                <a:effectLst/>
              </a:rPr>
              <a:t>      </a:t>
            </a:r>
            <a:r>
              <a:rPr lang="pt-BR" sz="4400" b="1" i="0" dirty="0">
                <a:solidFill>
                  <a:schemeClr val="accent2"/>
                </a:solidFill>
                <a:effectLst/>
              </a:rPr>
              <a:t>Ideação</a:t>
            </a:r>
            <a:endParaRPr lang="pt-BR" sz="4400" dirty="0">
              <a:solidFill>
                <a:schemeClr val="accent2"/>
              </a:solidFill>
            </a:endParaRPr>
          </a:p>
          <a:p>
            <a:pPr marL="0" indent="0" algn="just">
              <a:buNone/>
            </a:pPr>
            <a:endParaRPr lang="pt-BR" sz="3200" b="0" i="0" dirty="0">
              <a:solidFill>
                <a:srgbClr val="1F2B50"/>
              </a:solidFill>
              <a:effectLst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rgbClr val="1F2B50"/>
                </a:solidFill>
              </a:rPr>
              <a:t>Gerar o m</a:t>
            </a:r>
            <a:r>
              <a:rPr lang="pt-BR" sz="3200" b="0" i="0" dirty="0">
                <a:solidFill>
                  <a:srgbClr val="1F2B50"/>
                </a:solidFill>
                <a:effectLst/>
              </a:rPr>
              <a:t>áximo de ideias possíveis, coletiva e colaborativamente.</a:t>
            </a:r>
          </a:p>
          <a:p>
            <a:pPr marL="0" indent="0" algn="just">
              <a:buNone/>
            </a:pPr>
            <a:endParaRPr lang="pt-BR" sz="3200" b="0" i="0" dirty="0">
              <a:solidFill>
                <a:srgbClr val="1F2B50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pt-BR" sz="3200" b="0" i="0" dirty="0">
                <a:solidFill>
                  <a:srgbClr val="1F2B50"/>
                </a:solidFill>
                <a:effectLst/>
              </a:rPr>
              <a:t>Nesta fase, é importante deixar a imaginação da equipe fluir. A ideação não é o momento de julgar o que cada pessoa propõe. Pelo contrário, a partir de uma ideia “crua” é possível trabalhar para chegar a inovações grandiosas.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3200" b="0" i="0" dirty="0">
              <a:solidFill>
                <a:srgbClr val="1F2B50"/>
              </a:solidFill>
              <a:effectLst/>
            </a:endParaRPr>
          </a:p>
          <a:p>
            <a:pPr marL="0" indent="0" algn="just">
              <a:buNone/>
            </a:pPr>
            <a:endParaRPr lang="pt-BR" sz="3200" b="0" i="0" dirty="0">
              <a:solidFill>
                <a:srgbClr val="1F2B50"/>
              </a:solidFill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1478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0D49524-E48D-AF0B-EE6E-7B6475CC24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257875"/>
            <a:ext cx="10134600" cy="428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7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E6E89-5750-A19F-056B-49809A46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721"/>
            <a:ext cx="10515600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sz="3200" b="1" i="0" dirty="0">
                <a:solidFill>
                  <a:srgbClr val="1F2B50"/>
                </a:solidFill>
                <a:effectLst/>
              </a:rPr>
              <a:t>                                           </a:t>
            </a:r>
            <a:r>
              <a:rPr lang="pt-BR" sz="4800" b="1" i="0" dirty="0">
                <a:solidFill>
                  <a:schemeClr val="accent2"/>
                </a:solidFill>
                <a:effectLst/>
              </a:rPr>
              <a:t>Prototipagem</a:t>
            </a:r>
            <a:endParaRPr lang="pt-BR" sz="4800" b="0" i="0" dirty="0">
              <a:solidFill>
                <a:schemeClr val="accent2"/>
              </a:solidFill>
              <a:effectLst/>
            </a:endParaRPr>
          </a:p>
          <a:p>
            <a:pPr marL="0" indent="0" algn="just">
              <a:buNone/>
            </a:pPr>
            <a:endParaRPr lang="pt-BR" sz="3200" dirty="0">
              <a:solidFill>
                <a:srgbClr val="1F2B50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rgbClr val="1F2B50"/>
                </a:solidFill>
              </a:rPr>
              <a:t>S</a:t>
            </a:r>
            <a:r>
              <a:rPr lang="pt-BR" sz="3200" b="0" i="0" dirty="0">
                <a:solidFill>
                  <a:srgbClr val="1F2B50"/>
                </a:solidFill>
                <a:effectLst/>
              </a:rPr>
              <a:t>elecionar as ideias que fazem mais sentido para o projeto e que terão mais chances de sucesso,  analisando a viabilidade técnica.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3200" b="0" i="0" dirty="0">
              <a:solidFill>
                <a:srgbClr val="1F2B50"/>
              </a:solidFill>
              <a:effectLst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3200" b="0" i="0" dirty="0">
                <a:solidFill>
                  <a:srgbClr val="1F2B50"/>
                </a:solidFill>
                <a:effectLst/>
              </a:rPr>
              <a:t>Criar protótipos com base nas ideias mais bem avaliadas.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3200" dirty="0">
              <a:solidFill>
                <a:srgbClr val="1F2B50"/>
              </a:solidFill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3200" dirty="0">
                <a:solidFill>
                  <a:srgbClr val="1F2B50"/>
                </a:solidFill>
              </a:rPr>
              <a:t>“Fase beta” do produto.</a:t>
            </a:r>
            <a:endParaRPr lang="pt-BR" sz="3200" b="0" i="0" dirty="0">
              <a:solidFill>
                <a:srgbClr val="1F2B50"/>
              </a:solidFill>
              <a:effectLst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90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Rectangle 104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Freeform: Shape 104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Freeform: Shape 105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8" name="Isosceles Triangle 105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O que é Lean Startup: o conceito que todo empreendedor deveria conhecer -  G4 Educacão">
            <a:extLst>
              <a:ext uri="{FF2B5EF4-FFF2-40B4-BE49-F238E27FC236}">
                <a16:creationId xmlns:a16="http://schemas.microsoft.com/office/drawing/2014/main" id="{1CBB3F96-C9C2-4877-7CD8-B0613F88D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80946" y="643467"/>
            <a:ext cx="3830107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0" name="Isosceles Triangle 105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879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E6E89-5750-A19F-056B-49809A46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51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4400" b="1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            </a:t>
            </a:r>
            <a:r>
              <a:rPr lang="pt-BR" sz="4400" b="1" i="0" dirty="0">
                <a:solidFill>
                  <a:schemeClr val="accent2"/>
                </a:solidFill>
                <a:effectLst/>
                <a:ea typeface="Roboto" panose="02000000000000000000" pitchFamily="2" charset="0"/>
              </a:rPr>
              <a:t>                     Teste</a:t>
            </a:r>
            <a:endParaRPr lang="pt-BR" sz="4400" b="0" i="0" dirty="0">
              <a:solidFill>
                <a:schemeClr val="accent2"/>
              </a:solidFill>
              <a:effectLst/>
              <a:ea typeface="Roboto" panose="02000000000000000000" pitchFamily="2" charset="0"/>
            </a:endParaRPr>
          </a:p>
          <a:p>
            <a:pPr marL="0" indent="0" algn="just">
              <a:buNone/>
            </a:pPr>
            <a:r>
              <a:rPr lang="pt-BR" sz="3500" b="0" i="0" dirty="0">
                <a:solidFill>
                  <a:srgbClr val="1F2B50"/>
                </a:solidFill>
                <a:effectLst/>
                <a:ea typeface="Roboto" panose="02000000000000000000" pitchFamily="2" charset="0"/>
              </a:rPr>
              <a:t>         </a:t>
            </a:r>
          </a:p>
          <a:p>
            <a:pPr marL="0" indent="0" algn="just">
              <a:buNone/>
            </a:pPr>
            <a:r>
              <a:rPr lang="pt-BR" sz="3200" b="0" i="0" dirty="0">
                <a:solidFill>
                  <a:srgbClr val="1F2B50"/>
                </a:solidFill>
                <a:effectLst/>
                <a:ea typeface="Roboto" panose="02000000000000000000" pitchFamily="2" charset="0"/>
              </a:rPr>
              <a:t>Realizar testes e listar todos os problemas observados durante o processo. A partir disso, propõe-se soluções a fim de aprimorar ou implementar o que for necessário para que, assim, se obtenha o produto final a ser colocado no mercado.</a:t>
            </a:r>
          </a:p>
          <a:p>
            <a:pPr marL="0" indent="0" algn="just">
              <a:buNone/>
            </a:pPr>
            <a:endParaRPr lang="pt-BR" sz="3200" dirty="0">
              <a:solidFill>
                <a:srgbClr val="1F2B50"/>
              </a:solidFill>
              <a:ea typeface="Roboto" panose="02000000000000000000" pitchFamily="2" charset="0"/>
            </a:endParaRPr>
          </a:p>
          <a:p>
            <a:pPr marL="0" indent="0" algn="ctr">
              <a:buNone/>
            </a:pPr>
            <a:r>
              <a:rPr lang="pt-BR" sz="3200" b="0" i="0" dirty="0">
                <a:solidFill>
                  <a:schemeClr val="accent2"/>
                </a:solidFill>
                <a:effectLst/>
                <a:latin typeface="Lato" panose="020F0502020204030203" pitchFamily="34" charset="0"/>
              </a:rPr>
              <a:t>O que funcionou? O que não aconteceu?</a:t>
            </a:r>
            <a:endParaRPr lang="pt-BR" sz="3200" b="0" i="0" dirty="0">
              <a:solidFill>
                <a:schemeClr val="accent2"/>
              </a:solidFill>
              <a:effectLst/>
              <a:ea typeface="Roboto" panose="02000000000000000000" pitchFamily="2" charset="0"/>
            </a:endParaRPr>
          </a:p>
          <a:p>
            <a:pPr marL="0" indent="0" algn="l">
              <a:buNone/>
            </a:pPr>
            <a:endParaRPr lang="pt-BR" b="0" i="0" dirty="0">
              <a:solidFill>
                <a:srgbClr val="7A7A7A"/>
              </a:solidFill>
              <a:effectLst/>
              <a:latin typeface="Roboto" panose="02000000000000000000" pitchFamily="2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6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E6E89-5750-A19F-056B-49809A46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b="1" i="0" dirty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        </a:t>
            </a:r>
            <a:r>
              <a:rPr lang="pt-BR" sz="3500" b="1" dirty="0">
                <a:solidFill>
                  <a:srgbClr val="1F2B50"/>
                </a:solidFill>
                <a:ea typeface="Roboto" panose="02000000000000000000" pitchFamily="2" charset="0"/>
              </a:rPr>
              <a:t>Design </a:t>
            </a:r>
            <a:r>
              <a:rPr lang="pt-BR" sz="3500" b="1" dirty="0" err="1">
                <a:solidFill>
                  <a:srgbClr val="1F2B50"/>
                </a:solidFill>
                <a:ea typeface="Roboto" panose="02000000000000000000" pitchFamily="2" charset="0"/>
              </a:rPr>
              <a:t>Thinking</a:t>
            </a:r>
            <a:r>
              <a:rPr lang="pt-BR" sz="3500" b="1" dirty="0">
                <a:solidFill>
                  <a:srgbClr val="1F2B50"/>
                </a:solidFill>
                <a:ea typeface="Roboto" panose="02000000000000000000" pitchFamily="2" charset="0"/>
              </a:rPr>
              <a:t> no Desenvolvimento de Software</a:t>
            </a:r>
            <a:endParaRPr lang="pt-BR" sz="3500" b="0" i="0" dirty="0">
              <a:solidFill>
                <a:srgbClr val="1F2B50"/>
              </a:solidFill>
              <a:effectLst/>
              <a:ea typeface="Roboto" panose="02000000000000000000" pitchFamily="2" charset="0"/>
            </a:endParaRPr>
          </a:p>
          <a:p>
            <a:pPr marL="0" indent="0" algn="just">
              <a:buNone/>
            </a:pPr>
            <a:r>
              <a:rPr lang="pt-BR" sz="3500" b="0" i="0" dirty="0">
                <a:solidFill>
                  <a:srgbClr val="1F2B50"/>
                </a:solidFill>
                <a:effectLst/>
                <a:ea typeface="Roboto" panose="02000000000000000000" pitchFamily="2" charset="0"/>
              </a:rPr>
              <a:t>         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3200" b="0" i="0" dirty="0">
                <a:solidFill>
                  <a:schemeClr val="tx2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Ajuda o time a se colocar nos sapatos do cliente/usuário, experimentar o que ele vive ou espera em relação ao sistema.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3200" b="0" i="0" dirty="0">
                <a:solidFill>
                  <a:schemeClr val="tx2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Com o Design </a:t>
            </a:r>
            <a:r>
              <a:rPr lang="pt-BR" sz="3200" b="0" i="0" dirty="0" err="1">
                <a:solidFill>
                  <a:schemeClr val="tx2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Thinking</a:t>
            </a:r>
            <a:r>
              <a:rPr lang="pt-BR" sz="3200" b="0" i="0" dirty="0">
                <a:solidFill>
                  <a:schemeClr val="tx2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 fica bem mais fácil entender o mundo do cliente, não apenas o que ele quer, mas o seu contexto inteiro. Isso é feito por meio de pensamento crítico, voltado para a </a:t>
            </a:r>
            <a:r>
              <a:rPr lang="pt-BR" sz="3200" b="0" i="0" u="sng" strike="noStrike" dirty="0">
                <a:solidFill>
                  <a:schemeClr val="tx2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inovação</a:t>
            </a:r>
            <a:r>
              <a:rPr lang="pt-BR" sz="3200" u="sng" strike="noStrike" dirty="0">
                <a:solidFill>
                  <a:schemeClr val="tx2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 e</a:t>
            </a:r>
            <a:r>
              <a:rPr lang="pt-BR" sz="3200" b="0" i="0" dirty="0">
                <a:solidFill>
                  <a:schemeClr val="tx2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 imaginação.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4723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E6E89-5750-A19F-056B-49809A46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719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b="1" i="0">
                <a:solidFill>
                  <a:srgbClr val="7A7A7A"/>
                </a:solidFill>
                <a:effectLst/>
                <a:latin typeface="Roboto" panose="02000000000000000000" pitchFamily="2" charset="0"/>
              </a:rPr>
              <a:t>        </a:t>
            </a:r>
            <a:r>
              <a:rPr lang="pt-BR" sz="3500" b="1">
                <a:solidFill>
                  <a:srgbClr val="1F2B50"/>
                </a:solidFill>
                <a:ea typeface="Roboto" panose="02000000000000000000" pitchFamily="2" charset="0"/>
              </a:rPr>
              <a:t>Design Sprint</a:t>
            </a:r>
          </a:p>
          <a:p>
            <a:pPr marL="0" indent="0" algn="just">
              <a:buNone/>
            </a:pPr>
            <a:r>
              <a:rPr lang="pt-BR" sz="3500" b="0" i="0">
                <a:solidFill>
                  <a:srgbClr val="1F2B50"/>
                </a:solidFill>
                <a:effectLst/>
                <a:ea typeface="Roboto" panose="02000000000000000000" pitchFamily="2" charset="0"/>
              </a:rPr>
              <a:t>         </a:t>
            </a:r>
          </a:p>
          <a:p>
            <a:endParaRPr lang="pt-BR" dirty="0"/>
          </a:p>
        </p:txBody>
      </p:sp>
      <p:pic>
        <p:nvPicPr>
          <p:cNvPr id="2050" name="Picture 2" descr="O que é Design Sprint? Veja o passo a passo para aplicar">
            <a:extLst>
              <a:ext uri="{FF2B5EF4-FFF2-40B4-BE49-F238E27FC236}">
                <a16:creationId xmlns:a16="http://schemas.microsoft.com/office/drawing/2014/main" id="{0695EEAB-5902-89B7-0440-53345D4FA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6976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72F1D5A-EE8B-23B6-F71F-07A0A47C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732" y="0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dirty="0">
                <a:latin typeface="+mn-lt"/>
              </a:rPr>
              <a:t>Design Sprint</a:t>
            </a:r>
          </a:p>
        </p:txBody>
      </p:sp>
    </p:spTree>
    <p:extLst>
      <p:ext uri="{BB962C8B-B14F-4D97-AF65-F5344CB8AC3E}">
        <p14:creationId xmlns:p14="http://schemas.microsoft.com/office/powerpoint/2010/main" val="1808891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3E6E89-5750-A19F-056B-49809A462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719"/>
            <a:ext cx="8581845" cy="435133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3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320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riada pelo </a:t>
            </a:r>
            <a:r>
              <a:rPr lang="pt-BR" sz="320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Ventures</a:t>
            </a:r>
            <a:r>
              <a:rPr lang="pt-BR" sz="320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320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 agilizar os projetos e validar os negócios antes dos investimentos maiores de tempo e outros recursos.</a:t>
            </a:r>
          </a:p>
          <a:p>
            <a:pPr algn="just"/>
            <a:r>
              <a:rPr lang="pt-BR" sz="3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BR" sz="320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uma das opções mais utilizadas entre as metodologias para desenvolvimento de software. </a:t>
            </a:r>
          </a:p>
          <a:p>
            <a:pPr algn="just"/>
            <a:r>
              <a:rPr lang="pt-BR" sz="32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pt-BR" sz="3200" i="0" dirty="0">
                <a:solidFill>
                  <a:schemeClr val="tx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eúne diversos profissionais, focados durante cinco dias na avaliação crítica e desenvolvimento de um projeto, de forma prática e focada na experiência do usuário. </a:t>
            </a:r>
          </a:p>
          <a:p>
            <a:pPr marL="0" indent="0" algn="just">
              <a:buNone/>
            </a:pPr>
            <a:r>
              <a:rPr lang="pt-BR" sz="3500" i="0" dirty="0">
                <a:solidFill>
                  <a:srgbClr val="1F2B50"/>
                </a:solidFill>
                <a:effectLst/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         </a:t>
            </a:r>
          </a:p>
          <a:p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7A0C390-1578-8F5F-712D-BFED9CA5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732" y="0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dirty="0">
                <a:latin typeface="+mn-lt"/>
              </a:rPr>
              <a:t>Design Sprint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FAC4256-64BD-1DBB-6235-DE16E21CE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825" y="0"/>
            <a:ext cx="216217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12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60746F-3C2F-C5BE-D0BC-7F0DEF7E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112520"/>
            <a:ext cx="10515600" cy="4881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i="0" dirty="0">
                <a:effectLst/>
                <a:latin typeface="Amasis MT Pro Medium" panose="02040604050005020304" pitchFamily="18" charset="0"/>
              </a:rPr>
              <a:t>Desenvolvimento de uma Startup</a:t>
            </a:r>
          </a:p>
          <a:p>
            <a:pPr marL="0" indent="0" algn="just">
              <a:buNone/>
            </a:pPr>
            <a:endParaRPr lang="pt-BR" sz="2400" b="0" i="0" dirty="0">
              <a:effectLst/>
              <a:latin typeface="Amasis MT Pro Medium" panose="02040604050005020304" pitchFamily="18" charset="0"/>
            </a:endParaRPr>
          </a:p>
          <a:p>
            <a:pPr marL="0" indent="0" algn="just">
              <a:buNone/>
            </a:pPr>
            <a:r>
              <a:rPr lang="pt-BR" sz="2400" b="0" i="0" dirty="0">
                <a:effectLst/>
                <a:latin typeface="Amasis MT Pro Medium" panose="02040604050005020304" pitchFamily="18" charset="0"/>
              </a:rPr>
              <a:t>Etapas:</a:t>
            </a:r>
          </a:p>
          <a:p>
            <a:pPr algn="just">
              <a:buFont typeface="+mj-lt"/>
              <a:buAutoNum type="arabicPeriod"/>
            </a:pPr>
            <a:r>
              <a:rPr lang="pt-BR" sz="2400" b="1" i="0" dirty="0">
                <a:effectLst/>
                <a:latin typeface="Amasis MT Pro Medium" panose="02040604050005020304" pitchFamily="18" charset="0"/>
              </a:rPr>
              <a:t>Ideação</a:t>
            </a:r>
            <a:r>
              <a:rPr lang="pt-BR" sz="2400" b="0" i="0" dirty="0">
                <a:effectLst/>
                <a:latin typeface="Amasis MT Pro Medium" panose="02040604050005020304" pitchFamily="18" charset="0"/>
              </a:rPr>
              <a:t>: A primeira etapa é a geração de ideias, onde empreendedores identificam oportunidades de mercado e concebem soluções inovadoras.</a:t>
            </a:r>
          </a:p>
          <a:p>
            <a:pPr algn="just">
              <a:buFont typeface="+mj-lt"/>
              <a:buAutoNum type="arabicPeriod"/>
            </a:pPr>
            <a:r>
              <a:rPr lang="pt-BR" sz="2400" b="1" i="0" dirty="0">
                <a:effectLst/>
                <a:latin typeface="Amasis MT Pro Medium" panose="02040604050005020304" pitchFamily="18" charset="0"/>
              </a:rPr>
              <a:t>Validação</a:t>
            </a:r>
            <a:r>
              <a:rPr lang="pt-BR" sz="2400" b="0" i="0" dirty="0">
                <a:effectLst/>
                <a:latin typeface="Amasis MT Pro Medium" panose="02040604050005020304" pitchFamily="18" charset="0"/>
              </a:rPr>
              <a:t>: Após a ideação, é crucial validar a viabilidade da ideia através de pesquisas de mercado, feedback de clientes e prototipagem.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0" name="Picture 2" descr="Empreendedorismo: O que é uma Startup?">
            <a:extLst>
              <a:ext uri="{FF2B5EF4-FFF2-40B4-BE49-F238E27FC236}">
                <a16:creationId xmlns:a16="http://schemas.microsoft.com/office/drawing/2014/main" id="{0E6ED1D8-FA09-9905-4F5C-201080A0B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2" y="4293869"/>
            <a:ext cx="3123248" cy="233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8680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60746F-3C2F-C5BE-D0BC-7F0DEF7E8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112520"/>
            <a:ext cx="10515600" cy="4881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i="0" dirty="0">
                <a:effectLst/>
                <a:latin typeface="Amasis MT Pro Medium" panose="02040604050005020304" pitchFamily="18" charset="0"/>
              </a:rPr>
              <a:t>Desenvolvimento de uma Startup</a:t>
            </a:r>
          </a:p>
          <a:p>
            <a:pPr marL="0" indent="0" algn="just">
              <a:buNone/>
            </a:pPr>
            <a:endParaRPr lang="pt-BR" sz="2400" b="0" i="0" dirty="0">
              <a:effectLst/>
              <a:latin typeface="Amasis MT Pro Medium" panose="02040604050005020304" pitchFamily="18" charset="0"/>
            </a:endParaRPr>
          </a:p>
          <a:p>
            <a:pPr marL="0" indent="0" algn="just">
              <a:buNone/>
            </a:pPr>
            <a:r>
              <a:rPr lang="pt-BR" sz="2400" b="0" i="0" dirty="0">
                <a:effectLst/>
                <a:latin typeface="Amasis MT Pro Medium" panose="02040604050005020304" pitchFamily="18" charset="0"/>
              </a:rPr>
              <a:t>Etapas:</a:t>
            </a:r>
          </a:p>
          <a:p>
            <a:pPr marL="0" indent="0" algn="just">
              <a:buNone/>
            </a:pPr>
            <a:r>
              <a:rPr lang="pt-BR" sz="2400" b="1" i="0" dirty="0">
                <a:effectLst/>
                <a:latin typeface="Amasis MT Pro Medium" panose="02040604050005020304" pitchFamily="18" charset="0"/>
              </a:rPr>
              <a:t>3.Desenvolvimento de Produto</a:t>
            </a:r>
            <a:r>
              <a:rPr lang="pt-BR" sz="2400" b="0" i="0" dirty="0">
                <a:effectLst/>
                <a:latin typeface="Amasis MT Pro Medium" panose="02040604050005020304" pitchFamily="18" charset="0"/>
              </a:rPr>
              <a:t>: A equipe de engenharia de software entra em ação para desenvolver o produto ou serviço, usando metodologias ágeis para iterar rapidamente.</a:t>
            </a:r>
          </a:p>
          <a:p>
            <a:pPr marL="0" indent="0" algn="just">
              <a:buNone/>
            </a:pPr>
            <a:r>
              <a:rPr lang="pt-BR" sz="2400" b="1" i="0" dirty="0">
                <a:effectLst/>
                <a:latin typeface="Amasis MT Pro Medium" panose="02040604050005020304" pitchFamily="18" charset="0"/>
              </a:rPr>
              <a:t>4.Lançamento</a:t>
            </a:r>
            <a:r>
              <a:rPr lang="pt-BR" sz="2400" b="0" i="0" dirty="0">
                <a:effectLst/>
                <a:latin typeface="Amasis MT Pro Medium" panose="02040604050005020304" pitchFamily="18" charset="0"/>
              </a:rPr>
              <a:t>: A partir daí, a startup lança seu produto no mercado e começa a adquirir clientes.</a:t>
            </a:r>
          </a:p>
          <a:p>
            <a:endParaRPr lang="pt-BR" dirty="0"/>
          </a:p>
        </p:txBody>
      </p:sp>
      <p:pic>
        <p:nvPicPr>
          <p:cNvPr id="4" name="Picture 2" descr="Empreendedorismo: O que é uma Startup?">
            <a:extLst>
              <a:ext uri="{FF2B5EF4-FFF2-40B4-BE49-F238E27FC236}">
                <a16:creationId xmlns:a16="http://schemas.microsoft.com/office/drawing/2014/main" id="{31370037-47A7-3A08-10B9-0AF0724C8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152" y="4293869"/>
            <a:ext cx="3123248" cy="233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6705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3B7351B-AE56-4002-EA01-BDC92E1AE3CF}"/>
              </a:ext>
            </a:extLst>
          </p:cNvPr>
          <p:cNvSpPr txBox="1"/>
          <p:nvPr/>
        </p:nvSpPr>
        <p:spPr>
          <a:xfrm>
            <a:off x="1478280" y="1066710"/>
            <a:ext cx="973836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Amasis MT Pro Medium" panose="02040604050005020304" pitchFamily="18" charset="0"/>
              </a:rPr>
              <a:t>            Como iniciar uma startup?</a:t>
            </a:r>
          </a:p>
          <a:p>
            <a:endParaRPr lang="pt-BR" sz="4000" dirty="0">
              <a:latin typeface="Amasis MT Pro Medium" panose="02040604050005020304" pitchFamily="18" charset="0"/>
            </a:endParaRPr>
          </a:p>
          <a:p>
            <a:pPr algn="ctr"/>
            <a:r>
              <a:rPr lang="pt-BR" sz="4000" dirty="0">
                <a:latin typeface="Amasis MT Pro Medium" panose="02040604050005020304" pitchFamily="18" charset="0"/>
              </a:rPr>
              <a:t>Iniciar uma startup envolve identificar uma oportunidade de negócio, validar a ideia, criar um produto mínimo viável (MVP) e buscar investimento para escalar.</a:t>
            </a:r>
          </a:p>
        </p:txBody>
      </p:sp>
    </p:spTree>
    <p:extLst>
      <p:ext uri="{BB962C8B-B14F-4D97-AF65-F5344CB8AC3E}">
        <p14:creationId xmlns:p14="http://schemas.microsoft.com/office/powerpoint/2010/main" val="2410543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3B7351B-AE56-4002-EA01-BDC92E1AE3CF}"/>
              </a:ext>
            </a:extLst>
          </p:cNvPr>
          <p:cNvSpPr txBox="1"/>
          <p:nvPr/>
        </p:nvSpPr>
        <p:spPr>
          <a:xfrm>
            <a:off x="701040" y="1831687"/>
            <a:ext cx="113690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Startups enfrentam desafios como:</a:t>
            </a:r>
          </a:p>
          <a:p>
            <a:endParaRPr lang="pt-BR" sz="4000" dirty="0"/>
          </a:p>
          <a:p>
            <a:r>
              <a:rPr lang="pt-BR" sz="4000" dirty="0"/>
              <a:t>- falta de recursos, </a:t>
            </a:r>
          </a:p>
          <a:p>
            <a:r>
              <a:rPr lang="pt-BR" sz="4000" dirty="0"/>
              <a:t>- incerteza do mercado, </a:t>
            </a:r>
          </a:p>
          <a:p>
            <a:r>
              <a:rPr lang="pt-BR" sz="4000" dirty="0"/>
              <a:t>- competição acirrada e </a:t>
            </a:r>
          </a:p>
          <a:p>
            <a:r>
              <a:rPr lang="pt-BR" sz="4000" dirty="0"/>
              <a:t>- necessidade de desenvolver fluxo de caixa positivo.</a:t>
            </a:r>
          </a:p>
        </p:txBody>
      </p:sp>
    </p:spTree>
    <p:extLst>
      <p:ext uri="{BB962C8B-B14F-4D97-AF65-F5344CB8AC3E}">
        <p14:creationId xmlns:p14="http://schemas.microsoft.com/office/powerpoint/2010/main" val="807640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B3B7351B-AE56-4002-EA01-BDC92E1AE3CF}"/>
              </a:ext>
            </a:extLst>
          </p:cNvPr>
          <p:cNvSpPr txBox="1"/>
          <p:nvPr/>
        </p:nvSpPr>
        <p:spPr>
          <a:xfrm>
            <a:off x="563880" y="2471767"/>
            <a:ext cx="113690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dirty="0"/>
              <a:t>Para ter sucesso, uma startup precisa ter um time empreendedor e dedicado, focar em inovação, adaptar-se rápido às mudanças do mercado e construir uma cultura de aprendizado contínuo.</a:t>
            </a:r>
          </a:p>
        </p:txBody>
      </p:sp>
    </p:spTree>
    <p:extLst>
      <p:ext uri="{BB962C8B-B14F-4D97-AF65-F5344CB8AC3E}">
        <p14:creationId xmlns:p14="http://schemas.microsoft.com/office/powerpoint/2010/main" val="408503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F1BCAA-A262-6475-9498-F4A063ED2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Validação de Hipóteses</a:t>
            </a: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Em vez de gastar muito tempo e recursos no desenvolvimento de um produto completo, a abordagem Lean Startup incentiva os empreendedores a formular hipóteses sobre seu mercado, clientes e produto e, em seguida, validar essas hipóteses por meio de experimentos rápidos e iterativos.</a:t>
            </a:r>
          </a:p>
          <a:p>
            <a:pPr algn="just"/>
            <a:endParaRPr lang="pt-BR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Construir-Medir-Aprender</a:t>
            </a: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 ciclo fundamental do Lean Startup é construir um MVP (Produto Mínimo Viável), medir como os clientes respondem a ele e aprender com os resultados. Esse ciclo é repetido continuamente para aprimorar o produto com base no feedback real dos clientes.</a:t>
            </a:r>
          </a:p>
          <a:p>
            <a:pPr algn="just"/>
            <a:endParaRPr lang="pt-BR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Pivote e Persistência</a:t>
            </a: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Se os experimentos iniciais não validarem as hipóteses, é necessário estar disposto a fazer um "</a:t>
            </a:r>
            <a:r>
              <a:rPr lang="pt-BR" sz="22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pivot</a:t>
            </a:r>
            <a:r>
              <a:rPr lang="pt-BR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", ou seja, mudar a estratégia fundamental do negócio. No entanto, a persistência é crucial para encontrar a solução certa e não desistir facilmente.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204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2362C5-1BDD-CD96-ACC9-1C2ECCCA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Contabilidade para Inovação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 livro enfatiza a importância de medir não apenas métricas de vaidade, como número de downloads, mas sim métricas que realmente refletem o progresso em direção aos objetivos do negócio. Isso inclui métricas de retenção de clientes, conversões e feedback qualitativo.</a:t>
            </a:r>
          </a:p>
          <a:p>
            <a:pPr algn="just"/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Desenvolvimento Enxuto e Ágil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 abordagem Lean Startup se baseia em princípios do desenvolvimento ágil, promovendo equipes pequenas e multifuncionais que podem responder rapidamente às mudanças do mercado.</a:t>
            </a:r>
          </a:p>
          <a:p>
            <a:pPr algn="just"/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6.Construir uma Organização Sustentável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 livro também aborda a importância de construir uma organização que seja flexível e capaz de se adaptar continuamente às condições do mercado.</a:t>
            </a:r>
          </a:p>
          <a:p>
            <a:pPr algn="just"/>
            <a:r>
              <a:rPr lang="pt-BR" sz="2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7.Aprender com Falhas</a:t>
            </a:r>
            <a:r>
              <a:rPr lang="pt-BR" sz="20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Ries enfatiza que o fracasso faz parte do processo e deve ser usado como uma oportunidade de aprendizado. Ele encoraja os empreendedores a falhar rapidamente e a aprender com essas falhas para melhorar seus produtos e estratégias.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75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O que é Lean Startup - O Analista de Modelos de Negócios">
            <a:extLst>
              <a:ext uri="{FF2B5EF4-FFF2-40B4-BE49-F238E27FC236}">
                <a16:creationId xmlns:a16="http://schemas.microsoft.com/office/drawing/2014/main" id="{6894FBBD-F24C-E471-E547-835B75D7D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415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4F3CAE7-8033-478D-11DF-F099B7865605}"/>
              </a:ext>
            </a:extLst>
          </p:cNvPr>
          <p:cNvSpPr txBox="1"/>
          <p:nvPr/>
        </p:nvSpPr>
        <p:spPr>
          <a:xfrm>
            <a:off x="321171" y="1707057"/>
            <a:ext cx="1154965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Empresas inovadoras que buscam solucionar problemas com tecnologia e escalabilidade, de forma criativa e disruptiva.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O termo startup, do inglês, significa “começar algo novo” e é relacionado à 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inovação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 no mundo dos negócios. Uma empresa que está em seu início, sem um produto completamente definido, mas que tem algo novo a mostrar ao mercado.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pt-BR" sz="3600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52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nicórnios Brasileiros: Conheça as startups avaliadas em US$1 bilhão">
            <a:extLst>
              <a:ext uri="{FF2B5EF4-FFF2-40B4-BE49-F238E27FC236}">
                <a16:creationId xmlns:a16="http://schemas.microsoft.com/office/drawing/2014/main" id="{4E23CF01-696C-DE9A-6346-94177A07F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680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7" name="Rectangle 512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4E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8" name="Rectangle 512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0FAA0F5-F5B7-4237-02F4-4A499BF39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7" y="643467"/>
            <a:ext cx="5571066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3599CB4-6CE7-3080-E68B-17569047746A}"/>
              </a:ext>
            </a:extLst>
          </p:cNvPr>
          <p:cNvSpPr txBox="1"/>
          <p:nvPr/>
        </p:nvSpPr>
        <p:spPr>
          <a:xfrm>
            <a:off x="6324600" y="64333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https://blog.aaainovacao.com.br/unicornios-brasileiros/</a:t>
            </a:r>
          </a:p>
        </p:txBody>
      </p:sp>
    </p:spTree>
    <p:extLst>
      <p:ext uri="{BB962C8B-B14F-4D97-AF65-F5344CB8AC3E}">
        <p14:creationId xmlns:p14="http://schemas.microsoft.com/office/powerpoint/2010/main" val="343326006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ctr">
          <a:defRPr sz="2400" dirty="0" smtClean="0">
            <a:solidFill>
              <a:srgbClr val="1F2B5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ctr">
          <a:defRPr sz="2400" dirty="0" smtClean="0">
            <a:solidFill>
              <a:srgbClr val="1F2B5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1991</Words>
  <Application>Microsoft Office PowerPoint</Application>
  <PresentationFormat>Widescreen</PresentationFormat>
  <Paragraphs>147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38</vt:i4>
      </vt:variant>
    </vt:vector>
  </HeadingPairs>
  <TitlesOfParts>
    <vt:vector size="49" baseType="lpstr">
      <vt:lpstr>Amasis MT Pro Medium</vt:lpstr>
      <vt:lpstr>Arial</vt:lpstr>
      <vt:lpstr>Arial</vt:lpstr>
      <vt:lpstr>Calibri</vt:lpstr>
      <vt:lpstr>Calibri Light</vt:lpstr>
      <vt:lpstr>IBM Plex Sans</vt:lpstr>
      <vt:lpstr>Lato</vt:lpstr>
      <vt:lpstr>Roboto</vt:lpstr>
      <vt:lpstr>Wingdings</vt:lpstr>
      <vt:lpstr>1_Tema do Office</vt:lpstr>
      <vt:lpstr>Tema do Office</vt:lpstr>
      <vt:lpstr>SOCIEDADE EM REDE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Design Thinking</vt:lpstr>
      <vt:lpstr>Double Diamond</vt:lpstr>
      <vt:lpstr>Design Thinking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Design Sprint</vt:lpstr>
      <vt:lpstr>Design Sprint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Sociedade em Rede</dc:title>
  <dc:creator>Pollyana Reis</dc:creator>
  <cp:lastModifiedBy>Pollyana dos Reis Pereira Fanstone</cp:lastModifiedBy>
  <cp:revision>52</cp:revision>
  <dcterms:created xsi:type="dcterms:W3CDTF">2021-02-03T13:24:18Z</dcterms:created>
  <dcterms:modified xsi:type="dcterms:W3CDTF">2023-10-02T19:38:16Z</dcterms:modified>
</cp:coreProperties>
</file>