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05" d="100"/>
          <a:sy n="105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AB0D6C-EACB-4D64-9F04-32EE1FB226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1C525-5884-48B1-B62A-346F6D2F7D59}">
      <dgm:prSet/>
      <dgm:spPr/>
      <dgm:t>
        <a:bodyPr/>
        <a:lstStyle/>
        <a:p>
          <a:r>
            <a:rPr lang="pt-BR"/>
            <a:t>3VA – 60 pontos</a:t>
          </a:r>
          <a:endParaRPr lang="en-US"/>
        </a:p>
      </dgm:t>
    </dgm:pt>
    <dgm:pt modelId="{03651E3D-DCDB-4D10-B469-360E26F703D0}" type="parTrans" cxnId="{2EB300DF-6E14-45A6-8798-3AA90235F2A9}">
      <dgm:prSet/>
      <dgm:spPr/>
      <dgm:t>
        <a:bodyPr/>
        <a:lstStyle/>
        <a:p>
          <a:endParaRPr lang="en-US"/>
        </a:p>
      </dgm:t>
    </dgm:pt>
    <dgm:pt modelId="{20E2E476-2A0C-4EF6-8FD5-ECB9CD951043}" type="sibTrans" cxnId="{2EB300DF-6E14-45A6-8798-3AA90235F2A9}">
      <dgm:prSet/>
      <dgm:spPr/>
      <dgm:t>
        <a:bodyPr/>
        <a:lstStyle/>
        <a:p>
          <a:endParaRPr lang="en-US"/>
        </a:p>
      </dgm:t>
    </dgm:pt>
    <dgm:pt modelId="{11033E53-70CB-4089-B0D7-7C379A212D2E}">
      <dgm:prSet/>
      <dgm:spPr/>
      <dgm:t>
        <a:bodyPr/>
        <a:lstStyle/>
        <a:p>
          <a:r>
            <a:rPr lang="pt-BR"/>
            <a:t>APS – 7,5 pontos</a:t>
          </a:r>
          <a:endParaRPr lang="en-US"/>
        </a:p>
      </dgm:t>
    </dgm:pt>
    <dgm:pt modelId="{76D24ADB-C7F9-4C5A-85C7-04591AED73AD}" type="parTrans" cxnId="{4406404B-80AD-424E-8FD5-111BE33FA176}">
      <dgm:prSet/>
      <dgm:spPr/>
      <dgm:t>
        <a:bodyPr/>
        <a:lstStyle/>
        <a:p>
          <a:endParaRPr lang="en-US"/>
        </a:p>
      </dgm:t>
    </dgm:pt>
    <dgm:pt modelId="{4E76C5DB-BCAD-42C8-BE8F-2F6B0F92895B}" type="sibTrans" cxnId="{4406404B-80AD-424E-8FD5-111BE33FA176}">
      <dgm:prSet/>
      <dgm:spPr/>
      <dgm:t>
        <a:bodyPr/>
        <a:lstStyle/>
        <a:p>
          <a:endParaRPr lang="en-US"/>
        </a:p>
      </dgm:t>
    </dgm:pt>
    <dgm:pt modelId="{80FD4F6E-FC9B-4652-AFBF-64A5F6F0A341}">
      <dgm:prSet/>
      <dgm:spPr/>
      <dgm:t>
        <a:bodyPr/>
        <a:lstStyle/>
        <a:p>
          <a:r>
            <a:rPr lang="pt-BR" dirty="0"/>
            <a:t>SINACEN – 13 pontos</a:t>
          </a:r>
          <a:endParaRPr lang="en-US" dirty="0"/>
        </a:p>
      </dgm:t>
    </dgm:pt>
    <dgm:pt modelId="{2D6103F7-2A7B-4D67-9CD7-A8CCF7B5FC2A}" type="parTrans" cxnId="{EFF2FFB5-DA54-429F-855E-A6538002002C}">
      <dgm:prSet/>
      <dgm:spPr/>
      <dgm:t>
        <a:bodyPr/>
        <a:lstStyle/>
        <a:p>
          <a:endParaRPr lang="en-US"/>
        </a:p>
      </dgm:t>
    </dgm:pt>
    <dgm:pt modelId="{EDBDB3C1-6562-4B0E-915D-2BEB8513ED9F}" type="sibTrans" cxnId="{EFF2FFB5-DA54-429F-855E-A6538002002C}">
      <dgm:prSet/>
      <dgm:spPr/>
      <dgm:t>
        <a:bodyPr/>
        <a:lstStyle/>
        <a:p>
          <a:endParaRPr lang="en-US"/>
        </a:p>
      </dgm:t>
    </dgm:pt>
    <dgm:pt modelId="{31E5D229-D3FA-47E4-A5F6-2ECD06C30761}">
      <dgm:prSet/>
      <dgm:spPr/>
      <dgm:t>
        <a:bodyPr/>
        <a:lstStyle/>
        <a:p>
          <a:r>
            <a:rPr lang="pt-BR" dirty="0"/>
            <a:t>Portfólio – 20 pontos</a:t>
          </a:r>
          <a:endParaRPr lang="en-US" dirty="0"/>
        </a:p>
      </dgm:t>
    </dgm:pt>
    <dgm:pt modelId="{9EBF4859-9EBD-4C4A-B098-3AD180C42885}" type="parTrans" cxnId="{60865625-FC81-4D6E-AB18-91CA95B93E48}">
      <dgm:prSet/>
      <dgm:spPr/>
      <dgm:t>
        <a:bodyPr/>
        <a:lstStyle/>
        <a:p>
          <a:endParaRPr lang="en-US"/>
        </a:p>
      </dgm:t>
    </dgm:pt>
    <dgm:pt modelId="{532C4768-6ECF-4267-9120-A767D5BB3752}" type="sibTrans" cxnId="{60865625-FC81-4D6E-AB18-91CA95B93E48}">
      <dgm:prSet/>
      <dgm:spPr/>
      <dgm:t>
        <a:bodyPr/>
        <a:lstStyle/>
        <a:p>
          <a:endParaRPr lang="en-US"/>
        </a:p>
      </dgm:t>
    </dgm:pt>
    <dgm:pt modelId="{0E710631-6456-C449-AD09-B07BC81A4FDD}" type="pres">
      <dgm:prSet presAssocID="{56AB0D6C-EACB-4D64-9F04-32EE1FB226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4DCB45-587F-D148-B6AA-9DAE9DE5A804}" type="pres">
      <dgm:prSet presAssocID="{BCF1C525-5884-48B1-B62A-346F6D2F7D59}" presName="hierRoot1" presStyleCnt="0"/>
      <dgm:spPr/>
    </dgm:pt>
    <dgm:pt modelId="{9EBB8E37-7AAB-E149-A756-69723F799C65}" type="pres">
      <dgm:prSet presAssocID="{BCF1C525-5884-48B1-B62A-346F6D2F7D59}" presName="composite" presStyleCnt="0"/>
      <dgm:spPr/>
    </dgm:pt>
    <dgm:pt modelId="{31759512-0829-914D-872E-1831219F7113}" type="pres">
      <dgm:prSet presAssocID="{BCF1C525-5884-48B1-B62A-346F6D2F7D59}" presName="background" presStyleLbl="node0" presStyleIdx="0" presStyleCnt="4"/>
      <dgm:spPr/>
    </dgm:pt>
    <dgm:pt modelId="{D66054A0-F4AC-1943-BAC3-C9656A851A17}" type="pres">
      <dgm:prSet presAssocID="{BCF1C525-5884-48B1-B62A-346F6D2F7D59}" presName="text" presStyleLbl="fgAcc0" presStyleIdx="0" presStyleCnt="4">
        <dgm:presLayoutVars>
          <dgm:chPref val="3"/>
        </dgm:presLayoutVars>
      </dgm:prSet>
      <dgm:spPr/>
    </dgm:pt>
    <dgm:pt modelId="{9D3C78CB-CE8A-6740-8460-3E0F88E50170}" type="pres">
      <dgm:prSet presAssocID="{BCF1C525-5884-48B1-B62A-346F6D2F7D59}" presName="hierChild2" presStyleCnt="0"/>
      <dgm:spPr/>
    </dgm:pt>
    <dgm:pt modelId="{B360F857-09E2-D449-B35E-2682B0798E59}" type="pres">
      <dgm:prSet presAssocID="{11033E53-70CB-4089-B0D7-7C379A212D2E}" presName="hierRoot1" presStyleCnt="0"/>
      <dgm:spPr/>
    </dgm:pt>
    <dgm:pt modelId="{7DC4B947-E11E-4F44-A512-A27DF6EC1D7A}" type="pres">
      <dgm:prSet presAssocID="{11033E53-70CB-4089-B0D7-7C379A212D2E}" presName="composite" presStyleCnt="0"/>
      <dgm:spPr/>
    </dgm:pt>
    <dgm:pt modelId="{853C6F5A-8560-8B48-971E-C4431A5EA9F5}" type="pres">
      <dgm:prSet presAssocID="{11033E53-70CB-4089-B0D7-7C379A212D2E}" presName="background" presStyleLbl="node0" presStyleIdx="1" presStyleCnt="4"/>
      <dgm:spPr/>
    </dgm:pt>
    <dgm:pt modelId="{1C74CE48-27DC-504D-B2F2-8DC2EA1933D2}" type="pres">
      <dgm:prSet presAssocID="{11033E53-70CB-4089-B0D7-7C379A212D2E}" presName="text" presStyleLbl="fgAcc0" presStyleIdx="1" presStyleCnt="4">
        <dgm:presLayoutVars>
          <dgm:chPref val="3"/>
        </dgm:presLayoutVars>
      </dgm:prSet>
      <dgm:spPr/>
    </dgm:pt>
    <dgm:pt modelId="{F2ED4B3F-0A7D-4146-8C30-88AAAD8C5213}" type="pres">
      <dgm:prSet presAssocID="{11033E53-70CB-4089-B0D7-7C379A212D2E}" presName="hierChild2" presStyleCnt="0"/>
      <dgm:spPr/>
    </dgm:pt>
    <dgm:pt modelId="{02DBF2BA-C03B-3946-A30E-B92B83E48B2C}" type="pres">
      <dgm:prSet presAssocID="{80FD4F6E-FC9B-4652-AFBF-64A5F6F0A341}" presName="hierRoot1" presStyleCnt="0"/>
      <dgm:spPr/>
    </dgm:pt>
    <dgm:pt modelId="{630C4477-A2C5-EE4A-9290-89FF5FF5CEC2}" type="pres">
      <dgm:prSet presAssocID="{80FD4F6E-FC9B-4652-AFBF-64A5F6F0A341}" presName="composite" presStyleCnt="0"/>
      <dgm:spPr/>
    </dgm:pt>
    <dgm:pt modelId="{E2905CE4-05FF-4542-9C68-34C6AA0CBFAA}" type="pres">
      <dgm:prSet presAssocID="{80FD4F6E-FC9B-4652-AFBF-64A5F6F0A341}" presName="background" presStyleLbl="node0" presStyleIdx="2" presStyleCnt="4"/>
      <dgm:spPr/>
    </dgm:pt>
    <dgm:pt modelId="{D2D770FF-9651-9948-9BCB-AB1B90161BAB}" type="pres">
      <dgm:prSet presAssocID="{80FD4F6E-FC9B-4652-AFBF-64A5F6F0A341}" presName="text" presStyleLbl="fgAcc0" presStyleIdx="2" presStyleCnt="4">
        <dgm:presLayoutVars>
          <dgm:chPref val="3"/>
        </dgm:presLayoutVars>
      </dgm:prSet>
      <dgm:spPr/>
    </dgm:pt>
    <dgm:pt modelId="{1AF85C24-F2BD-E947-B9E8-1B39410E06F8}" type="pres">
      <dgm:prSet presAssocID="{80FD4F6E-FC9B-4652-AFBF-64A5F6F0A341}" presName="hierChild2" presStyleCnt="0"/>
      <dgm:spPr/>
    </dgm:pt>
    <dgm:pt modelId="{8B5218DB-3B78-7343-9845-FCFDBD131C99}" type="pres">
      <dgm:prSet presAssocID="{31E5D229-D3FA-47E4-A5F6-2ECD06C30761}" presName="hierRoot1" presStyleCnt="0"/>
      <dgm:spPr/>
    </dgm:pt>
    <dgm:pt modelId="{471CE39B-9815-1B45-8FB8-C99A0D787ABD}" type="pres">
      <dgm:prSet presAssocID="{31E5D229-D3FA-47E4-A5F6-2ECD06C30761}" presName="composite" presStyleCnt="0"/>
      <dgm:spPr/>
    </dgm:pt>
    <dgm:pt modelId="{DA340A02-42AE-884F-89D5-A7FB34CBE3E0}" type="pres">
      <dgm:prSet presAssocID="{31E5D229-D3FA-47E4-A5F6-2ECD06C30761}" presName="background" presStyleLbl="node0" presStyleIdx="3" presStyleCnt="4"/>
      <dgm:spPr/>
    </dgm:pt>
    <dgm:pt modelId="{EBC41F74-33FB-7845-904A-E8BB854929CA}" type="pres">
      <dgm:prSet presAssocID="{31E5D229-D3FA-47E4-A5F6-2ECD06C30761}" presName="text" presStyleLbl="fgAcc0" presStyleIdx="3" presStyleCnt="4">
        <dgm:presLayoutVars>
          <dgm:chPref val="3"/>
        </dgm:presLayoutVars>
      </dgm:prSet>
      <dgm:spPr/>
    </dgm:pt>
    <dgm:pt modelId="{B0FB90E9-FD8B-A046-B8AA-7414202D08E6}" type="pres">
      <dgm:prSet presAssocID="{31E5D229-D3FA-47E4-A5F6-2ECD06C30761}" presName="hierChild2" presStyleCnt="0"/>
      <dgm:spPr/>
    </dgm:pt>
  </dgm:ptLst>
  <dgm:cxnLst>
    <dgm:cxn modelId="{1BC0401E-8737-D048-9A85-A5BB3EA93E6B}" type="presOf" srcId="{BCF1C525-5884-48B1-B62A-346F6D2F7D59}" destId="{D66054A0-F4AC-1943-BAC3-C9656A851A17}" srcOrd="0" destOrd="0" presId="urn:microsoft.com/office/officeart/2005/8/layout/hierarchy1"/>
    <dgm:cxn modelId="{60865625-FC81-4D6E-AB18-91CA95B93E48}" srcId="{56AB0D6C-EACB-4D64-9F04-32EE1FB226FE}" destId="{31E5D229-D3FA-47E4-A5F6-2ECD06C30761}" srcOrd="3" destOrd="0" parTransId="{9EBF4859-9EBD-4C4A-B098-3AD180C42885}" sibTransId="{532C4768-6ECF-4267-9120-A767D5BB3752}"/>
    <dgm:cxn modelId="{4406404B-80AD-424E-8FD5-111BE33FA176}" srcId="{56AB0D6C-EACB-4D64-9F04-32EE1FB226FE}" destId="{11033E53-70CB-4089-B0D7-7C379A212D2E}" srcOrd="1" destOrd="0" parTransId="{76D24ADB-C7F9-4C5A-85C7-04591AED73AD}" sibTransId="{4E76C5DB-BCAD-42C8-BE8F-2F6B0F92895B}"/>
    <dgm:cxn modelId="{EFF2FFB5-DA54-429F-855E-A6538002002C}" srcId="{56AB0D6C-EACB-4D64-9F04-32EE1FB226FE}" destId="{80FD4F6E-FC9B-4652-AFBF-64A5F6F0A341}" srcOrd="2" destOrd="0" parTransId="{2D6103F7-2A7B-4D67-9CD7-A8CCF7B5FC2A}" sibTransId="{EDBDB3C1-6562-4B0E-915D-2BEB8513ED9F}"/>
    <dgm:cxn modelId="{BE1BBAC6-14BA-214D-913E-6B08F1348C76}" type="presOf" srcId="{80FD4F6E-FC9B-4652-AFBF-64A5F6F0A341}" destId="{D2D770FF-9651-9948-9BCB-AB1B90161BAB}" srcOrd="0" destOrd="0" presId="urn:microsoft.com/office/officeart/2005/8/layout/hierarchy1"/>
    <dgm:cxn modelId="{FFDA5DCE-5A98-7345-A447-4A0AC33C7DD1}" type="presOf" srcId="{11033E53-70CB-4089-B0D7-7C379A212D2E}" destId="{1C74CE48-27DC-504D-B2F2-8DC2EA1933D2}" srcOrd="0" destOrd="0" presId="urn:microsoft.com/office/officeart/2005/8/layout/hierarchy1"/>
    <dgm:cxn modelId="{05B95BD0-CD90-0D42-8081-B7737EFCC930}" type="presOf" srcId="{56AB0D6C-EACB-4D64-9F04-32EE1FB226FE}" destId="{0E710631-6456-C449-AD09-B07BC81A4FDD}" srcOrd="0" destOrd="0" presId="urn:microsoft.com/office/officeart/2005/8/layout/hierarchy1"/>
    <dgm:cxn modelId="{F5C109D9-6B41-A844-929C-10D4860FA23B}" type="presOf" srcId="{31E5D229-D3FA-47E4-A5F6-2ECD06C30761}" destId="{EBC41F74-33FB-7845-904A-E8BB854929CA}" srcOrd="0" destOrd="0" presId="urn:microsoft.com/office/officeart/2005/8/layout/hierarchy1"/>
    <dgm:cxn modelId="{2EB300DF-6E14-45A6-8798-3AA90235F2A9}" srcId="{56AB0D6C-EACB-4D64-9F04-32EE1FB226FE}" destId="{BCF1C525-5884-48B1-B62A-346F6D2F7D59}" srcOrd="0" destOrd="0" parTransId="{03651E3D-DCDB-4D10-B469-360E26F703D0}" sibTransId="{20E2E476-2A0C-4EF6-8FD5-ECB9CD951043}"/>
    <dgm:cxn modelId="{89C438BA-B772-AA41-AB88-CC978358A248}" type="presParOf" srcId="{0E710631-6456-C449-AD09-B07BC81A4FDD}" destId="{954DCB45-587F-D148-B6AA-9DAE9DE5A804}" srcOrd="0" destOrd="0" presId="urn:microsoft.com/office/officeart/2005/8/layout/hierarchy1"/>
    <dgm:cxn modelId="{8DAD8F71-85A6-CB40-9F1C-155A7F413B2B}" type="presParOf" srcId="{954DCB45-587F-D148-B6AA-9DAE9DE5A804}" destId="{9EBB8E37-7AAB-E149-A756-69723F799C65}" srcOrd="0" destOrd="0" presId="urn:microsoft.com/office/officeart/2005/8/layout/hierarchy1"/>
    <dgm:cxn modelId="{FC9E086E-D189-BD4C-8B4A-F820DABE5803}" type="presParOf" srcId="{9EBB8E37-7AAB-E149-A756-69723F799C65}" destId="{31759512-0829-914D-872E-1831219F7113}" srcOrd="0" destOrd="0" presId="urn:microsoft.com/office/officeart/2005/8/layout/hierarchy1"/>
    <dgm:cxn modelId="{DD456814-B450-C44E-8B35-1DCB3F96C369}" type="presParOf" srcId="{9EBB8E37-7AAB-E149-A756-69723F799C65}" destId="{D66054A0-F4AC-1943-BAC3-C9656A851A17}" srcOrd="1" destOrd="0" presId="urn:microsoft.com/office/officeart/2005/8/layout/hierarchy1"/>
    <dgm:cxn modelId="{88D01E99-B91E-EE4B-B138-F9C6876EDB99}" type="presParOf" srcId="{954DCB45-587F-D148-B6AA-9DAE9DE5A804}" destId="{9D3C78CB-CE8A-6740-8460-3E0F88E50170}" srcOrd="1" destOrd="0" presId="urn:microsoft.com/office/officeart/2005/8/layout/hierarchy1"/>
    <dgm:cxn modelId="{88A7FA70-3E26-7E41-A23E-3FEC0087B576}" type="presParOf" srcId="{0E710631-6456-C449-AD09-B07BC81A4FDD}" destId="{B360F857-09E2-D449-B35E-2682B0798E59}" srcOrd="1" destOrd="0" presId="urn:microsoft.com/office/officeart/2005/8/layout/hierarchy1"/>
    <dgm:cxn modelId="{3903C980-9566-8F41-9B78-3DF807A38F1F}" type="presParOf" srcId="{B360F857-09E2-D449-B35E-2682B0798E59}" destId="{7DC4B947-E11E-4F44-A512-A27DF6EC1D7A}" srcOrd="0" destOrd="0" presId="urn:microsoft.com/office/officeart/2005/8/layout/hierarchy1"/>
    <dgm:cxn modelId="{89D93DD9-B4FF-F14C-8A0F-AAC217AD2067}" type="presParOf" srcId="{7DC4B947-E11E-4F44-A512-A27DF6EC1D7A}" destId="{853C6F5A-8560-8B48-971E-C4431A5EA9F5}" srcOrd="0" destOrd="0" presId="urn:microsoft.com/office/officeart/2005/8/layout/hierarchy1"/>
    <dgm:cxn modelId="{E573DAAB-D9CB-0746-A040-04B411229181}" type="presParOf" srcId="{7DC4B947-E11E-4F44-A512-A27DF6EC1D7A}" destId="{1C74CE48-27DC-504D-B2F2-8DC2EA1933D2}" srcOrd="1" destOrd="0" presId="urn:microsoft.com/office/officeart/2005/8/layout/hierarchy1"/>
    <dgm:cxn modelId="{F56FD9C3-11D9-A449-81E2-497657287851}" type="presParOf" srcId="{B360F857-09E2-D449-B35E-2682B0798E59}" destId="{F2ED4B3F-0A7D-4146-8C30-88AAAD8C5213}" srcOrd="1" destOrd="0" presId="urn:microsoft.com/office/officeart/2005/8/layout/hierarchy1"/>
    <dgm:cxn modelId="{B7D4B86B-FB04-4A45-9849-5DAFA349B587}" type="presParOf" srcId="{0E710631-6456-C449-AD09-B07BC81A4FDD}" destId="{02DBF2BA-C03B-3946-A30E-B92B83E48B2C}" srcOrd="2" destOrd="0" presId="urn:microsoft.com/office/officeart/2005/8/layout/hierarchy1"/>
    <dgm:cxn modelId="{6508E33B-612A-144F-87F5-4601A73311CF}" type="presParOf" srcId="{02DBF2BA-C03B-3946-A30E-B92B83E48B2C}" destId="{630C4477-A2C5-EE4A-9290-89FF5FF5CEC2}" srcOrd="0" destOrd="0" presId="urn:microsoft.com/office/officeart/2005/8/layout/hierarchy1"/>
    <dgm:cxn modelId="{23C61F3D-4459-1E4E-A777-5FF83D6B3222}" type="presParOf" srcId="{630C4477-A2C5-EE4A-9290-89FF5FF5CEC2}" destId="{E2905CE4-05FF-4542-9C68-34C6AA0CBFAA}" srcOrd="0" destOrd="0" presId="urn:microsoft.com/office/officeart/2005/8/layout/hierarchy1"/>
    <dgm:cxn modelId="{B7CAA15A-2EC1-8B4C-9EF0-7A869DA76F16}" type="presParOf" srcId="{630C4477-A2C5-EE4A-9290-89FF5FF5CEC2}" destId="{D2D770FF-9651-9948-9BCB-AB1B90161BAB}" srcOrd="1" destOrd="0" presId="urn:microsoft.com/office/officeart/2005/8/layout/hierarchy1"/>
    <dgm:cxn modelId="{986982C1-EAF2-7C47-800A-6E1E12D96D2D}" type="presParOf" srcId="{02DBF2BA-C03B-3946-A30E-B92B83E48B2C}" destId="{1AF85C24-F2BD-E947-B9E8-1B39410E06F8}" srcOrd="1" destOrd="0" presId="urn:microsoft.com/office/officeart/2005/8/layout/hierarchy1"/>
    <dgm:cxn modelId="{29412EFE-D3F6-714E-81EB-C38A5ACB45E4}" type="presParOf" srcId="{0E710631-6456-C449-AD09-B07BC81A4FDD}" destId="{8B5218DB-3B78-7343-9845-FCFDBD131C99}" srcOrd="3" destOrd="0" presId="urn:microsoft.com/office/officeart/2005/8/layout/hierarchy1"/>
    <dgm:cxn modelId="{CA25779D-3AB3-5E47-BD4D-8B73AF07CB58}" type="presParOf" srcId="{8B5218DB-3B78-7343-9845-FCFDBD131C99}" destId="{471CE39B-9815-1B45-8FB8-C99A0D787ABD}" srcOrd="0" destOrd="0" presId="urn:microsoft.com/office/officeart/2005/8/layout/hierarchy1"/>
    <dgm:cxn modelId="{791A2E8F-8E60-B942-8332-C40718238D0D}" type="presParOf" srcId="{471CE39B-9815-1B45-8FB8-C99A0D787ABD}" destId="{DA340A02-42AE-884F-89D5-A7FB34CBE3E0}" srcOrd="0" destOrd="0" presId="urn:microsoft.com/office/officeart/2005/8/layout/hierarchy1"/>
    <dgm:cxn modelId="{095E4045-D23C-074F-ABE4-6A6CAA8ED24F}" type="presParOf" srcId="{471CE39B-9815-1B45-8FB8-C99A0D787ABD}" destId="{EBC41F74-33FB-7845-904A-E8BB854929CA}" srcOrd="1" destOrd="0" presId="urn:microsoft.com/office/officeart/2005/8/layout/hierarchy1"/>
    <dgm:cxn modelId="{07B5F307-9FCD-3445-B42B-874AED66BE83}" type="presParOf" srcId="{8B5218DB-3B78-7343-9845-FCFDBD131C99}" destId="{B0FB90E9-FD8B-A046-B8AA-7414202D08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59512-0829-914D-872E-1831219F7113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054A0-F4AC-1943-BAC3-C9656A851A17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3VA – 60 pontos</a:t>
          </a:r>
          <a:endParaRPr lang="en-US" sz="3200" kern="1200"/>
        </a:p>
      </dsp:txBody>
      <dsp:txXfrm>
        <a:off x="296755" y="1309821"/>
        <a:ext cx="2179215" cy="1353072"/>
      </dsp:txXfrm>
    </dsp:sp>
    <dsp:sp modelId="{853C6F5A-8560-8B48-971E-C4431A5EA9F5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4CE48-27DC-504D-B2F2-8DC2EA1933D2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/>
            <a:t>APS – 7,5 pontos</a:t>
          </a:r>
          <a:endParaRPr lang="en-US" sz="3200" kern="1200"/>
        </a:p>
      </dsp:txBody>
      <dsp:txXfrm>
        <a:off x="3063143" y="1309821"/>
        <a:ext cx="2179215" cy="1353072"/>
      </dsp:txXfrm>
    </dsp:sp>
    <dsp:sp modelId="{E2905CE4-05FF-4542-9C68-34C6AA0CBFAA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770FF-9651-9948-9BCB-AB1B90161BAB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SINACEN – 13 pontos</a:t>
          </a:r>
          <a:endParaRPr lang="en-US" sz="3200" kern="1200" dirty="0"/>
        </a:p>
      </dsp:txBody>
      <dsp:txXfrm>
        <a:off x="5829530" y="1309821"/>
        <a:ext cx="2179215" cy="1353072"/>
      </dsp:txXfrm>
    </dsp:sp>
    <dsp:sp modelId="{DA340A02-42AE-884F-89D5-A7FB34CBE3E0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41F74-33FB-7845-904A-E8BB854929CA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dirty="0"/>
            <a:t>Portfólio – 20 pontos</a:t>
          </a:r>
          <a:endParaRPr lang="en-US" sz="3200" kern="1200" dirty="0"/>
        </a:p>
      </dsp:txBody>
      <dsp:txXfrm>
        <a:off x="8595918" y="1309821"/>
        <a:ext cx="2179215" cy="13530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585A4-B686-5C85-11FA-603D2C5B8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BB9C2D-5964-6270-EE93-9AF5CE964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E8669-29F9-0D88-7975-E0355372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B013E-3C12-E30E-9E47-5078C788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70920-40E1-FDE8-E23A-6F8C2C71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3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70979-CEA2-8156-AC64-30383B1C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9840F9-51D3-6A8A-1936-FB11C365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7432A5-54DA-9C7E-6C22-1CA11C43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DAEA7A-B1E9-69CD-026C-8E6C9236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B67788-4F1B-5C70-617F-80AB295F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21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E9DC79-40FE-A545-EACD-355BA3987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F52A37-FC73-404D-DF95-7E54C32D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3A7CC3-A6E0-3802-CD43-2882E37A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46ADB-54AB-F679-5221-FBD5D4E4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DE873-CAD1-161D-C0B4-CE459776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3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91D2E-7E7D-701A-BF6C-C49BEDA7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9B952-3B2C-6DB0-4376-FF1D9F51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2BD004-F245-6957-6391-BD100F71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0EBFB-5F7B-B103-4E2E-A4D9C076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ED8C43-CA60-F138-A0C7-E64A9446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19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5D22-31C7-7AFC-0887-A64D08B5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2CA6E6-A928-87B0-BEEF-378E073B7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D426DE-5A71-59C1-F3AE-88A51D9A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8BB2A-ADD1-05FC-A523-A1654D1F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000E90-942B-C963-A4D2-7F111C5C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94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FC50B-7168-B3EB-6BA8-5F69C530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EC959-EA19-E094-329A-AC51999AC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14B47-CC31-1217-4AA1-16DEB2054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F2E615-6C1A-A55C-EF76-B624C98C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B7A357-1369-7F86-1962-649E0026D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1FBC0-CF88-5A5E-15E7-7B006A7B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4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E0DE8-77C6-A015-A0B9-E41B0167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31FC84-6A2A-087F-B778-BBBF8AEC5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BCDD96-F9E1-731C-1B88-6685EB39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E194FD-A478-BB47-A28C-9D3BBE800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D87D5C-CCB2-C403-9CD3-A80F2571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B84F50-B7A9-A097-C951-657BA3F5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42203E-2A91-7CE0-78D3-FD922A31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7A5D0E0-9A60-B5C9-CC70-7F56E341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83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4F8B2-358D-6A8C-47F4-C71E118B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637BCB-1C4A-18EC-EFB3-9AA1809F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8CB5BC-4707-F268-0781-5F5B84FE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15C455-B342-0DBA-6517-55536BA6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49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E13E1B-75C2-2AEB-9889-6057ACDF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E24BF73-E00F-B1A3-727E-ACA9ACAD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3F12C3-87BD-A3AB-1AD2-C156DD4D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75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EF37-7711-E6EC-A130-75F4762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0BCA6-A1A7-E671-2DCA-43C5338C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50764-DBBC-4AE5-B16F-4A78CE123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DB8691-C893-9E37-B85D-4AE8FFAC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2BABC-DA0F-8EE9-6FB8-F989A9C6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1EF59C-CC67-D213-57BD-44231B7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6A0D3-057F-4FCF-F60B-808EBD4D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CCA445-C8BF-D206-41DF-579FC68D2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8ED6FC-97A0-54BA-D0CA-ED8BFB568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A5083-D3B7-F2AE-6B63-B8508233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F61761-35B0-04B6-04A1-FA5AA626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678A5-1473-775B-50B3-B7F03D61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21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D416D9-156E-A6CB-0336-0FBDE75A9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49843-1755-DE34-2E75-3E7DFE88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F9D4D-772C-7879-1220-84C28E216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94C82-E441-6F44-86F7-62A5BB494F12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426D83-42F5-BEE5-3F16-7C857073E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78F113-E72C-818D-65F8-8C2E7867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E9556-EBAB-254A-B363-CA79270A3C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7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A1A76-3A72-8FBA-F85B-FAD40B0FE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CICLO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B801B2-169B-2CD7-F39A-BFC0784EB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16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ED3577-290C-48F6-613B-AD0CB2F0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pt-BR" sz="4000"/>
              <a:t>Notas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DB9014-425C-F50C-403C-76409AAA2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14185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286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BC5B8-F542-F026-F146-25C2C3EC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 - ABNT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EA68F-07FE-E6D4-0025-033DABE2D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Capa</a:t>
            </a:r>
          </a:p>
          <a:p>
            <a:r>
              <a:rPr lang="pt-BR" dirty="0"/>
              <a:t>Folha de rosto</a:t>
            </a:r>
          </a:p>
          <a:p>
            <a:r>
              <a:rPr lang="pt-BR" dirty="0"/>
              <a:t>Sumário </a:t>
            </a:r>
          </a:p>
          <a:p>
            <a:r>
              <a:rPr lang="pt-BR" dirty="0"/>
              <a:t>Introdução: sobre o projeto.</a:t>
            </a:r>
          </a:p>
          <a:p>
            <a:r>
              <a:rPr lang="pt-BR" dirty="0"/>
              <a:t>Desenvolvimento: documentação, fotos da visita, da revisita, fotos do software, como as disciplinas ajudaram a fazer o trabalho, previsão  de trabalho para o próximo semestre.</a:t>
            </a:r>
          </a:p>
          <a:p>
            <a:r>
              <a:rPr lang="pt-BR" dirty="0"/>
              <a:t>Conclusão</a:t>
            </a:r>
          </a:p>
          <a:p>
            <a:r>
              <a:rPr lang="pt-BR" dirty="0"/>
              <a:t>Referências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091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67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CICLO 3</vt:lpstr>
      <vt:lpstr>Notas</vt:lpstr>
      <vt:lpstr>Sumário - ABNT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Portifólio</dc:title>
  <dc:creator>Holehon Santos Campos</dc:creator>
  <cp:lastModifiedBy>Holehon Santos Campos</cp:lastModifiedBy>
  <cp:revision>8</cp:revision>
  <dcterms:created xsi:type="dcterms:W3CDTF">2024-05-14T13:10:38Z</dcterms:created>
  <dcterms:modified xsi:type="dcterms:W3CDTF">2024-05-27T12:50:53Z</dcterms:modified>
</cp:coreProperties>
</file>