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404050" cy="43205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06138E-ADA8-49C4-912D-0C63A5498353}" v="46" dt="2024-05-15T01:39:03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793" autoAdjust="0"/>
    <p:restoredTop sz="94660"/>
  </p:normalViewPr>
  <p:slideViewPr>
    <p:cSldViewPr snapToGrid="0">
      <p:cViewPr>
        <p:scale>
          <a:sx n="33" d="100"/>
          <a:sy n="33" d="100"/>
        </p:scale>
        <p:origin x="931" y="-3898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les Santos Faria Silva" userId="c6605e3c2fa8d184" providerId="LiveId" clId="{F406138E-ADA8-49C4-912D-0C63A5498353}"/>
    <pc:docChg chg="undo custSel modSld">
      <pc:chgData name="Talles Santos Faria Silva" userId="c6605e3c2fa8d184" providerId="LiveId" clId="{F406138E-ADA8-49C4-912D-0C63A5498353}" dt="2024-05-15T01:39:50.180" v="479" actId="6549"/>
      <pc:docMkLst>
        <pc:docMk/>
      </pc:docMkLst>
      <pc:sldChg chg="addSp delSp modSp mod">
        <pc:chgData name="Talles Santos Faria Silva" userId="c6605e3c2fa8d184" providerId="LiveId" clId="{F406138E-ADA8-49C4-912D-0C63A5498353}" dt="2024-05-15T01:39:50.180" v="479" actId="6549"/>
        <pc:sldMkLst>
          <pc:docMk/>
          <pc:sldMk cId="0" sldId="256"/>
        </pc:sldMkLst>
        <pc:spChg chg="add mod">
          <ac:chgData name="Talles Santos Faria Silva" userId="c6605e3c2fa8d184" providerId="LiveId" clId="{F406138E-ADA8-49C4-912D-0C63A5498353}" dt="2024-05-15T01:39:29.895" v="478" actId="20577"/>
          <ac:spMkLst>
            <pc:docMk/>
            <pc:sldMk cId="0" sldId="256"/>
            <ac:spMk id="2" creationId="{3E3492AE-A20C-C6C5-D13B-6D1C48A5BD03}"/>
          </ac:spMkLst>
        </pc:spChg>
        <pc:spChg chg="add mod">
          <ac:chgData name="Talles Santos Faria Silva" userId="c6605e3c2fa8d184" providerId="LiveId" clId="{F406138E-ADA8-49C4-912D-0C63A5498353}" dt="2024-05-15T01:37:19.096" v="432" actId="20577"/>
          <ac:spMkLst>
            <pc:docMk/>
            <pc:sldMk cId="0" sldId="256"/>
            <ac:spMk id="4" creationId="{9B5197F6-C55B-0EC7-3265-B31B99C106E2}"/>
          </ac:spMkLst>
        </pc:spChg>
        <pc:spChg chg="add mod">
          <ac:chgData name="Talles Santos Faria Silva" userId="c6605e3c2fa8d184" providerId="LiveId" clId="{F406138E-ADA8-49C4-912D-0C63A5498353}" dt="2024-05-15T01:38:36.648" v="439" actId="1076"/>
          <ac:spMkLst>
            <pc:docMk/>
            <pc:sldMk cId="0" sldId="256"/>
            <ac:spMk id="6" creationId="{6C6892E9-3287-40C4-B437-8529D8B4D957}"/>
          </ac:spMkLst>
        </pc:spChg>
        <pc:spChg chg="add del mod">
          <ac:chgData name="Talles Santos Faria Silva" userId="c6605e3c2fa8d184" providerId="LiveId" clId="{F406138E-ADA8-49C4-912D-0C63A5498353}" dt="2024-05-15T01:27:49.230" v="146" actId="14100"/>
          <ac:spMkLst>
            <pc:docMk/>
            <pc:sldMk cId="0" sldId="256"/>
            <ac:spMk id="56" creationId="{31D9E107-A6CF-65DF-5DEF-C8158EBF1508}"/>
          </ac:spMkLst>
        </pc:spChg>
        <pc:spChg chg="mod">
          <ac:chgData name="Talles Santos Faria Silva" userId="c6605e3c2fa8d184" providerId="LiveId" clId="{F406138E-ADA8-49C4-912D-0C63A5498353}" dt="2024-05-15T01:39:50.180" v="479" actId="6549"/>
          <ac:spMkLst>
            <pc:docMk/>
            <pc:sldMk cId="0" sldId="256"/>
            <ac:spMk id="66" creationId="{6CE9295F-9C7F-E210-A599-D72C62406177}"/>
          </ac:spMkLst>
        </pc:spChg>
        <pc:spChg chg="mod">
          <ac:chgData name="Talles Santos Faria Silva" userId="c6605e3c2fa8d184" providerId="LiveId" clId="{F406138E-ADA8-49C4-912D-0C63A5498353}" dt="2024-05-15T01:30:20.970" v="271" actId="14100"/>
          <ac:spMkLst>
            <pc:docMk/>
            <pc:sldMk cId="0" sldId="256"/>
            <ac:spMk id="67" creationId="{7AD36F5C-76DF-C2CD-9AD7-ED2A5B0DB697}"/>
          </ac:spMkLst>
        </pc:spChg>
        <pc:spChg chg="mod">
          <ac:chgData name="Talles Santos Faria Silva" userId="c6605e3c2fa8d184" providerId="LiveId" clId="{F406138E-ADA8-49C4-912D-0C63A5498353}" dt="2024-05-15T01:30:08.002" v="269" actId="1076"/>
          <ac:spMkLst>
            <pc:docMk/>
            <pc:sldMk cId="0" sldId="256"/>
            <ac:spMk id="68" creationId="{837DBF5B-8B2A-C94F-8D86-72059349AF6A}"/>
          </ac:spMkLst>
        </pc:spChg>
        <pc:spChg chg="mod">
          <ac:chgData name="Talles Santos Faria Silva" userId="c6605e3c2fa8d184" providerId="LiveId" clId="{F406138E-ADA8-49C4-912D-0C63A5498353}" dt="2024-05-15T01:13:41.784" v="127" actId="20577"/>
          <ac:spMkLst>
            <pc:docMk/>
            <pc:sldMk cId="0" sldId="256"/>
            <ac:spMk id="71" creationId="{93883A42-0359-A151-2FA4-3D6F7081586A}"/>
          </ac:spMkLst>
        </pc:spChg>
        <pc:spChg chg="del">
          <ac:chgData name="Talles Santos Faria Silva" userId="c6605e3c2fa8d184" providerId="LiveId" clId="{F406138E-ADA8-49C4-912D-0C63A5498353}" dt="2024-05-15T01:26:45.914" v="132" actId="478"/>
          <ac:spMkLst>
            <pc:docMk/>
            <pc:sldMk cId="0" sldId="256"/>
            <ac:spMk id="72" creationId="{657C1466-A624-2856-35FA-1A435164543D}"/>
          </ac:spMkLst>
        </pc:spChg>
        <pc:spChg chg="del">
          <ac:chgData name="Talles Santos Faria Silva" userId="c6605e3c2fa8d184" providerId="LiveId" clId="{F406138E-ADA8-49C4-912D-0C63A5498353}" dt="2024-05-15T01:26:52.763" v="135" actId="478"/>
          <ac:spMkLst>
            <pc:docMk/>
            <pc:sldMk cId="0" sldId="256"/>
            <ac:spMk id="73" creationId="{99C7A5FA-256C-784F-2D4A-DB5567F15A92}"/>
          </ac:spMkLst>
        </pc:spChg>
        <pc:spChg chg="del">
          <ac:chgData name="Talles Santos Faria Silva" userId="c6605e3c2fa8d184" providerId="LiveId" clId="{F406138E-ADA8-49C4-912D-0C63A5498353}" dt="2024-05-15T01:30:15.484" v="270" actId="478"/>
          <ac:spMkLst>
            <pc:docMk/>
            <pc:sldMk cId="0" sldId="256"/>
            <ac:spMk id="75" creationId="{87D4DD44-C971-A323-A691-1C3BF123BB13}"/>
          </ac:spMkLst>
        </pc:spChg>
        <pc:spChg chg="add del">
          <ac:chgData name="Talles Santos Faria Silva" userId="c6605e3c2fa8d184" providerId="LiveId" clId="{F406138E-ADA8-49C4-912D-0C63A5498353}" dt="2024-05-15T01:27:57.279" v="149" actId="478"/>
          <ac:spMkLst>
            <pc:docMk/>
            <pc:sldMk cId="0" sldId="256"/>
            <ac:spMk id="82" creationId="{4699DCF9-5FAF-2C35-E950-4CE77EF79D69}"/>
          </ac:spMkLst>
        </pc:spChg>
        <pc:spChg chg="mod">
          <ac:chgData name="Talles Santos Faria Silva" userId="c6605e3c2fa8d184" providerId="LiveId" clId="{F406138E-ADA8-49C4-912D-0C63A5498353}" dt="2024-05-15T01:39:07.625" v="460" actId="1035"/>
          <ac:spMkLst>
            <pc:docMk/>
            <pc:sldMk cId="0" sldId="256"/>
            <ac:spMk id="84" creationId="{20F776A9-1DD9-03FD-3860-E929A5466F43}"/>
          </ac:spMkLst>
        </pc:spChg>
        <pc:graphicFrameChg chg="del">
          <ac:chgData name="Talles Santos Faria Silva" userId="c6605e3c2fa8d184" providerId="LiveId" clId="{F406138E-ADA8-49C4-912D-0C63A5498353}" dt="2024-05-15T01:26:48.535" v="133" actId="478"/>
          <ac:graphicFrameMkLst>
            <pc:docMk/>
            <pc:sldMk cId="0" sldId="256"/>
            <ac:graphicFrameMk id="85" creationId="{4C9B795F-3E0F-9181-3C3E-93C3B010B4E5}"/>
          </ac:graphicFrameMkLst>
        </pc:graphicFrameChg>
        <pc:graphicFrameChg chg="del modGraphic">
          <ac:chgData name="Talles Santos Faria Silva" userId="c6605e3c2fa8d184" providerId="LiveId" clId="{F406138E-ADA8-49C4-912D-0C63A5498353}" dt="2024-05-15T01:27:00.396" v="139" actId="478"/>
          <ac:graphicFrameMkLst>
            <pc:docMk/>
            <pc:sldMk cId="0" sldId="256"/>
            <ac:graphicFrameMk id="88" creationId="{F15011BD-62F1-3CFA-F16B-C6A70B95736F}"/>
          </ac:graphicFrameMkLst>
        </pc:graphicFrameChg>
        <pc:graphicFrameChg chg="del">
          <ac:chgData name="Talles Santos Faria Silva" userId="c6605e3c2fa8d184" providerId="LiveId" clId="{F406138E-ADA8-49C4-912D-0C63A5498353}" dt="2024-05-15T01:26:58.317" v="138" actId="478"/>
          <ac:graphicFrameMkLst>
            <pc:docMk/>
            <pc:sldMk cId="0" sldId="256"/>
            <ac:graphicFrameMk id="89" creationId="{21969325-855E-6F29-C69C-6D5E0DAAF693}"/>
          </ac:graphicFrameMkLst>
        </pc:graphicFrameChg>
        <pc:graphicFrameChg chg="del modGraphic">
          <ac:chgData name="Talles Santos Faria Silva" userId="c6605e3c2fa8d184" providerId="LiveId" clId="{F406138E-ADA8-49C4-912D-0C63A5498353}" dt="2024-05-15T01:26:56.237" v="137" actId="478"/>
          <ac:graphicFrameMkLst>
            <pc:docMk/>
            <pc:sldMk cId="0" sldId="256"/>
            <ac:graphicFrameMk id="93" creationId="{B28BC103-4AF9-6C3A-AA7F-AD974104029F}"/>
          </ac:graphicFrameMkLst>
        </pc:graphicFrameChg>
        <pc:picChg chg="add mod">
          <ac:chgData name="Talles Santos Faria Silva" userId="c6605e3c2fa8d184" providerId="LiveId" clId="{F406138E-ADA8-49C4-912D-0C63A5498353}" dt="2024-05-15T01:39:03.004" v="457" actId="1035"/>
          <ac:picMkLst>
            <pc:docMk/>
            <pc:sldMk cId="0" sldId="256"/>
            <ac:picMk id="1028" creationId="{557ACD10-42E8-B9EE-2685-7601E06B5AC2}"/>
          </ac:picMkLst>
        </pc:picChg>
        <pc:picChg chg="add del">
          <ac:chgData name="Talles Santos Faria Silva" userId="c6605e3c2fa8d184" providerId="LiveId" clId="{F406138E-ADA8-49C4-912D-0C63A5498353}" dt="2024-05-15T01:28:00.633" v="150" actId="478"/>
          <ac:picMkLst>
            <pc:docMk/>
            <pc:sldMk cId="0" sldId="256"/>
            <ac:picMk id="1030" creationId="{C83480AE-6627-7BDD-8F1C-A935C6A307DE}"/>
          </ac:picMkLst>
        </pc:picChg>
        <pc:picChg chg="add mod">
          <ac:chgData name="Talles Santos Faria Silva" userId="c6605e3c2fa8d184" providerId="LiveId" clId="{F406138E-ADA8-49C4-912D-0C63A5498353}" dt="2024-05-15T01:38:56.889" v="446" actId="1037"/>
          <ac:picMkLst>
            <pc:docMk/>
            <pc:sldMk cId="0" sldId="256"/>
            <ac:picMk id="1032" creationId="{A5394BDB-7368-AD43-66F8-8328A9866C8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71599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015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430303" y="13421681"/>
            <a:ext cx="27543442" cy="92611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860607" y="24483059"/>
            <a:ext cx="22682835" cy="11041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60142" marR="0" lvl="1" indent="-1141" algn="ctr" rtl="0">
              <a:spcBef>
                <a:spcPts val="2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20284" marR="0" lvl="2" indent="-2283" algn="ctr" rtl="0">
              <a:spcBef>
                <a:spcPts val="2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480426" marR="0" lvl="3" indent="-3426" algn="ctr" rtl="0">
              <a:spcBef>
                <a:spcPts val="18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40568" marR="0" lvl="4" indent="-4567" algn="ctr" rtl="0">
              <a:spcBef>
                <a:spcPts val="18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00710" marR="0" lvl="5" indent="-5709" algn="ctr" rtl="0">
              <a:spcBef>
                <a:spcPts val="1880"/>
              </a:spcBef>
              <a:buClr>
                <a:srgbClr val="888888"/>
              </a:buClr>
              <a:buFont typeface="Arial"/>
              <a:buNone/>
              <a:defRPr sz="9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60852" marR="0" lvl="6" indent="-6852" algn="ctr" rtl="0">
              <a:spcBef>
                <a:spcPts val="1880"/>
              </a:spcBef>
              <a:buClr>
                <a:srgbClr val="888888"/>
              </a:buClr>
              <a:buFont typeface="Arial"/>
              <a:buNone/>
              <a:defRPr sz="9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20993" marR="0" lvl="7" indent="-7993" algn="ctr" rtl="0">
              <a:spcBef>
                <a:spcPts val="1880"/>
              </a:spcBef>
              <a:buClr>
                <a:srgbClr val="888888"/>
              </a:buClr>
              <a:buFont typeface="Arial"/>
              <a:buNone/>
              <a:defRPr sz="9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281136" marR="0" lvl="8" indent="-9135" algn="ctr" rtl="0">
              <a:spcBef>
                <a:spcPts val="1880"/>
              </a:spcBef>
              <a:buClr>
                <a:srgbClr val="888888"/>
              </a:buClr>
              <a:buFont typeface="Arial"/>
              <a:buNone/>
              <a:defRPr sz="9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208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11071225" y="40044687"/>
            <a:ext cx="10261600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232235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432025" tIns="216000" rIns="432025" bIns="21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5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57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1944687" y="9756774"/>
            <a:ext cx="28514674" cy="29162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19250" marR="0" lvl="0" indent="-660400" algn="l" rtl="0"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09963" marR="0" lvl="1" indent="-512762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399088" marR="0" lvl="2" indent="-357187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559675" marR="0" lvl="3" indent="-485775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720263" marR="0" lvl="4" indent="-4873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880781" marR="0" lvl="5" indent="-488881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040923" marR="0" lvl="6" indent="-490022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201065" marR="0" lvl="7" indent="-491165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361208" marR="0" lvl="8" indent="-492307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16208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1071225" y="40044687"/>
            <a:ext cx="10261600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232235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432025" tIns="216000" rIns="432025" bIns="21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5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-8233535" y="100150026"/>
            <a:ext cx="206435806" cy="25518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-59539941" y="74901871"/>
            <a:ext cx="206435806" cy="76014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19250" marR="0" lvl="0" indent="-660400" algn="l" rtl="0"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09963" marR="0" lvl="1" indent="-512762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399088" marR="0" lvl="2" indent="-357187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559675" marR="0" lvl="3" indent="-485775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720263" marR="0" lvl="4" indent="-4873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880781" marR="0" lvl="5" indent="-488881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040923" marR="0" lvl="6" indent="-490022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201065" marR="0" lvl="7" indent="-491165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361208" marR="0" lvl="8" indent="-492307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16208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11071225" y="40044687"/>
            <a:ext cx="10261600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232235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432025" tIns="216000" rIns="432025" bIns="21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5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620837" y="10080625"/>
            <a:ext cx="29162375" cy="28514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19250" marR="0" lvl="0" indent="-660400" algn="l" rtl="0"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09963" marR="0" lvl="1" indent="-512762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399088" marR="0" lvl="2" indent="-357187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559675" marR="0" lvl="3" indent="-485775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720263" marR="0" lvl="4" indent="-4873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880781" marR="0" lvl="5" indent="-488881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040923" marR="0" lvl="6" indent="-490022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201065" marR="0" lvl="7" indent="-491165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361208" marR="0" lvl="8" indent="-492307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16208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1071225" y="40044687"/>
            <a:ext cx="10261600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232235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432025" tIns="216000" rIns="432025" bIns="21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5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559697" y="27763471"/>
            <a:ext cx="27543442" cy="85810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559697" y="18312295"/>
            <a:ext cx="27543442" cy="9451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8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60142" marR="0" lvl="1" indent="-1141" algn="l" rtl="0">
              <a:spcBef>
                <a:spcPts val="17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8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20284" marR="0" lvl="2" indent="-2283" algn="l" rtl="0"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7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480426" marR="0" lvl="3" indent="-3426" algn="l" rtl="0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40568" marR="0" lvl="4" indent="-4567" algn="l" rtl="0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00710" marR="0" lvl="5" indent="-5709" algn="l" rtl="0">
              <a:spcBef>
                <a:spcPts val="1340"/>
              </a:spcBef>
              <a:buClr>
                <a:srgbClr val="888888"/>
              </a:buClr>
              <a:buFont typeface="Arial"/>
              <a:buNone/>
              <a:defRPr sz="6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60852" marR="0" lvl="6" indent="-6852" algn="l" rtl="0">
              <a:spcBef>
                <a:spcPts val="1340"/>
              </a:spcBef>
              <a:buClr>
                <a:srgbClr val="888888"/>
              </a:buClr>
              <a:buFont typeface="Arial"/>
              <a:buNone/>
              <a:defRPr sz="6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20993" marR="0" lvl="7" indent="-7993" algn="l" rtl="0">
              <a:spcBef>
                <a:spcPts val="1340"/>
              </a:spcBef>
              <a:buClr>
                <a:srgbClr val="888888"/>
              </a:buClr>
              <a:buFont typeface="Arial"/>
              <a:buNone/>
              <a:defRPr sz="6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281136" marR="0" lvl="8" indent="-9135" algn="l" rtl="0">
              <a:spcBef>
                <a:spcPts val="1340"/>
              </a:spcBef>
              <a:buClr>
                <a:srgbClr val="888888"/>
              </a:buClr>
              <a:buFont typeface="Arial"/>
              <a:buNone/>
              <a:defRPr sz="6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16208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11071225" y="40044687"/>
            <a:ext cx="10261600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232235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432025" tIns="216000" rIns="432025" bIns="21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5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5670708" y="56457062"/>
            <a:ext cx="50766345" cy="15966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19250" marR="0" lvl="0" indent="-78105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09963" marR="0" lvl="1" indent="-627062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399088" marR="0" lvl="2" indent="-484187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559675" marR="0" lvl="3" indent="-542925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720263" marR="0" lvl="4" indent="-544513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880781" marR="0" lvl="5" indent="-546031" algn="l" rtl="0">
              <a:spcBef>
                <a:spcPts val="1700"/>
              </a:spcBef>
              <a:buClr>
                <a:schemeClr val="dk1"/>
              </a:buClr>
              <a:buSzPct val="1000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040923" marR="0" lvl="6" indent="-547172" algn="l" rtl="0">
              <a:spcBef>
                <a:spcPts val="1700"/>
              </a:spcBef>
              <a:buClr>
                <a:schemeClr val="dk1"/>
              </a:buClr>
              <a:buSzPct val="1000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201065" marR="0" lvl="7" indent="-548315" algn="l" rtl="0">
              <a:spcBef>
                <a:spcPts val="1700"/>
              </a:spcBef>
              <a:buClr>
                <a:schemeClr val="dk1"/>
              </a:buClr>
              <a:buSzPct val="1000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361208" marR="0" lvl="8" indent="-549457" algn="l" rtl="0">
              <a:spcBef>
                <a:spcPts val="1700"/>
              </a:spcBef>
              <a:buClr>
                <a:schemeClr val="dk1"/>
              </a:buClr>
              <a:buSzPct val="1000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6977118" y="56457062"/>
            <a:ext cx="50766345" cy="15966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19250" marR="0" lvl="0" indent="-78105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09963" marR="0" lvl="1" indent="-627062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399088" marR="0" lvl="2" indent="-484187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559675" marR="0" lvl="3" indent="-542925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720263" marR="0" lvl="4" indent="-544513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880781" marR="0" lvl="5" indent="-546031" algn="l" rtl="0">
              <a:spcBef>
                <a:spcPts val="1700"/>
              </a:spcBef>
              <a:buClr>
                <a:schemeClr val="dk1"/>
              </a:buClr>
              <a:buSzPct val="1000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040923" marR="0" lvl="6" indent="-547172" algn="l" rtl="0">
              <a:spcBef>
                <a:spcPts val="1700"/>
              </a:spcBef>
              <a:buClr>
                <a:schemeClr val="dk1"/>
              </a:buClr>
              <a:buSzPct val="1000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201065" marR="0" lvl="7" indent="-548315" algn="l" rtl="0">
              <a:spcBef>
                <a:spcPts val="1700"/>
              </a:spcBef>
              <a:buClr>
                <a:schemeClr val="dk1"/>
              </a:buClr>
              <a:buSzPct val="1000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361208" marR="0" lvl="8" indent="-549457" algn="l" rtl="0">
              <a:spcBef>
                <a:spcPts val="1700"/>
              </a:spcBef>
              <a:buClr>
                <a:schemeClr val="dk1"/>
              </a:buClr>
              <a:buSzPct val="1000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16208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1071225" y="40044687"/>
            <a:ext cx="10261600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232235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432025" tIns="216000" rIns="432025" bIns="21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5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620203" y="9671213"/>
            <a:ext cx="14317415" cy="403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60142" marR="0" lvl="1" indent="-1141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20284" marR="0" lvl="2" indent="-2283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480426" marR="0" lvl="3" indent="-3426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40568" marR="0" lvl="4" indent="-4567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00710" marR="0" lvl="5" indent="-5709" algn="l" rtl="0">
              <a:spcBef>
                <a:spcPts val="1500"/>
              </a:spcBef>
              <a:buClr>
                <a:schemeClr val="dk1"/>
              </a:buClr>
              <a:buFont typeface="Arial"/>
              <a:buNone/>
              <a:defRPr sz="7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60852" marR="0" lvl="6" indent="-6852" algn="l" rtl="0">
              <a:spcBef>
                <a:spcPts val="1500"/>
              </a:spcBef>
              <a:buClr>
                <a:schemeClr val="dk1"/>
              </a:buClr>
              <a:buFont typeface="Arial"/>
              <a:buNone/>
              <a:defRPr sz="7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20993" marR="0" lvl="7" indent="-7993" algn="l" rtl="0">
              <a:spcBef>
                <a:spcPts val="1500"/>
              </a:spcBef>
              <a:buClr>
                <a:schemeClr val="dk1"/>
              </a:buClr>
              <a:buFont typeface="Arial"/>
              <a:buNone/>
              <a:defRPr sz="7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281136" marR="0" lvl="8" indent="-9135" algn="l" rtl="0">
              <a:spcBef>
                <a:spcPts val="1500"/>
              </a:spcBef>
              <a:buClr>
                <a:schemeClr val="dk1"/>
              </a:buClr>
              <a:buFont typeface="Arial"/>
              <a:buNone/>
              <a:defRPr sz="7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1620203" y="13701712"/>
            <a:ext cx="14317415" cy="248931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19250" marR="0" lvl="0" indent="-895350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09963" marR="0" lvl="1" indent="-754062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399088" marR="0" lvl="2" indent="-541337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559675" marR="0" lvl="3" indent="-606425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720263" marR="0" lvl="4" indent="-6080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880781" marR="0" lvl="5" indent="-609531" algn="l" rtl="0">
              <a:spcBef>
                <a:spcPts val="1500"/>
              </a:spcBef>
              <a:buClr>
                <a:schemeClr val="dk1"/>
              </a:buClr>
              <a:buSzPct val="1000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040923" marR="0" lvl="6" indent="-610672" algn="l" rtl="0">
              <a:spcBef>
                <a:spcPts val="1500"/>
              </a:spcBef>
              <a:buClr>
                <a:schemeClr val="dk1"/>
              </a:buClr>
              <a:buSzPct val="1000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201065" marR="0" lvl="7" indent="-611815" algn="l" rtl="0">
              <a:spcBef>
                <a:spcPts val="1500"/>
              </a:spcBef>
              <a:buClr>
                <a:schemeClr val="dk1"/>
              </a:buClr>
              <a:buSzPct val="1000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361208" marR="0" lvl="8" indent="-612957" algn="l" rtl="0">
              <a:spcBef>
                <a:spcPts val="1500"/>
              </a:spcBef>
              <a:buClr>
                <a:schemeClr val="dk1"/>
              </a:buClr>
              <a:buSzPct val="1000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16460809" y="9671213"/>
            <a:ext cx="14323040" cy="403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60142" marR="0" lvl="1" indent="-1141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20284" marR="0" lvl="2" indent="-2283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480426" marR="0" lvl="3" indent="-3426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40568" marR="0" lvl="4" indent="-4567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00710" marR="0" lvl="5" indent="-5709" algn="l" rtl="0">
              <a:spcBef>
                <a:spcPts val="1500"/>
              </a:spcBef>
              <a:buClr>
                <a:schemeClr val="dk1"/>
              </a:buClr>
              <a:buFont typeface="Arial"/>
              <a:buNone/>
              <a:defRPr sz="7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60852" marR="0" lvl="6" indent="-6852" algn="l" rtl="0">
              <a:spcBef>
                <a:spcPts val="1500"/>
              </a:spcBef>
              <a:buClr>
                <a:schemeClr val="dk1"/>
              </a:buClr>
              <a:buFont typeface="Arial"/>
              <a:buNone/>
              <a:defRPr sz="7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20993" marR="0" lvl="7" indent="-7993" algn="l" rtl="0">
              <a:spcBef>
                <a:spcPts val="1500"/>
              </a:spcBef>
              <a:buClr>
                <a:schemeClr val="dk1"/>
              </a:buClr>
              <a:buFont typeface="Arial"/>
              <a:buNone/>
              <a:defRPr sz="7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281136" marR="0" lvl="8" indent="-9135" algn="l" rtl="0">
              <a:spcBef>
                <a:spcPts val="1500"/>
              </a:spcBef>
              <a:buClr>
                <a:schemeClr val="dk1"/>
              </a:buClr>
              <a:buFont typeface="Arial"/>
              <a:buNone/>
              <a:defRPr sz="7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16460809" y="13701712"/>
            <a:ext cx="14323040" cy="248931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19250" marR="0" lvl="0" indent="-895350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09963" marR="0" lvl="1" indent="-754062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399088" marR="0" lvl="2" indent="-541337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559675" marR="0" lvl="3" indent="-606425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720263" marR="0" lvl="4" indent="-6080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880781" marR="0" lvl="5" indent="-609531" algn="l" rtl="0">
              <a:spcBef>
                <a:spcPts val="1500"/>
              </a:spcBef>
              <a:buClr>
                <a:schemeClr val="dk1"/>
              </a:buClr>
              <a:buSzPct val="1000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040923" marR="0" lvl="6" indent="-610672" algn="l" rtl="0">
              <a:spcBef>
                <a:spcPts val="1500"/>
              </a:spcBef>
              <a:buClr>
                <a:schemeClr val="dk1"/>
              </a:buClr>
              <a:buSzPct val="1000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201065" marR="0" lvl="7" indent="-611815" algn="l" rtl="0">
              <a:spcBef>
                <a:spcPts val="1500"/>
              </a:spcBef>
              <a:buClr>
                <a:schemeClr val="dk1"/>
              </a:buClr>
              <a:buSzPct val="1000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361208" marR="0" lvl="8" indent="-612957" algn="l" rtl="0">
              <a:spcBef>
                <a:spcPts val="1500"/>
              </a:spcBef>
              <a:buClr>
                <a:schemeClr val="dk1"/>
              </a:buClr>
              <a:buSzPct val="1000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208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071225" y="40044687"/>
            <a:ext cx="10261600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2235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432025" tIns="216000" rIns="432025" bIns="21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5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208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071225" y="40044687"/>
            <a:ext cx="10261600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2235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432025" tIns="216000" rIns="432025" bIns="21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5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6208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1071225" y="40044687"/>
            <a:ext cx="10261600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232235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432025" tIns="216000" rIns="432025" bIns="21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5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620204" y="1720215"/>
            <a:ext cx="10660710" cy="7320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2669084" y="1720218"/>
            <a:ext cx="18114764" cy="368746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19250" marR="0" lvl="0" indent="-660400" algn="l" rtl="0"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09963" marR="0" lvl="1" indent="-512762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399088" marR="0" lvl="2" indent="-357187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559675" marR="0" lvl="3" indent="-485775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720263" marR="0" lvl="4" indent="-4873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880781" marR="0" lvl="5" indent="-488881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040923" marR="0" lvl="6" indent="-490022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201065" marR="0" lvl="7" indent="-491165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361208" marR="0" lvl="8" indent="-492307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1620204" y="9041134"/>
            <a:ext cx="10660710" cy="295536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60142" marR="0" lvl="1" indent="-1141" algn="l" rtl="0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20284" marR="0" lvl="2" indent="-2283" algn="l" rtl="0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480426" marR="0" lvl="3" indent="-3426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40568" marR="0" lvl="4" indent="-4567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00710" marR="0" lvl="5" indent="-5709" algn="l" rtl="0">
              <a:spcBef>
                <a:spcPts val="860"/>
              </a:spcBef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60852" marR="0" lvl="6" indent="-6852" algn="l" rtl="0">
              <a:spcBef>
                <a:spcPts val="860"/>
              </a:spcBef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20993" marR="0" lvl="7" indent="-7993" algn="l" rtl="0">
              <a:spcBef>
                <a:spcPts val="860"/>
              </a:spcBef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281136" marR="0" lvl="8" indent="-9135" algn="l" rtl="0">
              <a:spcBef>
                <a:spcPts val="860"/>
              </a:spcBef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16208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1071225" y="40044687"/>
            <a:ext cx="10261600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232235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432025" tIns="216000" rIns="432025" bIns="21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5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351421" y="30243781"/>
            <a:ext cx="19442430" cy="357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6351421" y="3860482"/>
            <a:ext cx="19442430" cy="25923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60142" marR="0" lvl="1" indent="-1141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20284" marR="0" lvl="2" indent="-2283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480426" marR="0" lvl="3" indent="-3426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40568" marR="0" lvl="4" indent="-4567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00710" marR="0" lvl="5" indent="-5709" algn="l" rtl="0">
              <a:spcBef>
                <a:spcPts val="1880"/>
              </a:spcBef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60852" marR="0" lvl="6" indent="-6852" algn="l" rtl="0">
              <a:spcBef>
                <a:spcPts val="1880"/>
              </a:spcBef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20993" marR="0" lvl="7" indent="-7993" algn="l" rtl="0">
              <a:spcBef>
                <a:spcPts val="1880"/>
              </a:spcBef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281136" marR="0" lvl="8" indent="-9135" algn="l" rtl="0">
              <a:spcBef>
                <a:spcPts val="1880"/>
              </a:spcBef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351421" y="33814231"/>
            <a:ext cx="19442430" cy="5070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60142" marR="0" lvl="1" indent="-1141" algn="l" rtl="0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20284" marR="0" lvl="2" indent="-2283" algn="l" rtl="0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480426" marR="0" lvl="3" indent="-3426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40568" marR="0" lvl="4" indent="-4567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00710" marR="0" lvl="5" indent="-5709" algn="l" rtl="0">
              <a:spcBef>
                <a:spcPts val="860"/>
              </a:spcBef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60852" marR="0" lvl="6" indent="-6852" algn="l" rtl="0">
              <a:spcBef>
                <a:spcPts val="860"/>
              </a:spcBef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20993" marR="0" lvl="7" indent="-7993" algn="l" rtl="0">
              <a:spcBef>
                <a:spcPts val="860"/>
              </a:spcBef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281136" marR="0" lvl="8" indent="-9135" algn="l" rtl="0">
              <a:spcBef>
                <a:spcPts val="860"/>
              </a:spcBef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16208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1071225" y="40044687"/>
            <a:ext cx="10261600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232235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432025" tIns="216000" rIns="432025" bIns="21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5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620837" y="10080625"/>
            <a:ext cx="29162375" cy="28514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19250" marR="0" lvl="0" indent="-660400" algn="l" rtl="0"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09963" marR="0" lvl="1" indent="-512762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399088" marR="0" lvl="2" indent="-357187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559675" marR="0" lvl="3" indent="-485775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720263" marR="0" lvl="4" indent="-4873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880781" marR="0" lvl="5" indent="-488881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040923" marR="0" lvl="6" indent="-490022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201065" marR="0" lvl="7" indent="-491165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361208" marR="0" lvl="8" indent="-492307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16208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11071225" y="40044687"/>
            <a:ext cx="10261600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232235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432025" tIns="216000" rIns="432025" bIns="21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5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57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-703262"/>
            <a:ext cx="198438" cy="1406525"/>
          </a:xfrm>
          <a:prstGeom prst="rect">
            <a:avLst/>
          </a:prstGeom>
          <a:noFill/>
          <a:ln>
            <a:noFill/>
          </a:ln>
        </p:spPr>
        <p:txBody>
          <a:bodyPr lIns="98175" tIns="49075" rIns="98175" bIns="49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0" y="-703262"/>
            <a:ext cx="198438" cy="1406525"/>
          </a:xfrm>
          <a:prstGeom prst="rect">
            <a:avLst/>
          </a:prstGeom>
          <a:noFill/>
          <a:ln>
            <a:noFill/>
          </a:ln>
        </p:spPr>
        <p:txBody>
          <a:bodyPr lIns="98175" tIns="49075" rIns="98175" bIns="49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0" y="-703262"/>
            <a:ext cx="198438" cy="1406525"/>
          </a:xfrm>
          <a:prstGeom prst="rect">
            <a:avLst/>
          </a:prstGeom>
          <a:noFill/>
          <a:ln>
            <a:noFill/>
          </a:ln>
        </p:spPr>
        <p:txBody>
          <a:bodyPr lIns="98175" tIns="49075" rIns="98175" bIns="49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0" y="-703262"/>
            <a:ext cx="198438" cy="1406525"/>
          </a:xfrm>
          <a:prstGeom prst="rect">
            <a:avLst/>
          </a:prstGeom>
          <a:noFill/>
          <a:ln>
            <a:noFill/>
          </a:ln>
        </p:spPr>
        <p:txBody>
          <a:bodyPr lIns="98175" tIns="49075" rIns="98175" bIns="49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-703262"/>
            <a:ext cx="198438" cy="1406525"/>
          </a:xfrm>
          <a:prstGeom prst="rect">
            <a:avLst/>
          </a:prstGeom>
          <a:noFill/>
          <a:ln>
            <a:noFill/>
          </a:ln>
        </p:spPr>
        <p:txBody>
          <a:bodyPr lIns="98175" tIns="49075" rIns="98175" bIns="49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1" y="2839134"/>
            <a:ext cx="32404050" cy="2513519"/>
          </a:xfrm>
          <a:prstGeom prst="rect">
            <a:avLst/>
          </a:prstGeom>
          <a:noFill/>
          <a:ln>
            <a:noFill/>
          </a:ln>
        </p:spPr>
        <p:txBody>
          <a:bodyPr lIns="419750" tIns="209875" rIns="419750" bIns="209875" anchor="ctr" anchorCtr="0">
            <a:noAutofit/>
          </a:bodyPr>
          <a:lstStyle/>
          <a:p>
            <a:endParaRPr lang="pt-BR" dirty="0"/>
          </a:p>
          <a:p>
            <a:endParaRPr lang="pt-BR" b="1" dirty="0"/>
          </a:p>
          <a:p>
            <a:pPr algn="ctr"/>
            <a:r>
              <a:rPr lang="pt-BR" sz="6000" b="1" dirty="0"/>
              <a:t> Sugestão de </a:t>
            </a:r>
            <a:r>
              <a:rPr lang="pt-BR" sz="6000" b="1" dirty="0" err="1"/>
              <a:t>Template</a:t>
            </a:r>
            <a:r>
              <a:rPr lang="pt-BR" sz="6000" b="1" dirty="0"/>
              <a:t> para Elaboração de Painel Científico </a:t>
            </a:r>
          </a:p>
          <a:p>
            <a:pPr algn="ctr"/>
            <a:r>
              <a:rPr lang="pt-BR" sz="6000" b="1" dirty="0"/>
              <a:t>(Título)</a:t>
            </a:r>
            <a:endParaRPr lang="pt-BR" sz="6000" b="1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5235407" y="2627838"/>
            <a:ext cx="22320417" cy="1457074"/>
          </a:xfrm>
          <a:prstGeom prst="rect">
            <a:avLst/>
          </a:prstGeom>
          <a:noFill/>
          <a:ln>
            <a:noFill/>
          </a:ln>
        </p:spPr>
        <p:txBody>
          <a:bodyPr lIns="419750" tIns="209875" rIns="419750" bIns="2098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Conector reto 4"/>
          <p:cNvCxnSpPr>
            <a:cxnSpLocks/>
          </p:cNvCxnSpPr>
          <p:nvPr/>
        </p:nvCxnSpPr>
        <p:spPr>
          <a:xfrm>
            <a:off x="1852266" y="2839134"/>
            <a:ext cx="28699517" cy="0"/>
          </a:xfrm>
          <a:prstGeom prst="line">
            <a:avLst/>
          </a:prstGeom>
          <a:ln w="76200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20">
            <a:extLst>
              <a:ext uri="{FF2B5EF4-FFF2-40B4-BE49-F238E27FC236}">
                <a16:creationId xmlns:a16="http://schemas.microsoft.com/office/drawing/2014/main" id="{41998BE6-0596-435C-ADE6-05D0F1F17A8B}"/>
              </a:ext>
            </a:extLst>
          </p:cNvPr>
          <p:cNvSpPr txBox="1"/>
          <p:nvPr/>
        </p:nvSpPr>
        <p:spPr>
          <a:xfrm>
            <a:off x="7374001" y="410101"/>
            <a:ext cx="23191402" cy="21933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 algn="r"/>
            <a:r>
              <a:rPr lang="pt-BR" sz="4000" b="1" dirty="0">
                <a:solidFill>
                  <a:srgbClr val="0E0060"/>
                </a:solidFill>
              </a:rPr>
              <a:t>11º</a:t>
            </a:r>
            <a:r>
              <a:rPr lang="pt-BR" sz="4000" b="1" dirty="0">
                <a:solidFill>
                  <a:srgbClr val="002060"/>
                </a:solidFill>
              </a:rPr>
              <a:t> SIMPÓSIO NACIONAL DE CIÊNCIAS E ENGENHARIAS – SINACEN</a:t>
            </a:r>
          </a:p>
          <a:p>
            <a:pPr algn="r">
              <a:spcBef>
                <a:spcPts val="600"/>
              </a:spcBef>
            </a:pPr>
            <a:r>
              <a:rPr lang="pt-BR" sz="4000" b="1" dirty="0">
                <a:solidFill>
                  <a:srgbClr val="0070C0"/>
                </a:solidFill>
              </a:rPr>
              <a:t>27 a 29 de maio de 2024</a:t>
            </a:r>
          </a:p>
          <a:p>
            <a:pPr algn="r">
              <a:spcBef>
                <a:spcPts val="600"/>
              </a:spcBef>
            </a:pPr>
            <a:r>
              <a:rPr lang="pt-BR" sz="4000" b="1" dirty="0">
                <a:solidFill>
                  <a:srgbClr val="0070C0"/>
                </a:solidFill>
              </a:rPr>
              <a:t>Anápolis, GO - </a:t>
            </a:r>
            <a:r>
              <a:rPr lang="pt-BR" sz="4000" b="1" dirty="0" err="1">
                <a:solidFill>
                  <a:srgbClr val="0070C0"/>
                </a:solidFill>
              </a:rPr>
              <a:t>UniEVANGÉLICA</a:t>
            </a:r>
            <a:endParaRPr lang="pt-BR" sz="4000" b="1" dirty="0">
              <a:solidFill>
                <a:srgbClr val="0070C0"/>
              </a:solidFill>
            </a:endParaRPr>
          </a:p>
          <a:p>
            <a:pPr algn="r"/>
            <a:endParaRPr lang="pt-BR" sz="40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algn="r"/>
            <a:endParaRPr lang="pt-BR" sz="4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endParaRPr lang="pt-BR" sz="40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algn="r">
              <a:spcAft>
                <a:spcPts val="0"/>
              </a:spcAft>
            </a:pPr>
            <a:endParaRPr lang="pt-BR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Imagem 2" descr="Uma imagem contendo Logotipo&#10;&#10;Descrição gerada automaticamente">
            <a:extLst>
              <a:ext uri="{FF2B5EF4-FFF2-40B4-BE49-F238E27FC236}">
                <a16:creationId xmlns:a16="http://schemas.microsoft.com/office/drawing/2014/main" id="{9A21ED2C-C65B-1D64-BDA2-3A0A413F0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582" y="284183"/>
            <a:ext cx="8063417" cy="2297606"/>
          </a:xfrm>
          <a:prstGeom prst="rect">
            <a:avLst/>
          </a:prstGeom>
        </p:spPr>
      </p:pic>
      <p:sp>
        <p:nvSpPr>
          <p:cNvPr id="56" name="Google Shape;87;p1">
            <a:extLst>
              <a:ext uri="{FF2B5EF4-FFF2-40B4-BE49-F238E27FC236}">
                <a16:creationId xmlns:a16="http://schemas.microsoft.com/office/drawing/2014/main" id="{31D9E107-A6CF-65DF-5DEF-C8158EBF1508}"/>
              </a:ext>
            </a:extLst>
          </p:cNvPr>
          <p:cNvSpPr/>
          <p:nvPr/>
        </p:nvSpPr>
        <p:spPr>
          <a:xfrm>
            <a:off x="16397049" y="9124180"/>
            <a:ext cx="15390750" cy="13715473"/>
          </a:xfrm>
          <a:prstGeom prst="roundRect">
            <a:avLst>
              <a:gd name="adj" fmla="val 3020"/>
            </a:avLst>
          </a:prstGeom>
          <a:noFill/>
          <a:ln w="762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8175" tIns="49075" rIns="98175" bIns="49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endParaRPr sz="8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84;p1">
            <a:extLst>
              <a:ext uri="{FF2B5EF4-FFF2-40B4-BE49-F238E27FC236}">
                <a16:creationId xmlns:a16="http://schemas.microsoft.com/office/drawing/2014/main" id="{A4C59A21-F5AA-2A5A-080D-2DFAF8917170}"/>
              </a:ext>
            </a:extLst>
          </p:cNvPr>
          <p:cNvSpPr/>
          <p:nvPr/>
        </p:nvSpPr>
        <p:spPr>
          <a:xfrm>
            <a:off x="273795" y="9420530"/>
            <a:ext cx="15534704" cy="6547433"/>
          </a:xfrm>
          <a:prstGeom prst="roundRect">
            <a:avLst>
              <a:gd name="adj" fmla="val 9611"/>
            </a:avLst>
          </a:prstGeom>
          <a:noFill/>
          <a:ln w="762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8175" tIns="49075" rIns="98175" bIns="49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endParaRPr sz="8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85;p1">
            <a:extLst>
              <a:ext uri="{FF2B5EF4-FFF2-40B4-BE49-F238E27FC236}">
                <a16:creationId xmlns:a16="http://schemas.microsoft.com/office/drawing/2014/main" id="{C1D4F98C-F484-52DA-7546-D3444C946B34}"/>
              </a:ext>
            </a:extLst>
          </p:cNvPr>
          <p:cNvSpPr/>
          <p:nvPr/>
        </p:nvSpPr>
        <p:spPr>
          <a:xfrm>
            <a:off x="4734321" y="8401169"/>
            <a:ext cx="6941864" cy="1951273"/>
          </a:xfrm>
          <a:prstGeom prst="roundRect">
            <a:avLst>
              <a:gd name="adj" fmla="val 44116"/>
            </a:avLst>
          </a:prstGeom>
          <a:solidFill>
            <a:srgbClr val="D8D8D8"/>
          </a:solidFill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85575" tIns="42775" rIns="85575" bIns="42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350"/>
              <a:buFont typeface="Arial"/>
              <a:buNone/>
            </a:pPr>
            <a:r>
              <a:rPr lang="pt-BR" sz="5400" b="1" dirty="0">
                <a:solidFill>
                  <a:srgbClr val="17365D"/>
                </a:solidFill>
              </a:rPr>
              <a:t>VISÃO DO PRODUTO</a:t>
            </a:r>
            <a:endParaRPr sz="5400" dirty="0"/>
          </a:p>
        </p:txBody>
      </p:sp>
      <p:sp>
        <p:nvSpPr>
          <p:cNvPr id="59" name="Google Shape;86;p1">
            <a:extLst>
              <a:ext uri="{FF2B5EF4-FFF2-40B4-BE49-F238E27FC236}">
                <a16:creationId xmlns:a16="http://schemas.microsoft.com/office/drawing/2014/main" id="{761986EA-FC50-5172-2F59-0EA50EBF9992}"/>
              </a:ext>
            </a:extLst>
          </p:cNvPr>
          <p:cNvSpPr/>
          <p:nvPr/>
        </p:nvSpPr>
        <p:spPr>
          <a:xfrm>
            <a:off x="16397049" y="38287119"/>
            <a:ext cx="15390751" cy="4508180"/>
          </a:xfrm>
          <a:prstGeom prst="roundRect">
            <a:avLst>
              <a:gd name="adj" fmla="val 9611"/>
            </a:avLst>
          </a:prstGeom>
          <a:noFill/>
          <a:ln w="762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8175" tIns="49075" rIns="98175" bIns="49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endParaRPr sz="8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87;p1">
            <a:extLst>
              <a:ext uri="{FF2B5EF4-FFF2-40B4-BE49-F238E27FC236}">
                <a16:creationId xmlns:a16="http://schemas.microsoft.com/office/drawing/2014/main" id="{B73A8993-1FB4-8696-9391-D2E8CA2D3C44}"/>
              </a:ext>
            </a:extLst>
          </p:cNvPr>
          <p:cNvSpPr/>
          <p:nvPr/>
        </p:nvSpPr>
        <p:spPr>
          <a:xfrm>
            <a:off x="273795" y="30513829"/>
            <a:ext cx="15610200" cy="12424790"/>
          </a:xfrm>
          <a:prstGeom prst="roundRect">
            <a:avLst>
              <a:gd name="adj" fmla="val 3020"/>
            </a:avLst>
          </a:prstGeom>
          <a:noFill/>
          <a:ln w="762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8175" tIns="49075" rIns="98175" bIns="49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endParaRPr sz="8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94;p1">
            <a:extLst>
              <a:ext uri="{FF2B5EF4-FFF2-40B4-BE49-F238E27FC236}">
                <a16:creationId xmlns:a16="http://schemas.microsoft.com/office/drawing/2014/main" id="{50AD54D4-569E-D9C8-0F38-6E17FEDA1E86}"/>
              </a:ext>
            </a:extLst>
          </p:cNvPr>
          <p:cNvSpPr/>
          <p:nvPr/>
        </p:nvSpPr>
        <p:spPr>
          <a:xfrm>
            <a:off x="7856207" y="2586563"/>
            <a:ext cx="22320300" cy="14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750" tIns="209875" rIns="419750" bIns="209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95;p1">
            <a:extLst>
              <a:ext uri="{FF2B5EF4-FFF2-40B4-BE49-F238E27FC236}">
                <a16:creationId xmlns:a16="http://schemas.microsoft.com/office/drawing/2014/main" id="{2745C62E-1354-F1FC-478B-A36892E7D48D}"/>
              </a:ext>
            </a:extLst>
          </p:cNvPr>
          <p:cNvSpPr/>
          <p:nvPr/>
        </p:nvSpPr>
        <p:spPr>
          <a:xfrm>
            <a:off x="18131166" y="37804744"/>
            <a:ext cx="12420600" cy="1554594"/>
          </a:xfrm>
          <a:prstGeom prst="roundRect">
            <a:avLst>
              <a:gd name="adj" fmla="val 44116"/>
            </a:avLst>
          </a:prstGeom>
          <a:solidFill>
            <a:srgbClr val="D8D8D8"/>
          </a:solidFill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85575" tIns="42775" rIns="85575" bIns="42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350"/>
              <a:buFont typeface="Arial"/>
              <a:buNone/>
            </a:pPr>
            <a:r>
              <a:rPr lang="pt-BR" sz="5400" b="1" i="0" u="none" strike="noStrike" cap="none" dirty="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REFERÊNCIAS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350"/>
              <a:buFont typeface="Arial"/>
              <a:buNone/>
            </a:pPr>
            <a:r>
              <a:rPr lang="pt-BR" sz="5400" b="1" i="0" u="none" strike="noStrike" cap="none" dirty="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BIBLIOGRÁFICAS</a:t>
            </a:r>
            <a:endParaRPr dirty="0"/>
          </a:p>
        </p:txBody>
      </p:sp>
      <p:sp>
        <p:nvSpPr>
          <p:cNvPr id="64" name="Google Shape;96;p1">
            <a:extLst>
              <a:ext uri="{FF2B5EF4-FFF2-40B4-BE49-F238E27FC236}">
                <a16:creationId xmlns:a16="http://schemas.microsoft.com/office/drawing/2014/main" id="{B546FA51-A4E7-82BA-D473-70DEF9EFB6E7}"/>
              </a:ext>
            </a:extLst>
          </p:cNvPr>
          <p:cNvSpPr/>
          <p:nvPr/>
        </p:nvSpPr>
        <p:spPr>
          <a:xfrm>
            <a:off x="198438" y="4305490"/>
            <a:ext cx="32403900" cy="258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750" tIns="209875" rIns="419750" bIns="209875" anchor="ctr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lang="pt-BR" sz="3500" b="1" dirty="0"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lang="pt-BR" sz="3500" b="1" dirty="0"/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500" b="1" dirty="0"/>
              <a:t>Rosemberg Fortes Nunes Rodrigues</a:t>
            </a:r>
            <a:r>
              <a:rPr lang="pt-BR" sz="3500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sz="3500" dirty="0"/>
              <a:t>, </a:t>
            </a:r>
            <a:r>
              <a:rPr lang="pt-BR" sz="3500" b="1" dirty="0"/>
              <a:t>Natasha Sophie Pereira</a:t>
            </a:r>
            <a:r>
              <a:rPr lang="pt-BR" sz="3500" baseline="30000" dirty="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endParaRPr lang="pt-BR" sz="3500" dirty="0"/>
          </a:p>
          <a:p>
            <a:pPr algn="ctr"/>
            <a:r>
              <a:rPr lang="pt-BR" sz="3500" i="1" dirty="0"/>
              <a:t>¹ Bacharelado em Engenharia Mecânica – </a:t>
            </a:r>
            <a:r>
              <a:rPr lang="pt-BR" sz="3500" i="1" dirty="0" err="1"/>
              <a:t>UniEVANGÉLICA</a:t>
            </a:r>
            <a:r>
              <a:rPr lang="pt-BR" sz="3500" i="1" dirty="0"/>
              <a:t>; </a:t>
            </a:r>
            <a:r>
              <a:rPr lang="pt-BR" sz="3500" i="1" baseline="30000" dirty="0"/>
              <a:t>2</a:t>
            </a:r>
            <a:r>
              <a:rPr lang="pt-BR" sz="3500" i="1" baseline="-25000" dirty="0"/>
              <a:t> </a:t>
            </a:r>
            <a:r>
              <a:rPr lang="pt-BR" sz="3500" i="1" dirty="0"/>
              <a:t>Bacharelados em Engenharia de Computação e Engenharia de Software - </a:t>
            </a:r>
            <a:r>
              <a:rPr lang="pt-BR" sz="3500" i="1" dirty="0" err="1"/>
              <a:t>UniEVANGÉLICA</a:t>
            </a:r>
            <a:endParaRPr lang="pt-BR" sz="3500" i="1" dirty="0"/>
          </a:p>
          <a:p>
            <a:pPr algn="ctr"/>
            <a:r>
              <a:rPr lang="pt-BR" sz="3500" i="1" dirty="0"/>
              <a:t>rosemberg.rodrigues@unievangelica.edu.br; natasha.sophie@unievangelica.edu.br</a:t>
            </a:r>
          </a:p>
        </p:txBody>
      </p:sp>
      <p:sp>
        <p:nvSpPr>
          <p:cNvPr id="65" name="Google Shape;97;p1">
            <a:extLst>
              <a:ext uri="{FF2B5EF4-FFF2-40B4-BE49-F238E27FC236}">
                <a16:creationId xmlns:a16="http://schemas.microsoft.com/office/drawing/2014/main" id="{2DBCD835-943D-13A5-895C-1F7CC65FED38}"/>
              </a:ext>
            </a:extLst>
          </p:cNvPr>
          <p:cNvSpPr/>
          <p:nvPr/>
        </p:nvSpPr>
        <p:spPr>
          <a:xfrm>
            <a:off x="18969702" y="8523089"/>
            <a:ext cx="10009744" cy="1951269"/>
          </a:xfrm>
          <a:prstGeom prst="roundRect">
            <a:avLst>
              <a:gd name="adj" fmla="val 44116"/>
            </a:avLst>
          </a:prstGeom>
          <a:solidFill>
            <a:srgbClr val="D8D8D8"/>
          </a:solidFill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85575" tIns="42775" rIns="85575" bIns="42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350"/>
              <a:buFont typeface="Arial"/>
              <a:buNone/>
            </a:pPr>
            <a:r>
              <a:rPr lang="pt-BR" sz="5400" b="1" dirty="0">
                <a:solidFill>
                  <a:srgbClr val="17365D"/>
                </a:solidFill>
              </a:rPr>
              <a:t>ESTRUTURA ANALÍTICA DO PROJETO</a:t>
            </a:r>
            <a:endParaRPr dirty="0"/>
          </a:p>
        </p:txBody>
      </p:sp>
      <p:sp>
        <p:nvSpPr>
          <p:cNvPr id="66" name="Google Shape;98;p1">
            <a:extLst>
              <a:ext uri="{FF2B5EF4-FFF2-40B4-BE49-F238E27FC236}">
                <a16:creationId xmlns:a16="http://schemas.microsoft.com/office/drawing/2014/main" id="{6CE9295F-9C7F-E210-A599-D72C62406177}"/>
              </a:ext>
            </a:extLst>
          </p:cNvPr>
          <p:cNvSpPr/>
          <p:nvPr/>
        </p:nvSpPr>
        <p:spPr>
          <a:xfrm>
            <a:off x="4105374" y="29392595"/>
            <a:ext cx="7718628" cy="2007772"/>
          </a:xfrm>
          <a:prstGeom prst="roundRect">
            <a:avLst>
              <a:gd name="adj" fmla="val 44116"/>
            </a:avLst>
          </a:prstGeom>
          <a:solidFill>
            <a:srgbClr val="D8D8D8"/>
          </a:solidFill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85575" tIns="42775" rIns="85575" bIns="42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350"/>
              <a:buFont typeface="Arial"/>
              <a:buNone/>
            </a:pPr>
            <a:r>
              <a:rPr lang="pt-BR" sz="5400" b="1" i="0" u="none" strike="noStrike" cap="none" dirty="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DESENVOLVIMENTO</a:t>
            </a:r>
            <a:endParaRPr dirty="0"/>
          </a:p>
        </p:txBody>
      </p:sp>
      <p:sp>
        <p:nvSpPr>
          <p:cNvPr id="67" name="Google Shape;99;p1">
            <a:extLst>
              <a:ext uri="{FF2B5EF4-FFF2-40B4-BE49-F238E27FC236}">
                <a16:creationId xmlns:a16="http://schemas.microsoft.com/office/drawing/2014/main" id="{7AD36F5C-76DF-C2CD-9AD7-ED2A5B0DB697}"/>
              </a:ext>
            </a:extLst>
          </p:cNvPr>
          <p:cNvSpPr/>
          <p:nvPr/>
        </p:nvSpPr>
        <p:spPr>
          <a:xfrm>
            <a:off x="16268700" y="24149539"/>
            <a:ext cx="15519100" cy="13211962"/>
          </a:xfrm>
          <a:prstGeom prst="roundRect">
            <a:avLst>
              <a:gd name="adj" fmla="val 9611"/>
            </a:avLst>
          </a:prstGeom>
          <a:noFill/>
          <a:ln w="762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8175" tIns="49075" rIns="98175" bIns="49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endParaRPr sz="8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00;p1">
            <a:extLst>
              <a:ext uri="{FF2B5EF4-FFF2-40B4-BE49-F238E27FC236}">
                <a16:creationId xmlns:a16="http://schemas.microsoft.com/office/drawing/2014/main" id="{837DBF5B-8B2A-C94F-8D86-72059349AF6A}"/>
              </a:ext>
            </a:extLst>
          </p:cNvPr>
          <p:cNvSpPr/>
          <p:nvPr/>
        </p:nvSpPr>
        <p:spPr>
          <a:xfrm>
            <a:off x="20171021" y="23458535"/>
            <a:ext cx="7842805" cy="1600944"/>
          </a:xfrm>
          <a:prstGeom prst="roundRect">
            <a:avLst>
              <a:gd name="adj" fmla="val 44116"/>
            </a:avLst>
          </a:prstGeom>
          <a:solidFill>
            <a:srgbClr val="D8D8D8"/>
          </a:solidFill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85575" tIns="42775" rIns="85575" bIns="42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350"/>
              <a:buFont typeface="Arial"/>
              <a:buNone/>
            </a:pPr>
            <a:r>
              <a:rPr lang="pt-BR" sz="5400" b="1" dirty="0">
                <a:solidFill>
                  <a:srgbClr val="17365D"/>
                </a:solidFill>
              </a:rPr>
              <a:t>MODELAGEM DO PROJETO</a:t>
            </a:r>
            <a:endParaRPr dirty="0"/>
          </a:p>
        </p:txBody>
      </p:sp>
      <p:sp>
        <p:nvSpPr>
          <p:cNvPr id="69" name="Google Shape;101;p1">
            <a:extLst>
              <a:ext uri="{FF2B5EF4-FFF2-40B4-BE49-F238E27FC236}">
                <a16:creationId xmlns:a16="http://schemas.microsoft.com/office/drawing/2014/main" id="{8852D675-50B2-00E7-5DF1-0E3AF5DF95CA}"/>
              </a:ext>
            </a:extLst>
          </p:cNvPr>
          <p:cNvSpPr/>
          <p:nvPr/>
        </p:nvSpPr>
        <p:spPr>
          <a:xfrm>
            <a:off x="16744951" y="39802581"/>
            <a:ext cx="14651950" cy="27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800" dirty="0"/>
              <a:t>Modelo:</a:t>
            </a:r>
          </a:p>
          <a:p>
            <a:pPr algn="just"/>
            <a:r>
              <a:rPr lang="pt-BR" sz="2800" dirty="0"/>
              <a:t>BECK, K.; BEEDLE, M.; VAN BENNEKUM, A.; COCKBURN, A.; CUNNINGHAM, W.; FOWLER, M.; HIGHSMITH, J.; HUNT, A.; JEFFRIES, R.; KERN, J.; MARICK, B.; MARTIN, R. C.; SCHWABER, K.; SUTHERLAND, J.; THOMAS, D. Manifesto for </a:t>
            </a:r>
            <a:r>
              <a:rPr lang="pt-BR" sz="2800" dirty="0" err="1"/>
              <a:t>Agile</a:t>
            </a:r>
            <a:r>
              <a:rPr lang="pt-BR" sz="2800" dirty="0"/>
              <a:t> Software </a:t>
            </a:r>
            <a:r>
              <a:rPr lang="pt-BR" sz="2800" dirty="0" err="1"/>
              <a:t>Development</a:t>
            </a:r>
            <a:r>
              <a:rPr lang="pt-BR" sz="2800" dirty="0"/>
              <a:t>. p. 2–3, 2001. Disponível em: ttps://www.agilealliance.org/manifesto-download/</a:t>
            </a:r>
          </a:p>
          <a:p>
            <a:br>
              <a:rPr lang="pt-BR" sz="2400" dirty="0"/>
            </a:br>
            <a:endParaRPr sz="2400" dirty="0"/>
          </a:p>
        </p:txBody>
      </p:sp>
      <p:sp>
        <p:nvSpPr>
          <p:cNvPr id="70" name="Google Shape;102;p1">
            <a:extLst>
              <a:ext uri="{FF2B5EF4-FFF2-40B4-BE49-F238E27FC236}">
                <a16:creationId xmlns:a16="http://schemas.microsoft.com/office/drawing/2014/main" id="{91A71744-1FF9-D101-C490-0BFABA1FE422}"/>
              </a:ext>
            </a:extLst>
          </p:cNvPr>
          <p:cNvSpPr/>
          <p:nvPr/>
        </p:nvSpPr>
        <p:spPr>
          <a:xfrm>
            <a:off x="687749" y="11247253"/>
            <a:ext cx="14856279" cy="844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dirty="0">
                <a:solidFill>
                  <a:srgbClr val="FF0000"/>
                </a:solidFill>
              </a:rPr>
              <a:t>Texto objetivo e claro, respondendo às seguintes questões: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dirty="0">
                <a:solidFill>
                  <a:srgbClr val="FF0000"/>
                </a:solidFill>
              </a:rPr>
              <a:t>o que é o produto?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dirty="0">
                <a:solidFill>
                  <a:srgbClr val="FF0000"/>
                </a:solidFill>
              </a:rPr>
              <a:t>para quem é o produto?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dirty="0">
                <a:solidFill>
                  <a:srgbClr val="FF0000"/>
                </a:solidFill>
              </a:rPr>
              <a:t>quais as suas necessidades?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dirty="0">
                <a:solidFill>
                  <a:srgbClr val="FF0000"/>
                </a:solidFill>
              </a:rPr>
              <a:t>qual o objetivo do software?</a:t>
            </a:r>
            <a:endParaRPr sz="3200" i="0" u="none" strike="noStrike" cap="none" dirty="0">
              <a:solidFill>
                <a:srgbClr val="FF0000"/>
              </a:solidFill>
            </a:endParaRPr>
          </a:p>
        </p:txBody>
      </p:sp>
      <p:sp>
        <p:nvSpPr>
          <p:cNvPr id="71" name="Google Shape;103;p1">
            <a:extLst>
              <a:ext uri="{FF2B5EF4-FFF2-40B4-BE49-F238E27FC236}">
                <a16:creationId xmlns:a16="http://schemas.microsoft.com/office/drawing/2014/main" id="{93883A42-0359-A151-2FA4-3D6F7081586A}"/>
              </a:ext>
            </a:extLst>
          </p:cNvPr>
          <p:cNvSpPr/>
          <p:nvPr/>
        </p:nvSpPr>
        <p:spPr>
          <a:xfrm>
            <a:off x="1007149" y="31892434"/>
            <a:ext cx="14501768" cy="84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pt-BR" sz="320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pt-BR" sz="32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dirty="0">
                <a:solidFill>
                  <a:srgbClr val="FF0000"/>
                </a:solidFill>
              </a:rPr>
              <a:t>(Laboratório de Programação)</a:t>
            </a:r>
            <a:r>
              <a:rPr lang="pt-BR" sz="3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Estrutura de Dados Utilizada: Descreva as estruturas de dados que serão utilizadas (vetores ou matrizes) e justifique a escolha de cada uma delas. Fluxo de Dados: Explique como os dados serão coletados(utilizando funções), armazenados e manipulados ao longo da execução do algoritmo. Eficiência: Discuta a eficiência das operações de inserção e busca nas estruturas de dados escolhidas. Persistência de Dados: Caso os dados precisem ser salvos entre execuções, descreva os métodos que poderão ser utilizados para persistência (arquivos, bancos de dados, etc.).Essa explicação deve ser clara e concisa, demonstrando seu entendimento sobre o gerenciamento de dados em tempo de execução e o código utilizado para tal explicação.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pt-BR" sz="3200" dirty="0">
              <a:solidFill>
                <a:srgbClr val="FF000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(Pensamento Computacional – apresentação das tecnologias utilizadas para desenvolvimento da aplicação desenvolvida)</a:t>
            </a:r>
            <a:endParaRPr sz="32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106;p1">
            <a:extLst>
              <a:ext uri="{FF2B5EF4-FFF2-40B4-BE49-F238E27FC236}">
                <a16:creationId xmlns:a16="http://schemas.microsoft.com/office/drawing/2014/main" id="{95D0A7E5-E168-7CF0-1BF2-BA01C66AFF0A}"/>
              </a:ext>
            </a:extLst>
          </p:cNvPr>
          <p:cNvSpPr txBox="1"/>
          <p:nvPr/>
        </p:nvSpPr>
        <p:spPr>
          <a:xfrm>
            <a:off x="3160307" y="28183078"/>
            <a:ext cx="9391800" cy="43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</a:t>
            </a:r>
            <a:r>
              <a:rPr lang="pt-BR" sz="28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BR" sz="3000" dirty="0"/>
              <a:t>Autores, </a:t>
            </a:r>
            <a:r>
              <a:rPr lang="pt-BR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sz="2692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109;p1">
            <a:extLst>
              <a:ext uri="{FF2B5EF4-FFF2-40B4-BE49-F238E27FC236}">
                <a16:creationId xmlns:a16="http://schemas.microsoft.com/office/drawing/2014/main" id="{79777E7B-7745-71DF-1568-9F3F70097400}"/>
              </a:ext>
            </a:extLst>
          </p:cNvPr>
          <p:cNvCxnSpPr/>
          <p:nvPr/>
        </p:nvCxnSpPr>
        <p:spPr>
          <a:xfrm>
            <a:off x="1852266" y="2839134"/>
            <a:ext cx="28699500" cy="0"/>
          </a:xfrm>
          <a:prstGeom prst="straightConnector1">
            <a:avLst/>
          </a:prstGeom>
          <a:noFill/>
          <a:ln w="762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cxnSp>
        <p:nvCxnSpPr>
          <p:cNvPr id="77" name="Google Shape;110;p1">
            <a:extLst>
              <a:ext uri="{FF2B5EF4-FFF2-40B4-BE49-F238E27FC236}">
                <a16:creationId xmlns:a16="http://schemas.microsoft.com/office/drawing/2014/main" id="{D338BEA7-21A4-BF8F-94E6-A120956E700F}"/>
              </a:ext>
            </a:extLst>
          </p:cNvPr>
          <p:cNvCxnSpPr/>
          <p:nvPr/>
        </p:nvCxnSpPr>
        <p:spPr>
          <a:xfrm>
            <a:off x="9366511" y="8104612"/>
            <a:ext cx="13671000" cy="0"/>
          </a:xfrm>
          <a:prstGeom prst="straightConnector1">
            <a:avLst/>
          </a:prstGeom>
          <a:noFill/>
          <a:ln w="762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</p:cxnSp>
      <p:sp>
        <p:nvSpPr>
          <p:cNvPr id="78" name="Google Shape;113;p1">
            <a:extLst>
              <a:ext uri="{FF2B5EF4-FFF2-40B4-BE49-F238E27FC236}">
                <a16:creationId xmlns:a16="http://schemas.microsoft.com/office/drawing/2014/main" id="{3729BF7A-385A-97D3-8D5D-9E1FEE67857F}"/>
              </a:ext>
            </a:extLst>
          </p:cNvPr>
          <p:cNvSpPr txBox="1"/>
          <p:nvPr/>
        </p:nvSpPr>
        <p:spPr>
          <a:xfrm>
            <a:off x="-2030133" y="22839653"/>
            <a:ext cx="17732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87;p1">
            <a:extLst>
              <a:ext uri="{FF2B5EF4-FFF2-40B4-BE49-F238E27FC236}">
                <a16:creationId xmlns:a16="http://schemas.microsoft.com/office/drawing/2014/main" id="{56ECCB6C-14A6-02E5-D7A5-818B86AA0FE6}"/>
              </a:ext>
            </a:extLst>
          </p:cNvPr>
          <p:cNvSpPr/>
          <p:nvPr/>
        </p:nvSpPr>
        <p:spPr>
          <a:xfrm>
            <a:off x="427920" y="17263484"/>
            <a:ext cx="15274647" cy="11791369"/>
          </a:xfrm>
          <a:prstGeom prst="roundRect">
            <a:avLst>
              <a:gd name="adj" fmla="val 3020"/>
            </a:avLst>
          </a:prstGeom>
          <a:noFill/>
          <a:ln w="762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8175" tIns="49075" rIns="98175" bIns="490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endParaRPr sz="8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98;p1">
            <a:extLst>
              <a:ext uri="{FF2B5EF4-FFF2-40B4-BE49-F238E27FC236}">
                <a16:creationId xmlns:a16="http://schemas.microsoft.com/office/drawing/2014/main" id="{E13F20AD-6A3B-8C54-177F-3B8B76A9E711}"/>
              </a:ext>
            </a:extLst>
          </p:cNvPr>
          <p:cNvSpPr/>
          <p:nvPr/>
        </p:nvSpPr>
        <p:spPr>
          <a:xfrm>
            <a:off x="4408664" y="16212237"/>
            <a:ext cx="7718628" cy="2007772"/>
          </a:xfrm>
          <a:prstGeom prst="roundRect">
            <a:avLst>
              <a:gd name="adj" fmla="val 44116"/>
            </a:avLst>
          </a:prstGeom>
          <a:solidFill>
            <a:srgbClr val="D8D8D8"/>
          </a:solidFill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85575" tIns="42775" rIns="85575" bIns="42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350"/>
              <a:buFont typeface="Arial"/>
              <a:buNone/>
            </a:pPr>
            <a:r>
              <a:rPr lang="pt-BR" sz="5400" b="1" dirty="0">
                <a:solidFill>
                  <a:srgbClr val="17365D"/>
                </a:solidFill>
              </a:rPr>
              <a:t>MODELO DE NEGÓCIO</a:t>
            </a:r>
            <a:endParaRPr dirty="0"/>
          </a:p>
        </p:txBody>
      </p:sp>
      <p:sp>
        <p:nvSpPr>
          <p:cNvPr id="82" name="Google Shape;103;p1">
            <a:extLst>
              <a:ext uri="{FF2B5EF4-FFF2-40B4-BE49-F238E27FC236}">
                <a16:creationId xmlns:a16="http://schemas.microsoft.com/office/drawing/2014/main" id="{4699DCF9-5FAF-2C35-E950-4CE77EF79D69}"/>
              </a:ext>
            </a:extLst>
          </p:cNvPr>
          <p:cNvSpPr/>
          <p:nvPr/>
        </p:nvSpPr>
        <p:spPr>
          <a:xfrm>
            <a:off x="832327" y="18865726"/>
            <a:ext cx="14126700" cy="83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dirty="0">
                <a:solidFill>
                  <a:srgbClr val="FF0000"/>
                </a:solidFill>
              </a:rPr>
              <a:t>Nesta seção os alunos devem apresentar o seu modelo de negócio, a imagem abaixo e meramente ilustrativa os alunos devem apresentar esse modelo bem como a sua forma de geração de renda, o modelo de negócio envolve várias nuances todas devem ser bem detalhadas ao longo dessa seção seja na apresentação verbal seja nas imagens utilizadas.</a:t>
            </a:r>
            <a:endParaRPr sz="3200" dirty="0">
              <a:solidFill>
                <a:srgbClr val="FF000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106;p1">
            <a:extLst>
              <a:ext uri="{FF2B5EF4-FFF2-40B4-BE49-F238E27FC236}">
                <a16:creationId xmlns:a16="http://schemas.microsoft.com/office/drawing/2014/main" id="{20F776A9-1DD9-03FD-3860-E929A5466F43}"/>
              </a:ext>
            </a:extLst>
          </p:cNvPr>
          <p:cNvSpPr txBox="1"/>
          <p:nvPr/>
        </p:nvSpPr>
        <p:spPr>
          <a:xfrm>
            <a:off x="19205764" y="21440135"/>
            <a:ext cx="9391800" cy="43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</a:t>
            </a:r>
            <a:r>
              <a:rPr lang="pt-BR" sz="28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BR" sz="3000" dirty="0"/>
              <a:t>Autores, </a:t>
            </a:r>
            <a:r>
              <a:rPr lang="pt-BR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154"/>
              </a:spcBef>
              <a:spcAft>
                <a:spcPts val="0"/>
              </a:spcAft>
              <a:buClr>
                <a:srgbClr val="000000"/>
              </a:buClr>
              <a:buSzPts val="2692"/>
              <a:buFont typeface="Arial"/>
              <a:buNone/>
            </a:pPr>
            <a:endParaRPr sz="2692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O que é um modelo de negócios? - Academia Perspectiva">
            <a:extLst>
              <a:ext uri="{FF2B5EF4-FFF2-40B4-BE49-F238E27FC236}">
                <a16:creationId xmlns:a16="http://schemas.microsoft.com/office/drawing/2014/main" id="{64D741F0-4FFF-1896-3E1C-FD953EFFA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387" y="21378018"/>
            <a:ext cx="10986579" cy="676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 que é EAP: acesse guia COMPLETO!">
            <a:extLst>
              <a:ext uri="{FF2B5EF4-FFF2-40B4-BE49-F238E27FC236}">
                <a16:creationId xmlns:a16="http://schemas.microsoft.com/office/drawing/2014/main" id="{557ACD10-42E8-B9EE-2685-7601E06B5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298" y="12828436"/>
            <a:ext cx="14248786" cy="801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3;p1">
            <a:extLst>
              <a:ext uri="{FF2B5EF4-FFF2-40B4-BE49-F238E27FC236}">
                <a16:creationId xmlns:a16="http://schemas.microsoft.com/office/drawing/2014/main" id="{3E3492AE-A20C-C6C5-D13B-6D1C48A5BD03}"/>
              </a:ext>
            </a:extLst>
          </p:cNvPr>
          <p:cNvSpPr/>
          <p:nvPr/>
        </p:nvSpPr>
        <p:spPr>
          <a:xfrm>
            <a:off x="17029074" y="10899769"/>
            <a:ext cx="14126700" cy="193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dirty="0">
                <a:solidFill>
                  <a:srgbClr val="FF0000"/>
                </a:solidFill>
              </a:rPr>
              <a:t>(Análise e Projeto de Software - Nesta seção os alunos devem apresentar a descrição da estrutura analítica do seu projeto de funcionalidade. A imagem abaixo e meramente ilustrativa.) </a:t>
            </a:r>
            <a:endParaRPr sz="3200" dirty="0">
              <a:solidFill>
                <a:srgbClr val="FF000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3;p1">
            <a:extLst>
              <a:ext uri="{FF2B5EF4-FFF2-40B4-BE49-F238E27FC236}">
                <a16:creationId xmlns:a16="http://schemas.microsoft.com/office/drawing/2014/main" id="{9B5197F6-C55B-0EC7-3265-B31B99C106E2}"/>
              </a:ext>
            </a:extLst>
          </p:cNvPr>
          <p:cNvSpPr/>
          <p:nvPr/>
        </p:nvSpPr>
        <p:spPr>
          <a:xfrm>
            <a:off x="17007576" y="25671141"/>
            <a:ext cx="14126700" cy="193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dirty="0">
                <a:solidFill>
                  <a:srgbClr val="FF0000"/>
                </a:solidFill>
              </a:rPr>
              <a:t>(Análise e Projeto de Software - Nesta seção os alunos devem apresentar o diagrama de classes de parte do projeto desenvolvido. A imagem abaixo e meramente ilustrativa.) </a:t>
            </a:r>
            <a:endParaRPr sz="3200" dirty="0">
              <a:solidFill>
                <a:srgbClr val="FF000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2" name="Picture 8" descr="Os Exemplos de Diagrama de Classe UML">
            <a:extLst>
              <a:ext uri="{FF2B5EF4-FFF2-40B4-BE49-F238E27FC236}">
                <a16:creationId xmlns:a16="http://schemas.microsoft.com/office/drawing/2014/main" id="{A5394BDB-7368-AD43-66F8-8328A9866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939" y="27643239"/>
            <a:ext cx="8838262" cy="854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06;p1">
            <a:extLst>
              <a:ext uri="{FF2B5EF4-FFF2-40B4-BE49-F238E27FC236}">
                <a16:creationId xmlns:a16="http://schemas.microsoft.com/office/drawing/2014/main" id="{6C6892E9-3287-40C4-B437-8529D8B4D957}"/>
              </a:ext>
            </a:extLst>
          </p:cNvPr>
          <p:cNvSpPr txBox="1"/>
          <p:nvPr/>
        </p:nvSpPr>
        <p:spPr>
          <a:xfrm>
            <a:off x="19278674" y="36509924"/>
            <a:ext cx="9391800" cy="43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</a:t>
            </a:r>
            <a:r>
              <a:rPr lang="pt-BR" sz="28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BR" sz="3000" dirty="0"/>
              <a:t>Autores, </a:t>
            </a:r>
            <a:r>
              <a:rPr lang="pt-BR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154"/>
              </a:spcBef>
              <a:spcAft>
                <a:spcPts val="0"/>
              </a:spcAft>
              <a:buClr>
                <a:srgbClr val="000000"/>
              </a:buClr>
              <a:buSzPts val="2692"/>
              <a:buFont typeface="Arial"/>
              <a:buNone/>
            </a:pPr>
            <a:endParaRPr sz="2692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1022</TotalTime>
  <Words>501</Words>
  <Application>Microsoft Office PowerPoint</Application>
  <PresentationFormat>Personalizar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Rosemberg Fortes Nunes Rodrigues</dc:creator>
  <cp:lastModifiedBy>Talles Santos Faria Silva</cp:lastModifiedBy>
  <cp:revision>165</cp:revision>
  <dcterms:modified xsi:type="dcterms:W3CDTF">2024-05-15T01:39:58Z</dcterms:modified>
</cp:coreProperties>
</file>