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17.xml"/>
  <Override ContentType="application/vnd.openxmlformats-officedocument.presentationml.comments+xml" PartName="/ppt/comments/comment23.xml"/>
  <Override ContentType="application/vnd.openxmlformats-officedocument.presentationml.comments+xml" PartName="/ppt/comments/comment8.xml"/>
  <Override ContentType="application/vnd.openxmlformats-officedocument.presentationml.comments+xml" PartName="/ppt/comments/comment21.xml"/>
  <Override ContentType="application/vnd.openxmlformats-officedocument.presentationml.comments+xml" PartName="/ppt/comments/comment6.xml"/>
  <Override ContentType="application/vnd.openxmlformats-officedocument.presentationml.comments+xml" PartName="/ppt/comments/comment19.xml"/>
  <Override ContentType="application/vnd.openxmlformats-officedocument.presentationml.comments+xml" PartName="/ppt/comments/comment20.xml"/>
  <Override ContentType="application/vnd.openxmlformats-officedocument.presentationml.comments+xml" PartName="/ppt/comments/comment3.xml"/>
  <Override ContentType="application/vnd.openxmlformats-officedocument.presentationml.comments+xml" PartName="/ppt/comments/comment24.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2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8.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PT Sans Narrow"/>
      <p:regular r:id="rId72"/>
      <p:bold r:id="rId73"/>
    </p:embeddedFont>
    <p:embeddedFont>
      <p:font typeface="Open Sans"/>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9" name="林宣瑩"/>
  <p:cmAuthor clrIdx="1" id="1" initials="" lastIdx="6" name="林嘉紜"/>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TSansNarrow-bold.fntdata"/><Relationship Id="rId72" Type="http://schemas.openxmlformats.org/officeDocument/2006/relationships/font" Target="fonts/PTSansNarrow-regular.fntdata"/><Relationship Id="rId31" Type="http://schemas.openxmlformats.org/officeDocument/2006/relationships/slide" Target="slides/slide25.xml"/><Relationship Id="rId75" Type="http://schemas.openxmlformats.org/officeDocument/2006/relationships/font" Target="fonts/OpenSans-bold.fntdata"/><Relationship Id="rId30" Type="http://schemas.openxmlformats.org/officeDocument/2006/relationships/slide" Target="slides/slide24.xml"/><Relationship Id="rId74" Type="http://schemas.openxmlformats.org/officeDocument/2006/relationships/font" Target="fonts/OpenSans-regular.fntdata"/><Relationship Id="rId33" Type="http://schemas.openxmlformats.org/officeDocument/2006/relationships/slide" Target="slides/slide27.xml"/><Relationship Id="rId77" Type="http://schemas.openxmlformats.org/officeDocument/2006/relationships/font" Target="fonts/OpenSans-boldItalic.fntdata"/><Relationship Id="rId32" Type="http://schemas.openxmlformats.org/officeDocument/2006/relationships/slide" Target="slides/slide26.xml"/><Relationship Id="rId76" Type="http://schemas.openxmlformats.org/officeDocument/2006/relationships/font" Target="fonts/OpenSans-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2T13:19:22.590">
    <p:pos x="196" y="619"/>
    <p:text>討論文件裡的人物國家需要更改</p:text>
  </p:cm>
  <p:cm authorId="1" idx="1" dt="2022-05-12T13:19:22.590">
    <p:pos x="196" y="619"/>
    <p:text>我注意到了XD</p:text>
  </p:cm>
  <p:cm authorId="0" idx="2" dt="2022-05-11T17:53:00.652">
    <p:pos x="196" y="719"/>
    <p:text>保護人格似乎需要一點興趣？
要不然在房間會無所事事XD
像是健身、打遊戲？</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2-05-11T17:55:42.116">
    <p:pos x="196" y="797"/>
    <p:text>主人格出現</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2-05-11T17:55:55.438">
    <p:pos x="196" y="797"/>
    <p:text>主人格出現</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2-05-11T17:56:36.807">
    <p:pos x="196" y="797"/>
    <p:text>理性寫的</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2-05-11T17:56:54.318">
    <p:pos x="196" y="797"/>
    <p:text>暴力惹的</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2-06-04T14:27:38.442">
    <p:pos x="6000" y="0"/>
    <p:text>(dialog:"文字內容","繼續")</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2-05-11T17:45:50.843">
    <p:pos x="196" y="797"/>
    <p:text>第一次看醫生就告知有A嗎？
諮商師如何得知A的存在？</p:text>
  </p:cm>
  <p:cm authorId="0" idx="17" dt="2022-05-13T13:33:39.636">
    <p:pos x="196" y="897"/>
    <p:text>加入之後治療簡單流程
下次治療我可能會請催眠師幫忙</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2-05-13T13:41:08.850">
    <p:pos x="196" y="797"/>
    <p:text>但在焱和永儒抱岳岳回焱的房間時，羅辰旭醒來，回自己房間，擦肩而過</p:text>
  </p:cm>
  <p:cm authorId="0" idx="19" dt="2022-05-13T13:38:54.587">
    <p:pos x="196" y="897"/>
    <p:text>要加在控制室換人的時候人格會跟著小睡的設定？</p:tex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2-05-12T13:27:30.863">
    <p:pos x="196" y="797"/>
    <p:text>焱+健身興趣？
意識空間有健身房嗎？
還是他房間裡有健身器材？</p:text>
  </p:cm>
  <p:cm authorId="1" idx="3" dt="2022-05-12T13:27:30.863">
    <p:pos x="196" y="797"/>
    <p:text>都可以，如果不想新增條目的話可能就第二種吧</p:tex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1" dt="2022-05-11T17:43:22.865">
    <p:pos x="196" y="797"/>
    <p:text>如果設定諮商師沒告訴羅寒岳A的存在，就說岳岳看到拔拔？(但他到目前為止都沒控制身體過)</p:tex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2" dt="2022-05-11T17:42:30.142">
    <p:pos x="196" y="797"/>
    <p:text>羅辰旭出現</p:text>
  </p:cm>
  <p:cm authorId="0" idx="23" dt="2022-05-12T13:28:54.435">
    <p:pos x="196" y="897"/>
    <p:text>意識空間內的房間數量、樓層？</p:text>
  </p:cm>
  <p:cm authorId="1" idx="4" dt="2022-05-12T13:28:54.435">
    <p:pos x="196" y="897"/>
    <p:text>我是設定隨著人格增減而變動，反正是意識空間</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5-11T17:49:52.004">
    <p:pos x="196" y="797"/>
    <p:text>出生證明藏在書房角落
羅寒岳有找到，知道父親騙他丟了，之後回家裡找資訊時才又想起</p:text>
  </p:cm>
</p:cmLst>
</file>

<file path=ppt/comments/comment2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4" dt="2022-05-11T17:41:47.129">
    <p:pos x="196" y="797"/>
    <p:text>羅辰旭加入擅長隱藏情緒的設定？</p:text>
  </p:cm>
</p:cmLst>
</file>

<file path=ppt/comments/comment2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5" dt="2022-05-12T13:27:30.863">
    <p:pos x="196" y="797"/>
    <p:text>焱+健身興趣？
意識空間有健身房嗎？
還是他房間裡有健身器材？</p:text>
  </p:cm>
  <p:cm authorId="1" idx="5" dt="2022-05-12T13:27:30.863">
    <p:pos x="196" y="797"/>
    <p:text>都可以，如果不想新增條目的話可能就第二種吧</p:text>
  </p:cm>
</p:cmLst>
</file>

<file path=ppt/comments/comment2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6" dt="2022-05-11T17:43:22.865">
    <p:pos x="196" y="797"/>
    <p:text>如果設定諮商師沒告訴羅寒岳A的存在，就說岳岳看到拔拔？(但他到目前為止都沒控制身體過)</p:text>
  </p:cm>
</p:cmLst>
</file>

<file path=ppt/comments/comment2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7" dt="2022-05-11T17:42:30.142">
    <p:pos x="196" y="797"/>
    <p:text>羅辰旭出現</p:text>
  </p:cm>
  <p:cm authorId="0" idx="28" dt="2022-05-12T13:28:54.435">
    <p:pos x="196" y="897"/>
    <p:text>意識空間內的房間數量、樓層？</p:text>
  </p:cm>
  <p:cm authorId="1" idx="6" dt="2022-05-12T13:28:54.435">
    <p:pos x="196" y="897"/>
    <p:text>我是設定隨著人格增減而變動，反正是意識空間</p:text>
  </p:cm>
</p:cmLst>
</file>

<file path=ppt/comments/comment2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9" dt="2022-05-11T17:41:47.129">
    <p:pos x="196" y="797"/>
    <p:text>羅辰旭加入擅長隱藏情緒的設定？</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5-11T17:49:22.837">
    <p:pos x="196" y="797"/>
    <p:text>保護人格出現</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5-11T17:48:59.775">
    <p:pos x="196" y="797"/>
    <p:text>羅辰旭死亡</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05-11T17:48:38.889">
    <p:pos x="196" y="797"/>
    <p:text>主人格出現</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05-11T17:54:27.081">
    <p:pos x="196" y="797"/>
    <p:text>理性出現</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2-05-11T17:54:54.870">
    <p:pos x="196" y="797"/>
    <p:text>暴力出現</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05-11T17:47:55.478">
    <p:pos x="196" y="797"/>
    <p:text>暴力/理性人格消失</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2-05-11T17:47:23.878">
    <p:pos x="196" y="797"/>
    <p:text>男主媽26歲離世(43-17)
周思齊現在37歲 姊姊離世時，思齊20歲</p:text>
  </p:cm>
  <p:cm authorId="0" idx="11" dt="2022-05-11T17:47:41.860">
    <p:pos x="196" y="897"/>
    <p:text>暴力/理性人格消失</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eece9ec0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eece9ec0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ce76a9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ce76a9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beff589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beff589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beece9ec0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beece9ec0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beece9ec0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beece9ec0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故事不是發生在臺灣。</a:t>
            </a:r>
            <a:endParaRPr/>
          </a:p>
          <a:p>
            <a:pPr indent="0" lvl="0" marL="0" rtl="0" algn="l">
              <a:spcBef>
                <a:spcPts val="0"/>
              </a:spcBef>
              <a:spcAft>
                <a:spcPts val="0"/>
              </a:spcAft>
              <a:buNone/>
            </a:pPr>
            <a:r>
              <a:rPr lang="zh-TW"/>
              <a:t>岳岳: 吃，尤其是甜的。</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beece9ec0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beece9ec0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rPr>
              <a:t>主人格受傷&gt;保護人格出現殺掉他爸&gt;回到主人格掌控身體&gt;無法接受父親已死&gt;昏迷</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人格轉變前後的差異、父子衝突、依照主角的遺憾決定下個出場的人格</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beece9ec0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beece9ec0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beece9ec0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beece9ec0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eece9ec0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beece9ec0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選項有點拗口。</a:t>
            </a:r>
            <a:endParaRPr/>
          </a:p>
          <a:p>
            <a:pPr indent="0" lvl="0" marL="0" rtl="0" algn="l">
              <a:spcBef>
                <a:spcPts val="0"/>
              </a:spcBef>
              <a:spcAft>
                <a:spcPts val="0"/>
              </a:spcAft>
              <a:buNone/>
            </a:pPr>
            <a:r>
              <a:rPr lang="zh-TW"/>
              <a:t>選項代表人格的意義有沒有表現在句子上</a:t>
            </a:r>
            <a:endParaRPr/>
          </a:p>
          <a:p>
            <a:pPr indent="0" lvl="0" marL="0" rtl="0" algn="l">
              <a:spcBef>
                <a:spcPts val="0"/>
              </a:spcBef>
              <a:spcAft>
                <a:spcPts val="0"/>
              </a:spcAft>
              <a:buNone/>
            </a:pPr>
            <a:r>
              <a:rPr lang="zh-TW"/>
              <a:t>選項和人格間的連結</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beece9ec0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beece9ec0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人格出場，會知道不是他幹的，應該會有些反應，而不是直接處理?</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需要一些為啥他要善後的描述，短短的想法之類的也好。</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beece9ec0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beece9ec0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暴力出場沒想太多，只是認為自己的處境很危險於是決定處理現場</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彷彿對此事早已見怪不怪，手法俐落老練</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26e37f5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26e37f5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Q1.Mediawiki的</a:t>
            </a:r>
            <a:r>
              <a:rPr lang="zh-TW"/>
              <a:t>名稱</a:t>
            </a:r>
            <a:endParaRPr/>
          </a:p>
          <a:p>
            <a:pPr indent="0" lvl="0" marL="0" rtl="0" algn="l">
              <a:spcBef>
                <a:spcPts val="0"/>
              </a:spcBef>
              <a:spcAft>
                <a:spcPts val="0"/>
              </a:spcAft>
              <a:buNone/>
            </a:pPr>
            <a:r>
              <a:rPr lang="zh-TW"/>
              <a:t>Q2.故事太長，老師~~~~~</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beece9ec0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beece9ec0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1200">
                <a:solidFill>
                  <a:srgbClr val="CC0000"/>
                </a:solidFill>
                <a:latin typeface="Open Sans"/>
                <a:ea typeface="Open Sans"/>
                <a:cs typeface="Open Sans"/>
                <a:sym typeface="Open Sans"/>
              </a:rPr>
              <a:t>為什麼永儒要自首? &gt;&gt; 這裡需要解釋</a:t>
            </a:r>
            <a:endParaRPr b="1" sz="1200">
              <a:solidFill>
                <a:srgbClr val="CC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chemeClr val="dk1"/>
                </a:solidFill>
                <a:latin typeface="Open Sans"/>
                <a:ea typeface="Open Sans"/>
                <a:cs typeface="Open Sans"/>
                <a:sym typeface="Open Sans"/>
              </a:rPr>
              <a:t>需要合乎常識和邏輯、殺死直系血親的懲罰</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chemeClr val="dk1"/>
                </a:solidFill>
                <a:latin typeface="Open Sans"/>
                <a:ea typeface="Open Sans"/>
                <a:cs typeface="Open Sans"/>
                <a:sym typeface="Open Sans"/>
              </a:rPr>
              <a:t>人格產生時間太老了www</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chemeClr val="dk1"/>
                </a:solidFill>
                <a:latin typeface="Open Sans"/>
                <a:ea typeface="Open Sans"/>
                <a:cs typeface="Open Sans"/>
                <a:sym typeface="Open Sans"/>
              </a:rPr>
              <a:t>姑姑/舅舅 : 讀者知道這兩個選項在幹嘛嗎?</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t/>
            </a:r>
            <a:endParaRPr sz="1200">
              <a:solidFill>
                <a:srgbClr val="695D46"/>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15895d11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15895d11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15895d11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15895d11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15895d11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15895d11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beece9ec0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beece9ec0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beece9ec0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beece9ec0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beece9ec0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beece9ec0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beece9ec0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beece9ec0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beece9ec0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beece9ec0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rPr>
              <a:t>主角在親戚家醒來，親戚因為擔心也沒有明說父親的事(以為父親下落不明)</a:t>
            </a:r>
            <a:endParaRPr sz="1200">
              <a:solidFill>
                <a:srgbClr val="980000"/>
              </a:solidFill>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親戚家庭描寫、擔心主角身心的想法、面對父親離去的失落絕望</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beece9ec0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beece9ec0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beece9ec0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beece9ec0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新增條目: </a:t>
            </a:r>
            <a:endParaRPr/>
          </a:p>
          <a:p>
            <a:pPr indent="0" lvl="0" marL="0" rtl="0" algn="l">
              <a:spcBef>
                <a:spcPts val="0"/>
              </a:spcBef>
              <a:spcAft>
                <a:spcPts val="0"/>
              </a:spcAft>
              <a:buNone/>
            </a:pPr>
            <a:r>
              <a:rPr lang="zh-TW"/>
              <a:t>姑姑、舅舅、表兄(姑姑，冷漠偶爾關心)、表弟(舅舅，比較惡劣)、催眠師 / 現實人物</a:t>
            </a:r>
            <a:endParaRPr/>
          </a:p>
          <a:p>
            <a:pPr indent="0" lvl="0" marL="0" rtl="0" algn="l">
              <a:spcBef>
                <a:spcPts val="0"/>
              </a:spcBef>
              <a:spcAft>
                <a:spcPts val="0"/>
              </a:spcAft>
              <a:buNone/>
            </a:pPr>
            <a:r>
              <a:rPr lang="zh-TW"/>
              <a:t>保護人格 / 人格</a:t>
            </a:r>
            <a:endParaRPr/>
          </a:p>
          <a:p>
            <a:pPr indent="0" lvl="0" marL="0" rtl="0" algn="l">
              <a:spcBef>
                <a:spcPts val="0"/>
              </a:spcBef>
              <a:spcAft>
                <a:spcPts val="0"/>
              </a:spcAft>
              <a:buNone/>
            </a:pPr>
            <a:r>
              <a:rPr lang="zh-TW"/>
              <a:t>懷錶+照片/他爸、耳機/保護人格/ 象徵人格心臟的物品(鑰匙) /意識空間的物品</a:t>
            </a:r>
            <a:endParaRPr/>
          </a:p>
          <a:p>
            <a:pPr indent="0" lvl="0" marL="0" rtl="0" algn="l">
              <a:spcBef>
                <a:spcPts val="0"/>
              </a:spcBef>
              <a:spcAft>
                <a:spcPts val="0"/>
              </a:spcAft>
              <a:buNone/>
            </a:pPr>
            <a:r>
              <a:rPr lang="zh-TW"/>
              <a:t>8+1</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beece9ec0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beece9ec0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rPr>
              <a:t>決定找到他爸的蹤跡，然後去上學&gt;&gt;因為昏迷期間還是有人格代替他上學，所以和朋友相處時有些東西沒印象&gt;&gt;</a:t>
            </a:r>
            <a:r>
              <a:rPr lang="zh-TW" sz="1200">
                <a:solidFill>
                  <a:srgbClr val="980000"/>
                </a:solidFill>
                <a:latin typeface="Times New Roman"/>
                <a:ea typeface="Times New Roman"/>
                <a:cs typeface="Times New Roman"/>
                <a:sym typeface="Times New Roman"/>
              </a:rPr>
              <a:t> 察覺不太對勁</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在學校的狀況、同學話語中的矛盾或問題、主角的記憶缺失</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beece9ec0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beece9ec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beece9ec0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beece9ec0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beece9ec0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beece9ec0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Times New Roman"/>
                <a:ea typeface="Times New Roman"/>
                <a:cs typeface="Times New Roman"/>
                <a:sym typeface="Times New Roman"/>
              </a:rPr>
              <a:t>某天睡覺時在意識空間控制室醒來，</a:t>
            </a:r>
            <a:r>
              <a:rPr lang="zh-TW" sz="1200">
                <a:solidFill>
                  <a:srgbClr val="0000FF"/>
                </a:solidFill>
              </a:rPr>
              <a:t>知曉其他人格存在</a:t>
            </a:r>
            <a:r>
              <a:rPr lang="zh-TW" sz="1200">
                <a:solidFill>
                  <a:srgbClr val="0000FF"/>
                </a:solidFill>
                <a:latin typeface="Times New Roman"/>
                <a:ea typeface="Times New Roman"/>
                <a:cs typeface="Times New Roman"/>
                <a:sym typeface="Times New Roman"/>
              </a:rPr>
              <a:t>(</a:t>
            </a:r>
            <a:r>
              <a:rPr lang="zh-TW" sz="1200">
                <a:solidFill>
                  <a:srgbClr val="0000FF"/>
                </a:solidFill>
              </a:rPr>
              <a:t>除父親的人格，因其閉門</a:t>
            </a:r>
            <a:r>
              <a:rPr lang="zh-TW" sz="1200">
                <a:solidFill>
                  <a:srgbClr val="0000FF"/>
                </a:solidFill>
                <a:latin typeface="Times New Roman"/>
                <a:ea typeface="Times New Roman"/>
                <a:cs typeface="Times New Roman"/>
                <a:sym typeface="Times New Roman"/>
              </a:rPr>
              <a:t>(</a:t>
            </a:r>
            <a:r>
              <a:rPr lang="zh-TW" sz="1200">
                <a:solidFill>
                  <a:srgbClr val="0000FF"/>
                </a:solidFill>
              </a:rPr>
              <a:t>人格房間</a:t>
            </a:r>
            <a:r>
              <a:rPr lang="zh-TW" sz="1200">
                <a:solidFill>
                  <a:srgbClr val="0000FF"/>
                </a:solidFill>
                <a:latin typeface="Times New Roman"/>
                <a:ea typeface="Times New Roman"/>
                <a:cs typeface="Times New Roman"/>
                <a:sym typeface="Times New Roman"/>
              </a:rPr>
              <a:t>)</a:t>
            </a:r>
            <a:r>
              <a:rPr lang="zh-TW" sz="1200">
                <a:solidFill>
                  <a:srgbClr val="0000FF"/>
                </a:solidFill>
              </a:rPr>
              <a:t>不出</a:t>
            </a:r>
            <a:r>
              <a:rPr lang="zh-TW" sz="1200">
                <a:solidFill>
                  <a:srgbClr val="0000FF"/>
                </a:solidFill>
                <a:latin typeface="Times New Roman"/>
                <a:ea typeface="Times New Roman"/>
                <a:cs typeface="Times New Roman"/>
                <a:sym typeface="Times New Roman"/>
              </a:rPr>
              <a:t>)</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意識空間的構造與功能、人格初相識、每個人格的差異表現</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beece9ec0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beece9ec0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eece9ec0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eece9ec0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eece9ec0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beece9ec0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beece9ec0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beece9ec0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beece9ec0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beece9ec0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beece9ec0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beece9ec0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c4ec9a3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c4ec9a3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Twine</a:t>
            </a:r>
            <a:r>
              <a:rPr lang="zh-TW"/>
              <a:t>有辦法共用嗎?</a:t>
            </a:r>
            <a:endParaRPr/>
          </a:p>
          <a:p>
            <a:pPr indent="0" lvl="0" marL="0" rtl="0" algn="l">
              <a:spcBef>
                <a:spcPts val="0"/>
              </a:spcBef>
              <a:spcAft>
                <a:spcPts val="0"/>
              </a:spcAft>
              <a:buNone/>
            </a:pPr>
            <a:r>
              <a:rPr lang="zh-TW"/>
              <a:t>A. 不行，只能輪流Update。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beece9ec0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beece9ec0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beece9ec0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beece9ec0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beece9ec0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beece9ec0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beece9ec0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beece9ec0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980000"/>
                </a:solidFill>
                <a:latin typeface="Open Sans"/>
                <a:ea typeface="Open Sans"/>
                <a:cs typeface="Open Sans"/>
                <a:sym typeface="Open Sans"/>
              </a:rPr>
              <a:t>主角將自己的狀況告訴親戚，</a:t>
            </a:r>
            <a:r>
              <a:rPr lang="zh-TW" sz="1200">
                <a:solidFill>
                  <a:srgbClr val="980000"/>
                </a:solidFill>
                <a:latin typeface="Times New Roman"/>
                <a:ea typeface="Times New Roman"/>
                <a:cs typeface="Times New Roman"/>
                <a:sym typeface="Times New Roman"/>
              </a:rPr>
              <a:t>親戚</a:t>
            </a:r>
            <a:r>
              <a:rPr lang="zh-TW" sz="1200">
                <a:solidFill>
                  <a:srgbClr val="980000"/>
                </a:solidFill>
              </a:rPr>
              <a:t>鼓勵主角去精神治療，醫師的忠告</a:t>
            </a:r>
            <a:endParaRPr sz="1200">
              <a:solidFill>
                <a:srgbClr val="980000"/>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醫師的話要有處理人格的暗示、讀者可以選擇要不要接受忠告</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beece9ec0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beece9ec0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beece9ec0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beece9ec0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beece9ec0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beece9ec0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beece9ec0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beece9ec0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beece9ec0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beece9ec0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beece9ec0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beece9ec0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04913a4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04913a4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Twine有辦法共用嗎?</a:t>
            </a:r>
            <a:endParaRPr/>
          </a:p>
          <a:p>
            <a:pPr indent="0" lvl="0" marL="0" rtl="0" algn="l">
              <a:spcBef>
                <a:spcPts val="0"/>
              </a:spcBef>
              <a:spcAft>
                <a:spcPts val="0"/>
              </a:spcAft>
              <a:buNone/>
            </a:pPr>
            <a:r>
              <a:rPr lang="zh-TW"/>
              <a:t>A. 不行，只能輪流Update。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beece9ec0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beece9ec0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beece9ec0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beece9ec0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beece9ec0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1beece9ec0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beece9ec0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beece9ec0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beece9ec0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beece9ec0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beece9ec0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beece9ec0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beece9ec0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beece9ec0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2f2961387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2f2961387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f2961387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f2961387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2f2961387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2f2961387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04913a4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04913a4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Twine有辦法共用嗎?</a:t>
            </a:r>
            <a:endParaRPr/>
          </a:p>
          <a:p>
            <a:pPr indent="0" lvl="0" marL="0" rtl="0" algn="l">
              <a:spcBef>
                <a:spcPts val="0"/>
              </a:spcBef>
              <a:spcAft>
                <a:spcPts val="0"/>
              </a:spcAft>
              <a:buNone/>
            </a:pPr>
            <a:r>
              <a:rPr lang="zh-TW"/>
              <a:t>A. 不行，只能輪流Update。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2f2961387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2f2961387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2f2961387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2f2961387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2f2961387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2f2961387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2f2961387a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2f2961387a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為了不使情況惡化，主角決定與所有人格再次交談。</a:t>
            </a:r>
            <a:r>
              <a:rPr lang="zh-TW" sz="1200">
                <a:solidFill>
                  <a:srgbClr val="0000FF"/>
                </a:solidFill>
                <a:latin typeface="Times New Roman"/>
                <a:ea typeface="Times New Roman"/>
                <a:cs typeface="Times New Roman"/>
                <a:sym typeface="Times New Roman"/>
              </a:rPr>
              <a:t>主人格和其他人格請出A，A發現自己不是人之後開始預謀</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A得知真相後的心態崩毀與再構築、A的外在印象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beece9ec0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1beece9ec0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大綱 : </a:t>
            </a:r>
            <a:r>
              <a:rPr lang="zh-TW" sz="1200">
                <a:solidFill>
                  <a:srgbClr val="0000FF"/>
                </a:solidFill>
                <a:latin typeface="Open Sans"/>
                <a:ea typeface="Open Sans"/>
                <a:cs typeface="Open Sans"/>
                <a:sym typeface="Open Sans"/>
              </a:rPr>
              <a:t>因為A跟父親極為相似，於是主人格突然想起了短暫的記憶片段。</a:t>
            </a:r>
            <a:endParaRPr sz="1200">
              <a:solidFill>
                <a:srgbClr val="0000FF"/>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重點提及 : 父子衝突的片段描述、昏迷前的模糊景象</a:t>
            </a:r>
            <a:endParaRPr sz="12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zh-TW" sz="1200">
                <a:solidFill>
                  <a:srgbClr val="695D46"/>
                </a:solidFill>
                <a:latin typeface="Open Sans"/>
                <a:ea typeface="Open Sans"/>
                <a:cs typeface="Open Sans"/>
                <a:sym typeface="Open Sans"/>
              </a:rPr>
              <a:t>更詳細的描述 :</a:t>
            </a:r>
            <a:endParaRPr sz="12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1beece9ec0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1beece9ec0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26e37f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26e37f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beff589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beff589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dc22896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dc2289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omments" Target="../comments/commen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comments" Target="../comments/commen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comments" Target="../comments/commen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comments" Target="../comments/commen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comments" Target="../comments/commen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comments" Target="../comments/commen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comments" Target="../comments/commen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comments" Target="../comments/commen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comments" Target="../comments/commen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comments" Target="../comments/commen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comments" Target="../comments/commen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故事線</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3361325" y="152400"/>
            <a:ext cx="5646531" cy="4838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細節 </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羅辰旭鑰匙(懷錶)可以加在房間自己和照片(周思語)對話</a:t>
            </a:r>
            <a:endParaRPr/>
          </a:p>
          <a:p>
            <a:pPr indent="-342900" lvl="0" marL="457200" rtl="0" algn="l">
              <a:spcBef>
                <a:spcPts val="0"/>
              </a:spcBef>
              <a:spcAft>
                <a:spcPts val="0"/>
              </a:spcAft>
              <a:buSzPts val="1800"/>
              <a:buChar char="●"/>
            </a:pPr>
            <a:r>
              <a:rPr lang="zh-TW"/>
              <a:t>人格轉換暗號(緊急求救用?):  意識，心電感應／現實表現，頭往上仰再回來</a:t>
            </a:r>
            <a:endParaRPr/>
          </a:p>
          <a:p>
            <a:pPr indent="-342900" lvl="0" marL="457200" rtl="0" algn="l">
              <a:spcBef>
                <a:spcPts val="0"/>
              </a:spcBef>
              <a:spcAft>
                <a:spcPts val="0"/>
              </a:spcAft>
              <a:buSzPts val="1800"/>
              <a:buChar char="●"/>
            </a:pPr>
            <a:r>
              <a:rPr lang="zh-TW"/>
              <a:t>固定排班: 意識，有鬧鈴倒數／現實表現，頭往上仰再回來順便翻白眼</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故事線流程圖</a:t>
            </a:r>
            <a:endParaRPr/>
          </a:p>
        </p:txBody>
      </p:sp>
      <p:grpSp>
        <p:nvGrpSpPr>
          <p:cNvPr id="134" name="Google Shape;134;p24"/>
          <p:cNvGrpSpPr/>
          <p:nvPr/>
        </p:nvGrpSpPr>
        <p:grpSpPr>
          <a:xfrm>
            <a:off x="0" y="1346988"/>
            <a:ext cx="11245325" cy="3464713"/>
            <a:chOff x="47350" y="988963"/>
            <a:chExt cx="11245325" cy="3464713"/>
          </a:xfrm>
        </p:grpSpPr>
        <p:sp>
          <p:nvSpPr>
            <p:cNvPr id="135" name="Google Shape;135;p24"/>
            <p:cNvSpPr/>
            <p:nvPr/>
          </p:nvSpPr>
          <p:spPr>
            <a:xfrm flipH="1">
              <a:off x="3076675" y="988975"/>
              <a:ext cx="4970700" cy="346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flipH="1">
              <a:off x="47350" y="988975"/>
              <a:ext cx="2990700" cy="346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flipH="1">
              <a:off x="8107275" y="988975"/>
              <a:ext cx="3185400" cy="346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8193600" y="1555013"/>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不接受治療1-5</a:t>
              </a:r>
              <a:endParaRPr>
                <a:solidFill>
                  <a:schemeClr val="lt1"/>
                </a:solidFill>
              </a:endParaRPr>
            </a:p>
          </p:txBody>
        </p:sp>
        <p:sp>
          <p:nvSpPr>
            <p:cNvPr id="139" name="Google Shape;139;p24"/>
            <p:cNvSpPr/>
            <p:nvPr/>
          </p:nvSpPr>
          <p:spPr>
            <a:xfrm>
              <a:off x="9230600" y="2147850"/>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接受治療</a:t>
              </a:r>
              <a:r>
                <a:rPr lang="zh-TW">
                  <a:solidFill>
                    <a:schemeClr val="lt1"/>
                  </a:solidFill>
                </a:rPr>
                <a:t>6-11</a:t>
              </a:r>
              <a:endParaRPr>
                <a:solidFill>
                  <a:schemeClr val="lt1"/>
                </a:solidFill>
              </a:endParaRPr>
            </a:p>
          </p:txBody>
        </p:sp>
        <p:sp>
          <p:nvSpPr>
            <p:cNvPr id="140" name="Google Shape;140;p24"/>
            <p:cNvSpPr/>
            <p:nvPr/>
          </p:nvSpPr>
          <p:spPr>
            <a:xfrm>
              <a:off x="10240500" y="2147850"/>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發覺</a:t>
              </a:r>
              <a:endParaRPr sz="1800">
                <a:solidFill>
                  <a:schemeClr val="lt1"/>
                </a:solidFill>
              </a:endParaRPr>
            </a:p>
          </p:txBody>
        </p:sp>
        <p:sp>
          <p:nvSpPr>
            <p:cNvPr id="141" name="Google Shape;141;p24"/>
            <p:cNvSpPr/>
            <p:nvPr/>
          </p:nvSpPr>
          <p:spPr>
            <a:xfrm>
              <a:off x="9230600" y="988963"/>
              <a:ext cx="950400" cy="950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結局1</a:t>
              </a:r>
              <a:endParaRPr sz="1800">
                <a:solidFill>
                  <a:schemeClr val="lt1"/>
                </a:solidFill>
              </a:endParaRPr>
            </a:p>
          </p:txBody>
        </p:sp>
        <p:grpSp>
          <p:nvGrpSpPr>
            <p:cNvPr id="142" name="Google Shape;142;p24"/>
            <p:cNvGrpSpPr/>
            <p:nvPr/>
          </p:nvGrpSpPr>
          <p:grpSpPr>
            <a:xfrm>
              <a:off x="93025" y="1555013"/>
              <a:ext cx="2899350" cy="2405738"/>
              <a:chOff x="93025" y="1555013"/>
              <a:chExt cx="2899350" cy="2405738"/>
            </a:xfrm>
          </p:grpSpPr>
          <p:sp>
            <p:nvSpPr>
              <p:cNvPr id="143" name="Google Shape;143;p24"/>
              <p:cNvSpPr/>
              <p:nvPr/>
            </p:nvSpPr>
            <p:spPr>
              <a:xfrm>
                <a:off x="93025" y="224612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開頭</a:t>
                </a:r>
                <a:endParaRPr sz="1800">
                  <a:solidFill>
                    <a:schemeClr val="lt1"/>
                  </a:solidFill>
                </a:endParaRPr>
              </a:p>
              <a:p>
                <a:pPr indent="0" lvl="0" marL="0" rtl="0" algn="ctr">
                  <a:spcBef>
                    <a:spcPts val="0"/>
                  </a:spcBef>
                  <a:spcAft>
                    <a:spcPts val="0"/>
                  </a:spcAft>
                  <a:buNone/>
                </a:pPr>
                <a:r>
                  <a:rPr lang="zh-TW" sz="1800">
                    <a:solidFill>
                      <a:schemeClr val="lt1"/>
                    </a:solidFill>
                  </a:rPr>
                  <a:t>1-4</a:t>
                </a:r>
                <a:endParaRPr sz="1800">
                  <a:solidFill>
                    <a:schemeClr val="lt1"/>
                  </a:solidFill>
                </a:endParaRPr>
              </a:p>
            </p:txBody>
          </p:sp>
          <p:sp>
            <p:nvSpPr>
              <p:cNvPr id="144" name="Google Shape;144;p24"/>
              <p:cNvSpPr/>
              <p:nvPr/>
            </p:nvSpPr>
            <p:spPr>
              <a:xfrm>
                <a:off x="1043425" y="1555025"/>
                <a:ext cx="950400" cy="9504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理性</a:t>
                </a:r>
                <a:endParaRPr sz="1800">
                  <a:solidFill>
                    <a:schemeClr val="lt1"/>
                  </a:solidFill>
                </a:endParaRPr>
              </a:p>
            </p:txBody>
          </p:sp>
          <p:sp>
            <p:nvSpPr>
              <p:cNvPr id="145" name="Google Shape;145;p24"/>
              <p:cNvSpPr/>
              <p:nvPr/>
            </p:nvSpPr>
            <p:spPr>
              <a:xfrm>
                <a:off x="1043425" y="3010350"/>
                <a:ext cx="950400" cy="9504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暴力</a:t>
                </a:r>
                <a:endParaRPr sz="1800">
                  <a:solidFill>
                    <a:schemeClr val="lt1"/>
                  </a:solidFill>
                </a:endParaRPr>
              </a:p>
            </p:txBody>
          </p:sp>
          <p:sp>
            <p:nvSpPr>
              <p:cNvPr id="146" name="Google Shape;146;p24"/>
              <p:cNvSpPr/>
              <p:nvPr/>
            </p:nvSpPr>
            <p:spPr>
              <a:xfrm>
                <a:off x="2041975" y="3010338"/>
                <a:ext cx="950400" cy="9504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收留(暴力)</a:t>
                </a:r>
                <a:endParaRPr>
                  <a:solidFill>
                    <a:schemeClr val="lt1"/>
                  </a:solidFill>
                </a:endParaRPr>
              </a:p>
            </p:txBody>
          </p:sp>
          <p:sp>
            <p:nvSpPr>
              <p:cNvPr id="147" name="Google Shape;147;p24"/>
              <p:cNvSpPr/>
              <p:nvPr/>
            </p:nvSpPr>
            <p:spPr>
              <a:xfrm>
                <a:off x="2041975" y="1555013"/>
                <a:ext cx="950400" cy="9504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收留</a:t>
                </a:r>
                <a:endParaRPr>
                  <a:solidFill>
                    <a:schemeClr val="lt1"/>
                  </a:solidFill>
                </a:endParaRPr>
              </a:p>
              <a:p>
                <a:pPr indent="0" lvl="0" marL="0" rtl="0" algn="ctr">
                  <a:spcBef>
                    <a:spcPts val="0"/>
                  </a:spcBef>
                  <a:spcAft>
                    <a:spcPts val="0"/>
                  </a:spcAft>
                  <a:buNone/>
                </a:pPr>
                <a:r>
                  <a:rPr lang="zh-TW">
                    <a:solidFill>
                      <a:schemeClr val="lt1"/>
                    </a:solidFill>
                  </a:rPr>
                  <a:t>(理性)</a:t>
                </a:r>
                <a:endParaRPr>
                  <a:solidFill>
                    <a:schemeClr val="lt1"/>
                  </a:solidFill>
                </a:endParaRPr>
              </a:p>
            </p:txBody>
          </p:sp>
          <p:cxnSp>
            <p:nvCxnSpPr>
              <p:cNvPr id="148" name="Google Shape;148;p24"/>
              <p:cNvCxnSpPr>
                <a:stCxn id="143" idx="7"/>
                <a:endCxn id="144" idx="2"/>
              </p:cNvCxnSpPr>
              <p:nvPr/>
            </p:nvCxnSpPr>
            <p:spPr>
              <a:xfrm flipH="1" rot="10800000">
                <a:off x="904242" y="2030108"/>
                <a:ext cx="139200" cy="3552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4"/>
              <p:cNvCxnSpPr>
                <a:stCxn id="143" idx="5"/>
                <a:endCxn id="145" idx="2"/>
              </p:cNvCxnSpPr>
              <p:nvPr/>
            </p:nvCxnSpPr>
            <p:spPr>
              <a:xfrm>
                <a:off x="904242" y="3057342"/>
                <a:ext cx="139200" cy="4281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24"/>
              <p:cNvCxnSpPr>
                <a:stCxn id="144" idx="6"/>
                <a:endCxn id="147" idx="2"/>
              </p:cNvCxnSpPr>
              <p:nvPr/>
            </p:nvCxnSpPr>
            <p:spPr>
              <a:xfrm>
                <a:off x="1993825" y="2030225"/>
                <a:ext cx="483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4"/>
              <p:cNvCxnSpPr>
                <a:stCxn id="145" idx="6"/>
                <a:endCxn id="146" idx="2"/>
              </p:cNvCxnSpPr>
              <p:nvPr/>
            </p:nvCxnSpPr>
            <p:spPr>
              <a:xfrm>
                <a:off x="1993825" y="3485550"/>
                <a:ext cx="48300" cy="0"/>
              </a:xfrm>
              <a:prstGeom prst="straightConnector1">
                <a:avLst/>
              </a:prstGeom>
              <a:noFill/>
              <a:ln cap="flat" cmpd="sng" w="9525">
                <a:solidFill>
                  <a:schemeClr val="dk2"/>
                </a:solidFill>
                <a:prstDash val="solid"/>
                <a:round/>
                <a:headEnd len="med" w="med" type="none"/>
                <a:tailEnd len="med" w="med" type="none"/>
              </a:ln>
            </p:spPr>
          </p:cxnSp>
        </p:grpSp>
        <p:cxnSp>
          <p:nvCxnSpPr>
            <p:cNvPr id="152" name="Google Shape;152;p24"/>
            <p:cNvCxnSpPr>
              <a:stCxn id="140" idx="2"/>
              <a:endCxn id="139" idx="6"/>
            </p:cNvCxnSpPr>
            <p:nvPr/>
          </p:nvCxnSpPr>
          <p:spPr>
            <a:xfrm rot="10800000">
              <a:off x="10181100" y="2623050"/>
              <a:ext cx="59400" cy="0"/>
            </a:xfrm>
            <a:prstGeom prst="straightConnector1">
              <a:avLst/>
            </a:prstGeom>
            <a:noFill/>
            <a:ln cap="flat" cmpd="sng" w="9525">
              <a:solidFill>
                <a:schemeClr val="dk2"/>
              </a:solidFill>
              <a:prstDash val="solid"/>
              <a:round/>
              <a:headEnd len="med" w="med" type="none"/>
              <a:tailEnd len="med" w="med" type="none"/>
            </a:ln>
          </p:spPr>
        </p:cxnSp>
        <p:grpSp>
          <p:nvGrpSpPr>
            <p:cNvPr id="153" name="Google Shape;153;p24"/>
            <p:cNvGrpSpPr/>
            <p:nvPr/>
          </p:nvGrpSpPr>
          <p:grpSpPr>
            <a:xfrm>
              <a:off x="3097725" y="1555025"/>
              <a:ext cx="4949650" cy="2405725"/>
              <a:chOff x="3935050" y="1555025"/>
              <a:chExt cx="4949650" cy="2405725"/>
            </a:xfrm>
          </p:grpSpPr>
          <p:sp>
            <p:nvSpPr>
              <p:cNvPr id="154" name="Google Shape;154;p24"/>
              <p:cNvSpPr/>
              <p:nvPr/>
            </p:nvSpPr>
            <p:spPr>
              <a:xfrm>
                <a:off x="3935050" y="1555025"/>
                <a:ext cx="950400" cy="95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姑姑</a:t>
                </a:r>
                <a:endParaRPr sz="1800">
                  <a:solidFill>
                    <a:schemeClr val="lt1"/>
                  </a:solidFill>
                </a:endParaRPr>
              </a:p>
              <a:p>
                <a:pPr indent="0" lvl="0" marL="0" rtl="0" algn="ctr">
                  <a:spcBef>
                    <a:spcPts val="0"/>
                  </a:spcBef>
                  <a:spcAft>
                    <a:spcPts val="0"/>
                  </a:spcAft>
                  <a:buNone/>
                </a:pPr>
                <a:r>
                  <a:rPr lang="zh-TW" sz="1800">
                    <a:solidFill>
                      <a:schemeClr val="lt1"/>
                    </a:solidFill>
                  </a:rPr>
                  <a:t>1-2</a:t>
                </a:r>
                <a:endParaRPr sz="1800">
                  <a:solidFill>
                    <a:schemeClr val="lt1"/>
                  </a:solidFill>
                </a:endParaRPr>
              </a:p>
            </p:txBody>
          </p:sp>
          <p:sp>
            <p:nvSpPr>
              <p:cNvPr id="155" name="Google Shape;155;p24"/>
              <p:cNvSpPr/>
              <p:nvPr/>
            </p:nvSpPr>
            <p:spPr>
              <a:xfrm>
                <a:off x="3935050" y="3010350"/>
                <a:ext cx="950400" cy="9504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舅舅</a:t>
                </a:r>
                <a:endParaRPr sz="1800">
                  <a:solidFill>
                    <a:schemeClr val="lt1"/>
                  </a:solidFill>
                </a:endParaRPr>
              </a:p>
              <a:p>
                <a:pPr indent="0" lvl="0" marL="0" rtl="0" algn="ctr">
                  <a:spcBef>
                    <a:spcPts val="0"/>
                  </a:spcBef>
                  <a:spcAft>
                    <a:spcPts val="0"/>
                  </a:spcAft>
                  <a:buNone/>
                </a:pPr>
                <a:r>
                  <a:rPr lang="zh-TW" sz="1800">
                    <a:solidFill>
                      <a:schemeClr val="lt1"/>
                    </a:solidFill>
                  </a:rPr>
                  <a:t>1-2</a:t>
                </a:r>
                <a:endParaRPr sz="1800">
                  <a:solidFill>
                    <a:schemeClr val="lt1"/>
                  </a:solidFill>
                </a:endParaRPr>
              </a:p>
            </p:txBody>
          </p:sp>
          <p:sp>
            <p:nvSpPr>
              <p:cNvPr id="156" name="Google Shape;156;p24"/>
              <p:cNvSpPr/>
              <p:nvPr/>
            </p:nvSpPr>
            <p:spPr>
              <a:xfrm>
                <a:off x="4958250" y="1555025"/>
                <a:ext cx="950400" cy="95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甦醒(姑姑)</a:t>
                </a:r>
                <a:endParaRPr>
                  <a:solidFill>
                    <a:schemeClr val="lt1"/>
                  </a:solidFill>
                </a:endParaRPr>
              </a:p>
            </p:txBody>
          </p:sp>
          <p:sp>
            <p:nvSpPr>
              <p:cNvPr id="157" name="Google Shape;157;p24"/>
              <p:cNvSpPr/>
              <p:nvPr/>
            </p:nvSpPr>
            <p:spPr>
              <a:xfrm>
                <a:off x="4958250" y="3010350"/>
                <a:ext cx="950400" cy="9504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甦醒(舅舅)</a:t>
                </a:r>
                <a:endParaRPr>
                  <a:solidFill>
                    <a:schemeClr val="lt1"/>
                  </a:solidFill>
                </a:endParaRPr>
              </a:p>
            </p:txBody>
          </p:sp>
          <p:sp>
            <p:nvSpPr>
              <p:cNvPr id="158" name="Google Shape;158;p24"/>
              <p:cNvSpPr/>
              <p:nvPr/>
            </p:nvSpPr>
            <p:spPr>
              <a:xfrm>
                <a:off x="5900850" y="224612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上學1-3</a:t>
                </a:r>
                <a:endParaRPr sz="1800">
                  <a:solidFill>
                    <a:schemeClr val="lt1"/>
                  </a:solidFill>
                </a:endParaRPr>
              </a:p>
            </p:txBody>
          </p:sp>
          <p:sp>
            <p:nvSpPr>
              <p:cNvPr id="159" name="Google Shape;159;p24"/>
              <p:cNvSpPr/>
              <p:nvPr/>
            </p:nvSpPr>
            <p:spPr>
              <a:xfrm>
                <a:off x="6950625" y="224612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600">
                    <a:solidFill>
                      <a:schemeClr val="lt1"/>
                    </a:solidFill>
                  </a:rPr>
                  <a:t>認識人格1-3</a:t>
                </a:r>
                <a:endParaRPr sz="1600">
                  <a:solidFill>
                    <a:schemeClr val="lt1"/>
                  </a:solidFill>
                </a:endParaRPr>
              </a:p>
            </p:txBody>
          </p:sp>
          <p:sp>
            <p:nvSpPr>
              <p:cNvPr id="160" name="Google Shape;160;p24"/>
              <p:cNvSpPr/>
              <p:nvPr/>
            </p:nvSpPr>
            <p:spPr>
              <a:xfrm>
                <a:off x="7900975" y="1574238"/>
                <a:ext cx="950400" cy="95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治療與否(姑姑)1-4</a:t>
                </a:r>
                <a:endParaRPr>
                  <a:solidFill>
                    <a:schemeClr val="lt1"/>
                  </a:solidFill>
                </a:endParaRPr>
              </a:p>
            </p:txBody>
          </p:sp>
          <p:sp>
            <p:nvSpPr>
              <p:cNvPr id="161" name="Google Shape;161;p24"/>
              <p:cNvSpPr/>
              <p:nvPr/>
            </p:nvSpPr>
            <p:spPr>
              <a:xfrm>
                <a:off x="7934300" y="3010350"/>
                <a:ext cx="950400" cy="9504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治療與否(舅舅)1-4</a:t>
                </a:r>
                <a:endParaRPr>
                  <a:solidFill>
                    <a:schemeClr val="lt1"/>
                  </a:solidFill>
                </a:endParaRPr>
              </a:p>
            </p:txBody>
          </p:sp>
          <p:cxnSp>
            <p:nvCxnSpPr>
              <p:cNvPr id="162" name="Google Shape;162;p24"/>
              <p:cNvCxnSpPr>
                <a:stCxn id="154" idx="6"/>
                <a:endCxn id="156" idx="2"/>
              </p:cNvCxnSpPr>
              <p:nvPr/>
            </p:nvCxnSpPr>
            <p:spPr>
              <a:xfrm>
                <a:off x="4885450" y="2030225"/>
                <a:ext cx="729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4"/>
              <p:cNvCxnSpPr>
                <a:stCxn id="155" idx="6"/>
                <a:endCxn id="157" idx="2"/>
              </p:cNvCxnSpPr>
              <p:nvPr/>
            </p:nvCxnSpPr>
            <p:spPr>
              <a:xfrm>
                <a:off x="4885450" y="3485550"/>
                <a:ext cx="7290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4"/>
              <p:cNvCxnSpPr>
                <a:stCxn id="156" idx="6"/>
                <a:endCxn id="158" idx="1"/>
              </p:cNvCxnSpPr>
              <p:nvPr/>
            </p:nvCxnSpPr>
            <p:spPr>
              <a:xfrm>
                <a:off x="5908650" y="2030225"/>
                <a:ext cx="131400" cy="3552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4"/>
              <p:cNvCxnSpPr>
                <a:stCxn id="157" idx="6"/>
                <a:endCxn id="158" idx="3"/>
              </p:cNvCxnSpPr>
              <p:nvPr/>
            </p:nvCxnSpPr>
            <p:spPr>
              <a:xfrm flipH="1" rot="10800000">
                <a:off x="5908650" y="3057450"/>
                <a:ext cx="131400" cy="4281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4"/>
              <p:cNvCxnSpPr>
                <a:endCxn id="159" idx="2"/>
              </p:cNvCxnSpPr>
              <p:nvPr/>
            </p:nvCxnSpPr>
            <p:spPr>
              <a:xfrm>
                <a:off x="6851325" y="2721325"/>
                <a:ext cx="99300" cy="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4"/>
              <p:cNvCxnSpPr>
                <a:stCxn id="159" idx="6"/>
                <a:endCxn id="159" idx="6"/>
              </p:cNvCxnSpPr>
              <p:nvPr/>
            </p:nvCxnSpPr>
            <p:spPr>
              <a:xfrm>
                <a:off x="7901025" y="2721325"/>
                <a:ext cx="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4"/>
              <p:cNvCxnSpPr>
                <a:endCxn id="160" idx="2"/>
              </p:cNvCxnSpPr>
              <p:nvPr/>
            </p:nvCxnSpPr>
            <p:spPr>
              <a:xfrm flipH="1" rot="10800000">
                <a:off x="7761775" y="2049438"/>
                <a:ext cx="139200" cy="3360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4"/>
              <p:cNvCxnSpPr>
                <a:stCxn id="159" idx="5"/>
                <a:endCxn id="161" idx="2"/>
              </p:cNvCxnSpPr>
              <p:nvPr/>
            </p:nvCxnSpPr>
            <p:spPr>
              <a:xfrm>
                <a:off x="7761842" y="3057342"/>
                <a:ext cx="172500" cy="428100"/>
              </a:xfrm>
              <a:prstGeom prst="straightConnector1">
                <a:avLst/>
              </a:prstGeom>
              <a:noFill/>
              <a:ln cap="flat" cmpd="sng" w="9525">
                <a:solidFill>
                  <a:schemeClr val="dk2"/>
                </a:solidFill>
                <a:prstDash val="solid"/>
                <a:round/>
                <a:headEnd len="med" w="med" type="none"/>
                <a:tailEnd len="med" w="med" type="none"/>
              </a:ln>
            </p:spPr>
          </p:cxnSp>
        </p:grpSp>
        <p:cxnSp>
          <p:nvCxnSpPr>
            <p:cNvPr id="170" name="Google Shape;170;p24"/>
            <p:cNvCxnSpPr>
              <a:stCxn id="141" idx="2"/>
              <a:endCxn id="141" idx="2"/>
            </p:cNvCxnSpPr>
            <p:nvPr/>
          </p:nvCxnSpPr>
          <p:spPr>
            <a:xfrm>
              <a:off x="9230600" y="1464163"/>
              <a:ext cx="0" cy="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4"/>
            <p:cNvCxnSpPr>
              <a:stCxn id="141" idx="2"/>
              <a:endCxn id="138" idx="7"/>
            </p:cNvCxnSpPr>
            <p:nvPr/>
          </p:nvCxnSpPr>
          <p:spPr>
            <a:xfrm flipH="1">
              <a:off x="9004700" y="1464163"/>
              <a:ext cx="225900" cy="2301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4"/>
            <p:cNvCxnSpPr>
              <a:stCxn id="138" idx="5"/>
              <a:endCxn id="139" idx="2"/>
            </p:cNvCxnSpPr>
            <p:nvPr/>
          </p:nvCxnSpPr>
          <p:spPr>
            <a:xfrm>
              <a:off x="9004817" y="2366230"/>
              <a:ext cx="225900" cy="256800"/>
            </a:xfrm>
            <a:prstGeom prst="straightConnector1">
              <a:avLst/>
            </a:prstGeom>
            <a:noFill/>
            <a:ln cap="flat" cmpd="sng" w="9525">
              <a:solidFill>
                <a:schemeClr val="dk2"/>
              </a:solidFill>
              <a:prstDash val="solid"/>
              <a:round/>
              <a:headEnd len="med" w="med" type="none"/>
              <a:tailEnd len="med" w="med" type="none"/>
            </a:ln>
          </p:spPr>
        </p:cxnSp>
      </p:grpSp>
      <p:sp>
        <p:nvSpPr>
          <p:cNvPr id="173" name="Google Shape;173;p24"/>
          <p:cNvSpPr/>
          <p:nvPr/>
        </p:nvSpPr>
        <p:spPr>
          <a:xfrm>
            <a:off x="8205525" y="355027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接受治療1-5</a:t>
            </a:r>
            <a:endParaRPr>
              <a:solidFill>
                <a:schemeClr val="lt1"/>
              </a:solidFill>
            </a:endParaRPr>
          </a:p>
        </p:txBody>
      </p:sp>
      <p:sp>
        <p:nvSpPr>
          <p:cNvPr id="174" name="Google Shape;174;p24"/>
          <p:cNvSpPr/>
          <p:nvPr/>
        </p:nvSpPr>
        <p:spPr>
          <a:xfrm>
            <a:off x="9234575" y="3550275"/>
            <a:ext cx="950400" cy="95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lt1"/>
                </a:solidFill>
              </a:rPr>
              <a:t>發覺</a:t>
            </a:r>
            <a:endParaRPr sz="1800">
              <a:solidFill>
                <a:schemeClr val="lt1"/>
              </a:solidFill>
            </a:endParaRPr>
          </a:p>
        </p:txBody>
      </p:sp>
      <p:cxnSp>
        <p:nvCxnSpPr>
          <p:cNvPr id="175" name="Google Shape;175;p24"/>
          <p:cNvCxnSpPr>
            <a:stCxn id="174" idx="2"/>
            <a:endCxn id="173" idx="6"/>
          </p:cNvCxnSpPr>
          <p:nvPr/>
        </p:nvCxnSpPr>
        <p:spPr>
          <a:xfrm rot="10800000">
            <a:off x="9155975" y="4025475"/>
            <a:ext cx="78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275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統一</a:t>
            </a:r>
            <a:endParaRPr/>
          </a:p>
        </p:txBody>
      </p:sp>
      <p:sp>
        <p:nvSpPr>
          <p:cNvPr id="181" name="Google Shape;181;p25"/>
          <p:cNvSpPr txBox="1"/>
          <p:nvPr>
            <p:ph idx="1" type="body"/>
          </p:nvPr>
        </p:nvSpPr>
        <p:spPr>
          <a:xfrm>
            <a:off x="311700" y="982675"/>
            <a:ext cx="8520600" cy="4007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zh-TW"/>
              <a:t>開</a:t>
            </a:r>
            <a:r>
              <a:rPr lang="zh-TW"/>
              <a:t>頭事件，找到出生證明但沒有帶走，被父親發現所以吵架，地點餐桌&amp;書房。心碎，保護人格出來，捅了父親一刀。現場沒有很凌亂。</a:t>
            </a:r>
            <a:endParaRPr/>
          </a:p>
          <a:p>
            <a:pPr indent="-334327" lvl="0" marL="457200" rtl="0" algn="l">
              <a:spcBef>
                <a:spcPts val="0"/>
              </a:spcBef>
              <a:spcAft>
                <a:spcPts val="0"/>
              </a:spcAft>
              <a:buSzPct val="100000"/>
              <a:buChar char="●"/>
            </a:pPr>
            <a:r>
              <a:rPr lang="zh-TW"/>
              <a:t>先被警方發現，再被親戚收養/發現。</a:t>
            </a:r>
            <a:endParaRPr/>
          </a:p>
          <a:p>
            <a:pPr indent="-334327" lvl="0" marL="457200" rtl="0" algn="l">
              <a:spcBef>
                <a:spcPts val="0"/>
              </a:spcBef>
              <a:spcAft>
                <a:spcPts val="0"/>
              </a:spcAft>
              <a:buSzPct val="100000"/>
              <a:buChar char="●"/>
            </a:pPr>
            <a:r>
              <a:rPr lang="zh-TW"/>
              <a:t>用對話推動劇情。</a:t>
            </a:r>
            <a:endParaRPr/>
          </a:p>
          <a:p>
            <a:pPr indent="-334327" lvl="0" marL="457200" rtl="0" algn="l">
              <a:spcBef>
                <a:spcPts val="0"/>
              </a:spcBef>
              <a:spcAft>
                <a:spcPts val="0"/>
              </a:spcAft>
              <a:buSzPct val="100000"/>
              <a:buChar char="●"/>
            </a:pPr>
            <a:r>
              <a:rPr lang="zh-TW"/>
              <a:t>「」對話，說出來的。</a:t>
            </a:r>
            <a:r>
              <a:rPr lang="zh-TW">
                <a:solidFill>
                  <a:srgbClr val="999999"/>
                </a:solidFill>
              </a:rPr>
              <a:t>『』表示想法，沒說出來的(淺灰標示)</a:t>
            </a:r>
            <a:r>
              <a:rPr lang="zh-TW"/>
              <a:t>。</a:t>
            </a:r>
            <a:endParaRPr/>
          </a:p>
          <a:p>
            <a:pPr indent="-334327" lvl="0" marL="457200" rtl="0" algn="l">
              <a:spcBef>
                <a:spcPts val="0"/>
              </a:spcBef>
              <a:spcAft>
                <a:spcPts val="0"/>
              </a:spcAft>
              <a:buSzPct val="100000"/>
              <a:buChar char="●"/>
            </a:pPr>
            <a:r>
              <a:rPr lang="zh-TW"/>
              <a:t>切換場景時要標示身處的場景。e.g.  -警察局-</a:t>
            </a:r>
            <a:endParaRPr/>
          </a:p>
          <a:p>
            <a:pPr indent="-334327" lvl="0" marL="457200" rtl="0" algn="l">
              <a:spcBef>
                <a:spcPts val="0"/>
              </a:spcBef>
              <a:spcAft>
                <a:spcPts val="0"/>
              </a:spcAft>
              <a:buSzPct val="100000"/>
              <a:buChar char="●"/>
            </a:pPr>
            <a:r>
              <a:rPr lang="zh-TW"/>
              <a:t>現實世界用羅寒岳，不過語氣有差；意識空間用各自的姓名。</a:t>
            </a:r>
            <a:endParaRPr/>
          </a:p>
          <a:p>
            <a:pPr indent="-334327" lvl="0" marL="457200" rtl="0" algn="l">
              <a:spcBef>
                <a:spcPts val="0"/>
              </a:spcBef>
              <a:spcAft>
                <a:spcPts val="0"/>
              </a:spcAft>
              <a:buSzPct val="100000"/>
              <a:buChar char="●"/>
            </a:pPr>
            <a:r>
              <a:rPr lang="zh-TW"/>
              <a:t>人格的語氣/自稱 : </a:t>
            </a:r>
            <a:endParaRPr/>
          </a:p>
          <a:p>
            <a:pPr indent="0" lvl="0" marL="457200" rtl="0" algn="l">
              <a:spcBef>
                <a:spcPts val="1200"/>
              </a:spcBef>
              <a:spcAft>
                <a:spcPts val="0"/>
              </a:spcAft>
              <a:buNone/>
            </a:pPr>
            <a:r>
              <a:rPr lang="zh-TW"/>
              <a:t>岳岳: 稚嫩/岳岳、永儒: 一板一眼，低音炮/我、焱: 沙啞，台語很溜/林北</a:t>
            </a:r>
            <a:endParaRPr/>
          </a:p>
          <a:p>
            <a:pPr indent="-334327" lvl="0" marL="457200" rtl="0" algn="l">
              <a:spcBef>
                <a:spcPts val="1200"/>
              </a:spcBef>
              <a:spcAft>
                <a:spcPts val="0"/>
              </a:spcAft>
              <a:buSzPct val="100000"/>
              <a:buChar char="●"/>
            </a:pPr>
            <a:r>
              <a:rPr lang="zh-TW"/>
              <a:t>喜好&amp;目標: </a:t>
            </a:r>
            <a:endParaRPr/>
          </a:p>
          <a:p>
            <a:pPr indent="0" lvl="0" marL="457200" rtl="0" algn="l">
              <a:spcBef>
                <a:spcPts val="1200"/>
              </a:spcBef>
              <a:spcAft>
                <a:spcPts val="0"/>
              </a:spcAft>
              <a:buNone/>
            </a:pPr>
            <a:r>
              <a:rPr lang="zh-TW"/>
              <a:t>岳岳: 吃、玩、卡通/感到被愛、永儒: 紀錄片、古典樂、寫文章/暢銷作家、焱: 音樂劇、動作片、吃肉、</a:t>
            </a:r>
            <a:r>
              <a:rPr lang="zh-TW"/>
              <a:t>健身</a:t>
            </a:r>
            <a:r>
              <a:rPr lang="zh-TW"/>
              <a:t>/看一場實體音樂</a:t>
            </a:r>
            <a:r>
              <a:rPr lang="zh-TW"/>
              <a:t>劇</a:t>
            </a:r>
            <a:r>
              <a:rPr lang="zh-TW"/>
              <a:t>、</a:t>
            </a:r>
            <a:r>
              <a:rPr lang="zh-TW"/>
              <a:t>煙嵐：打遊戲</a:t>
            </a:r>
            <a:endParaRPr/>
          </a:p>
          <a:p>
            <a:pPr indent="-334327" lvl="0" marL="457200" rtl="0" algn="l">
              <a:spcBef>
                <a:spcPts val="1200"/>
              </a:spcBef>
              <a:spcAft>
                <a:spcPts val="0"/>
              </a:spcAft>
              <a:buSzPct val="100000"/>
              <a:buChar char="●"/>
            </a:pPr>
            <a:r>
              <a:rPr lang="zh-TW"/>
              <a:t>代價 : 買到限量版的書，還要要到作家的簽名。</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開頭1</a:t>
            </a:r>
            <a:endParaRPr/>
          </a:p>
        </p:txBody>
      </p:sp>
      <p:sp>
        <p:nvSpPr>
          <p:cNvPr id="187" name="Google Shape;18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solidFill>
                  <a:schemeClr val="accent3"/>
                </a:solidFill>
              </a:rPr>
              <a:t>-羅家-</a:t>
            </a:r>
            <a:endParaRPr sz="1400">
              <a:solidFill>
                <a:schemeClr val="accent3"/>
              </a:solidFill>
            </a:endParaRPr>
          </a:p>
          <a:p>
            <a:pPr indent="0" lvl="0" marL="0" rtl="0" algn="l">
              <a:spcBef>
                <a:spcPts val="1200"/>
              </a:spcBef>
              <a:spcAft>
                <a:spcPts val="0"/>
              </a:spcAft>
              <a:buNone/>
            </a:pPr>
            <a:r>
              <a:rPr lang="zh-TW" sz="1400"/>
              <a:t>「羅寒岳！要我說幾次，不准進來我的</a:t>
            </a:r>
            <a:r>
              <a:rPr lang="zh-TW" sz="1400"/>
              <a:t>書房</a:t>
            </a:r>
            <a:r>
              <a:rPr lang="zh-TW" sz="1400"/>
              <a:t>，你到底是像到誰，那麼沒有規矩」羅辰旭走出書房，憤怒地向兒子吼道。</a:t>
            </a:r>
            <a:endParaRPr sz="1400"/>
          </a:p>
          <a:p>
            <a:pPr indent="0" lvl="0" marL="0" rtl="0" algn="l">
              <a:spcBef>
                <a:spcPts val="1200"/>
              </a:spcBef>
              <a:spcAft>
                <a:spcPts val="0"/>
              </a:spcAft>
              <a:buNone/>
            </a:pPr>
            <a:r>
              <a:rPr lang="zh-TW" sz="1400"/>
              <a:t>「對不起…我只是…</a:t>
            </a:r>
            <a:r>
              <a:rPr lang="zh-TW" sz="1400"/>
              <a:t>只是</a:t>
            </a:r>
            <a:r>
              <a:rPr lang="zh-TW" sz="1400"/>
              <a:t>想要找到出生證明而已」羅寒岳正坐在餐桌前吃飯，一聽到父親的怒吼聲，起身低頭小聲說道。</a:t>
            </a:r>
            <a:endParaRPr sz="1400"/>
          </a:p>
          <a:p>
            <a:pPr indent="0" lvl="0" marL="0" rtl="0" algn="l">
              <a:spcBef>
                <a:spcPts val="1200"/>
              </a:spcBef>
              <a:spcAft>
                <a:spcPts val="0"/>
              </a:spcAft>
              <a:buNone/>
            </a:pPr>
            <a:r>
              <a:rPr lang="zh-TW" sz="1400"/>
              <a:t>「你找那個沒用的東西做什麼？看看你是何時又如何害死你媽的嗎？」對於自己的唯一兒子，羅辰旭沒有絲毫耐心。</a:t>
            </a:r>
            <a:endParaRPr sz="1400"/>
          </a:p>
          <a:p>
            <a:pPr indent="0" lvl="0" marL="0" rtl="0" algn="l">
              <a:spcBef>
                <a:spcPts val="1200"/>
              </a:spcBef>
              <a:spcAft>
                <a:spcPts val="0"/>
              </a:spcAft>
              <a:buNone/>
            </a:pPr>
            <a:r>
              <a:rPr lang="zh-TW" sz="1400"/>
              <a:t>17年前，他</a:t>
            </a:r>
            <a:r>
              <a:rPr lang="zh-TW" sz="1400"/>
              <a:t>原本</a:t>
            </a:r>
            <a:r>
              <a:rPr lang="zh-TW" sz="1400"/>
              <a:t>滿懷期待地迎接一家三口的幸福日子，卻在妻子難產時瞬間破碎，他深愛妻子甚過世間一切事物，而</a:t>
            </a:r>
            <a:r>
              <a:rPr lang="zh-TW" sz="1400"/>
              <a:t>眼前的人</a:t>
            </a:r>
            <a:r>
              <a:rPr lang="zh-TW" sz="1400"/>
              <a:t>，羅寒岳，卻奪走她的性命。</a:t>
            </a:r>
            <a:endParaRPr sz="1400"/>
          </a:p>
          <a:p>
            <a:pPr indent="0" lvl="0" marL="0" rtl="0" algn="l">
              <a:spcBef>
                <a:spcPts val="1200"/>
              </a:spcBef>
              <a:spcAft>
                <a:spcPts val="1200"/>
              </a:spcAft>
              <a:buNone/>
            </a:pPr>
            <a:r>
              <a:rPr lang="zh-TW" sz="1400"/>
              <a:t>因此，看著和妻子極其相似的臉，羅辰旭總是感到憤怒，卻也忍不住想念妻子，心中五味雜陳。</a:t>
            </a:r>
            <a:endParaRPr sz="1400"/>
          </a:p>
        </p:txBody>
      </p:sp>
      <p:sp>
        <p:nvSpPr>
          <p:cNvPr id="188" name="Google Shape;188;p26">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開頭2</a:t>
            </a:r>
            <a:endParaRPr/>
          </a:p>
        </p:txBody>
      </p:sp>
      <p:sp>
        <p:nvSpPr>
          <p:cNvPr id="195" name="Google Shape;19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「我…我只是想看看自己出生前的紀錄和證明…」羅寒岳的頭越來越低。</a:t>
            </a:r>
            <a:endParaRPr/>
          </a:p>
          <a:p>
            <a:pPr indent="0" lvl="0" marL="0" rtl="0" algn="l">
              <a:spcBef>
                <a:spcPts val="1200"/>
              </a:spcBef>
              <a:spcAft>
                <a:spcPts val="0"/>
              </a:spcAft>
              <a:buNone/>
            </a:pPr>
            <a:r>
              <a:rPr lang="zh-TW">
                <a:solidFill>
                  <a:schemeClr val="accent2"/>
                </a:solidFill>
              </a:rPr>
              <a:t>『我只是想證明自己是在期待下出生的，也想看你是否還留著，希望你是愛我的…』</a:t>
            </a:r>
            <a:endParaRPr>
              <a:solidFill>
                <a:schemeClr val="accent2"/>
              </a:solidFill>
            </a:endParaRPr>
          </a:p>
          <a:p>
            <a:pPr indent="0" lvl="0" marL="0" rtl="0" algn="l">
              <a:spcBef>
                <a:spcPts val="1200"/>
              </a:spcBef>
              <a:spcAft>
                <a:spcPts val="0"/>
              </a:spcAft>
              <a:buNone/>
            </a:pPr>
            <a:r>
              <a:rPr lang="zh-TW"/>
              <a:t>「我早就扔了，留著它做什麼，要是能重來，我一定不生下你，是你害死你媽…」一說出口，羅辰旭就意識到自己說了非常殘忍的話，但這卻是他心中所想。</a:t>
            </a:r>
            <a:endParaRPr/>
          </a:p>
          <a:p>
            <a:pPr indent="0" lvl="0" marL="0" rtl="0" algn="l">
              <a:spcBef>
                <a:spcPts val="1200"/>
              </a:spcBef>
              <a:spcAft>
                <a:spcPts val="0"/>
              </a:spcAft>
              <a:buNone/>
            </a:pPr>
            <a:r>
              <a:rPr lang="zh-TW"/>
              <a:t>羅寒岳的期望</a:t>
            </a:r>
            <a:r>
              <a:rPr lang="zh-TW"/>
              <a:t>瞬間</a:t>
            </a:r>
            <a:r>
              <a:rPr lang="zh-TW"/>
              <a:t>被打碎，愣愣地直盯著父親，閉上雙眼忍住淚。</a:t>
            </a:r>
            <a:endParaRPr/>
          </a:p>
          <a:p>
            <a:pPr indent="0" lvl="0" marL="0" rtl="0" algn="l">
              <a:spcBef>
                <a:spcPts val="1200"/>
              </a:spcBef>
              <a:spcAft>
                <a:spcPts val="0"/>
              </a:spcAft>
              <a:buNone/>
            </a:pPr>
            <a:r>
              <a:rPr lang="zh-TW"/>
              <a:t>再次睜眼</a:t>
            </a:r>
            <a:r>
              <a:rPr lang="zh-TW"/>
              <a:t>，羅寒岳不知怎地手握了一把水果刀，不似方才軟弱的模樣，朝父親位置走去，將水果刀在羅辰旭面前比劃。</a:t>
            </a:r>
            <a:endParaRPr/>
          </a:p>
          <a:p>
            <a:pPr indent="0" lvl="0" marL="0" rtl="0" algn="l">
              <a:spcBef>
                <a:spcPts val="1200"/>
              </a:spcBef>
              <a:spcAft>
                <a:spcPts val="1200"/>
              </a:spcAft>
              <a:buNone/>
            </a:pPr>
            <a:r>
              <a:rPr lang="zh-TW"/>
              <a:t>「既然你這麼怪我害你失去了摯愛，那我送你去和媽相聚好了，如何？」羅寒岳挑了挑眉，輕撫著刀面說道</a:t>
            </a:r>
            <a:r>
              <a:rPr lang="zh-TW"/>
              <a:t>，語畢，朝刀尖吹了口氣</a:t>
            </a:r>
            <a:r>
              <a:rPr lang="zh-TW"/>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開頭3</a:t>
            </a:r>
            <a:endParaRPr/>
          </a:p>
        </p:txBody>
      </p:sp>
      <p:sp>
        <p:nvSpPr>
          <p:cNvPr id="201" name="Google Shape;20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zh-TW"/>
              <a:t>羅辰旭看著</a:t>
            </a:r>
            <a:r>
              <a:rPr lang="zh-TW"/>
              <a:t>平常唯唯諾諾的</a:t>
            </a:r>
            <a:r>
              <a:rPr lang="zh-TW"/>
              <a:t>兒子</a:t>
            </a:r>
            <a:r>
              <a:rPr lang="zh-TW"/>
              <a:t>充滿殺氣的眼神，不自覺地後退</a:t>
            </a:r>
            <a:r>
              <a:rPr lang="zh-TW"/>
              <a:t>，「你…你不要過來…」</a:t>
            </a:r>
            <a:endParaRPr/>
          </a:p>
          <a:p>
            <a:pPr indent="0" lvl="0" marL="0" rtl="0" algn="l">
              <a:spcBef>
                <a:spcPts val="1200"/>
              </a:spcBef>
              <a:spcAft>
                <a:spcPts val="0"/>
              </a:spcAft>
              <a:buNone/>
            </a:pPr>
            <a:r>
              <a:rPr lang="zh-TW"/>
              <a:t>「這樣不剛好完成你的心願嗎？你能在沒有我的地方和媽相聚，我很聰明對吧！」此時刀已經架在羅辰旭的脖子上。</a:t>
            </a:r>
            <a:endParaRPr/>
          </a:p>
          <a:p>
            <a:pPr indent="0" lvl="0" marL="0" rtl="0" algn="l">
              <a:spcBef>
                <a:spcPts val="1200"/>
              </a:spcBef>
              <a:spcAft>
                <a:spcPts val="0"/>
              </a:spcAft>
              <a:buNone/>
            </a:pPr>
            <a:r>
              <a:rPr lang="zh-TW"/>
              <a:t>羅辰旭不敢亂動，眼前的人並非他認識的兒子，他感受到刀鋒的冰涼觸感，接著，鮮血如毛毛雨般滴落，他難以置信地瞪大雙眼，看著羅寒岳，沒想到自己</a:t>
            </a:r>
            <a:r>
              <a:rPr lang="zh-TW"/>
              <a:t>居然</a:t>
            </a:r>
            <a:r>
              <a:rPr lang="zh-TW"/>
              <a:t>會死在兒子手中「你…你居然…」。</a:t>
            </a:r>
            <a:endParaRPr/>
          </a:p>
          <a:p>
            <a:pPr indent="0" lvl="0" marL="0" rtl="0" algn="l">
              <a:spcBef>
                <a:spcPts val="1200"/>
              </a:spcBef>
              <a:spcAft>
                <a:spcPts val="0"/>
              </a:spcAft>
              <a:buNone/>
            </a:pPr>
            <a:r>
              <a:rPr lang="zh-TW"/>
              <a:t>話還來不及說完，</a:t>
            </a:r>
            <a:r>
              <a:rPr lang="zh-TW"/>
              <a:t>刀就刺進羅辰旭的胸膛</a:t>
            </a:r>
            <a:r>
              <a:rPr lang="zh-TW"/>
              <a:t>，「這樣你就沒辦法傷害他了」羅寒岳</a:t>
            </a:r>
            <a:r>
              <a:rPr lang="zh-TW"/>
              <a:t>如完成任務般</a:t>
            </a:r>
            <a:r>
              <a:rPr lang="zh-TW"/>
              <a:t>滿意地說道。</a:t>
            </a:r>
            <a:endParaRPr/>
          </a:p>
          <a:p>
            <a:pPr indent="0" lvl="0" marL="0" rtl="0" algn="l">
              <a:spcBef>
                <a:spcPts val="1200"/>
              </a:spcBef>
              <a:spcAft>
                <a:spcPts val="1200"/>
              </a:spcAft>
              <a:buNone/>
            </a:pPr>
            <a:r>
              <a:rPr lang="zh-TW"/>
              <a:t>低下頭，看著自己沾滿血的雙手，</a:t>
            </a:r>
            <a:r>
              <a:rPr lang="zh-TW"/>
              <a:t>羅寒岳感到一陣暈眩，陷入昏迷</a:t>
            </a:r>
            <a:r>
              <a:rPr lang="zh-TW"/>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開頭4</a:t>
            </a:r>
            <a:endParaRPr/>
          </a:p>
        </p:txBody>
      </p:sp>
      <p:sp>
        <p:nvSpPr>
          <p:cNvPr id="207" name="Google Shape;207;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再次醒來</a:t>
            </a:r>
            <a:r>
              <a:rPr lang="zh-TW"/>
              <a:t>，羅寒岳看著已無生命跡象的父親，伸出手探鼻息，望著自己不知為何沾滿血的雙手，不敢相信父親已經死亡，「我還有好多事想和您一起做啊…而且</a:t>
            </a:r>
            <a:endParaRPr/>
          </a:p>
          <a:p>
            <a:pPr indent="0" lvl="0" marL="0" rtl="0" algn="l">
              <a:spcBef>
                <a:spcPts val="1200"/>
              </a:spcBef>
              <a:spcAft>
                <a:spcPts val="0"/>
              </a:spcAft>
              <a:buNone/>
            </a:pPr>
            <a:r>
              <a:rPr lang="zh-TW"/>
              <a:t>(</a:t>
            </a:r>
            <a:r>
              <a:rPr lang="zh-TW"/>
              <a:t>請協助完成這句話，這將會決定接下來出場的人格</a:t>
            </a:r>
            <a:r>
              <a:rPr lang="zh-TW"/>
              <a:t>)</a:t>
            </a:r>
            <a:endParaRPr/>
          </a:p>
          <a:p>
            <a:pPr indent="-342900" lvl="0" marL="457200" rtl="0" algn="l">
              <a:spcBef>
                <a:spcPts val="1200"/>
              </a:spcBef>
              <a:spcAft>
                <a:spcPts val="0"/>
              </a:spcAft>
              <a:buSzPts val="1800"/>
              <a:buChar char="●"/>
            </a:pPr>
            <a:r>
              <a:rPr lang="zh-TW"/>
              <a:t>我也還</a:t>
            </a:r>
            <a:r>
              <a:rPr lang="zh-TW"/>
              <a:t>來不及成為您的驕傲</a:t>
            </a:r>
            <a:r>
              <a:rPr lang="zh-TW"/>
              <a:t>」(理性)</a:t>
            </a:r>
            <a:endParaRPr/>
          </a:p>
          <a:p>
            <a:pPr indent="-342900" lvl="0" marL="457200" rtl="0" algn="l">
              <a:spcBef>
                <a:spcPts val="0"/>
              </a:spcBef>
              <a:spcAft>
                <a:spcPts val="0"/>
              </a:spcAft>
              <a:buSzPts val="1800"/>
              <a:buChar char="●"/>
            </a:pPr>
            <a:r>
              <a:rPr lang="zh-TW"/>
              <a:t>我</a:t>
            </a:r>
            <a:r>
              <a:rPr lang="zh-TW"/>
              <a:t>們的心結還沒打開</a:t>
            </a:r>
            <a:r>
              <a:rPr lang="zh-TW"/>
              <a:t>」(暴力)</a:t>
            </a:r>
            <a:endParaRPr/>
          </a:p>
          <a:p>
            <a:pPr indent="0" lvl="0" marL="0" rtl="0" algn="l">
              <a:spcBef>
                <a:spcPts val="1200"/>
              </a:spcBef>
              <a:spcAft>
                <a:spcPts val="1200"/>
              </a:spcAft>
              <a:buNone/>
            </a:pPr>
            <a:r>
              <a:rPr lang="zh-TW"/>
              <a:t>語畢，羅寒岳再次陷入昏迷。</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理性</a:t>
            </a:r>
            <a:endParaRPr/>
          </a:p>
        </p:txBody>
      </p:sp>
      <p:sp>
        <p:nvSpPr>
          <p:cNvPr id="213" name="Google Shape;21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TW"/>
              <a:t>羅</a:t>
            </a:r>
            <a:r>
              <a:rPr lang="zh-TW"/>
              <a:t>寒岳再次醒來，</a:t>
            </a:r>
            <a:r>
              <a:rPr lang="zh-TW"/>
              <a:t>看著身旁的父親屍體，再望向滿是鮮血的雙手，自言自語道</a:t>
            </a:r>
            <a:r>
              <a:rPr lang="zh-TW"/>
              <a:t>「</a:t>
            </a:r>
            <a:r>
              <a:rPr lang="zh-TW"/>
              <a:t>又來了</a:t>
            </a:r>
            <a:r>
              <a:rPr lang="zh-TW"/>
              <a:t>」，</a:t>
            </a:r>
            <a:r>
              <a:rPr lang="zh-TW"/>
              <a:t>皺著眉頭</a:t>
            </a:r>
            <a:r>
              <a:rPr lang="zh-TW"/>
              <a:t>思考著接下來要如何處理屍體。</a:t>
            </a:r>
            <a:endParaRPr/>
          </a:p>
          <a:p>
            <a:pPr indent="0" lvl="0" marL="0" rtl="0" algn="l">
              <a:spcBef>
                <a:spcPts val="1200"/>
              </a:spcBef>
              <a:spcAft>
                <a:spcPts val="0"/>
              </a:spcAft>
              <a:buNone/>
            </a:pPr>
            <a:r>
              <a:rPr lang="zh-TW"/>
              <a:t>「這個年紀被報案</a:t>
            </a:r>
            <a:r>
              <a:rPr lang="zh-TW"/>
              <a:t>可以減輕</a:t>
            </a:r>
            <a:r>
              <a:rPr lang="zh-TW"/>
              <a:t>刑事責任</a:t>
            </a:r>
            <a:r>
              <a:rPr lang="zh-TW"/>
              <a:t>，</a:t>
            </a:r>
            <a:r>
              <a:rPr lang="zh-TW"/>
              <a:t>或是揭露自己有這個病就能無罪…</a:t>
            </a:r>
            <a:r>
              <a:rPr lang="zh-TW"/>
              <a:t>」</a:t>
            </a:r>
            <a:endParaRPr/>
          </a:p>
          <a:p>
            <a:pPr indent="0" lvl="0" marL="0" rtl="0" algn="l">
              <a:spcBef>
                <a:spcPts val="1200"/>
              </a:spcBef>
              <a:spcAft>
                <a:spcPts val="0"/>
              </a:spcAft>
              <a:buNone/>
            </a:pPr>
            <a:r>
              <a:rPr lang="zh-TW"/>
              <a:t>「還是要偷偷扔到野外呢？這樣連犯案紀錄都不會有，但是我沒辦法獨自運送屍體到那麼遠的地方…」</a:t>
            </a:r>
            <a:endParaRPr/>
          </a:p>
          <a:p>
            <a:pPr indent="0" lvl="0" marL="0" rtl="0" algn="l">
              <a:spcBef>
                <a:spcPts val="1200"/>
              </a:spcBef>
              <a:spcAft>
                <a:spcPts val="0"/>
              </a:spcAft>
              <a:buNone/>
            </a:pPr>
            <a:r>
              <a:rPr lang="zh-TW"/>
              <a:t>「還是就拿個黑色大垃圾袋把他裝起來丟社區垃圾集中區好了，可是屍體容易發出惡臭味，況且容貌沒有損壞，很容易辨認身分、讓自己變成嫌疑人，那還不如直接報案」</a:t>
            </a:r>
            <a:endParaRPr/>
          </a:p>
          <a:p>
            <a:pPr indent="0" lvl="0" marL="0" rtl="0" algn="l">
              <a:spcBef>
                <a:spcPts val="1200"/>
              </a:spcBef>
              <a:spcAft>
                <a:spcPts val="0"/>
              </a:spcAft>
              <a:buNone/>
            </a:pPr>
            <a:r>
              <a:rPr lang="zh-TW"/>
              <a:t>羅寒岳就在房子裡來回踱步，喃喃自語著。</a:t>
            </a:r>
            <a:endParaRPr/>
          </a:p>
          <a:p>
            <a:pPr indent="0" lvl="0" marL="0" rtl="0" algn="l">
              <a:spcBef>
                <a:spcPts val="1200"/>
              </a:spcBef>
              <a:spcAft>
                <a:spcPts val="1200"/>
              </a:spcAft>
              <a:buNone/>
            </a:pPr>
            <a:r>
              <a:rPr lang="zh-TW"/>
              <a:t>「還是</a:t>
            </a:r>
            <a:r>
              <a:rPr b="1" lang="zh-TW">
                <a:solidFill>
                  <a:srgbClr val="CC0000"/>
                </a:solidFill>
              </a:rPr>
              <a:t>自首</a:t>
            </a:r>
            <a:r>
              <a:rPr lang="zh-TW"/>
              <a:t>好了，反正</a:t>
            </a:r>
            <a:r>
              <a:rPr lang="zh-TW"/>
              <a:t>還有辦法脫罪</a:t>
            </a:r>
            <a:r>
              <a:rPr lang="zh-TW"/>
              <a:t>」做出選擇的他先去清理手上的血跡並換件衣服，隨後便出門</a:t>
            </a:r>
            <a:r>
              <a:rPr lang="zh-TW"/>
              <a:t>自首</a:t>
            </a:r>
            <a:r>
              <a:rPr lang="zh-TW"/>
              <a:t>。</a:t>
            </a:r>
            <a:endParaRPr/>
          </a:p>
        </p:txBody>
      </p:sp>
      <p:sp>
        <p:nvSpPr>
          <p:cNvPr id="214" name="Google Shape;214;p3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暴力</a:t>
            </a:r>
            <a:endParaRPr/>
          </a:p>
        </p:txBody>
      </p:sp>
      <p:sp>
        <p:nvSpPr>
          <p:cNvPr id="221" name="Google Shape;22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a:t>羅</a:t>
            </a:r>
            <a:r>
              <a:rPr lang="zh-TW"/>
              <a:t>寒岳再次醒來，看著身旁的父親屍體，</a:t>
            </a:r>
            <a:r>
              <a:rPr lang="zh-TW"/>
              <a:t>像是習以為常般說道「擱來啊…煩死」，雖然語氣厭煩但因為</a:t>
            </a:r>
            <a:r>
              <a:rPr lang="zh-TW"/>
              <a:t>擔心放太久家裡會飄出屍體的惡臭味，且自己是在現場的唯一嫌疑人，必須快點處理掉屍體。</a:t>
            </a:r>
            <a:endParaRPr/>
          </a:p>
          <a:p>
            <a:pPr indent="0" lvl="0" marL="0" rtl="0" algn="l">
              <a:spcBef>
                <a:spcPts val="1200"/>
              </a:spcBef>
              <a:spcAft>
                <a:spcPts val="0"/>
              </a:spcAft>
              <a:buNone/>
            </a:pPr>
            <a:r>
              <a:rPr lang="zh-TW"/>
              <a:t>找到家裡的大麻布袋及黑色大垃圾袋，羅寒岳開始將屍體拖起身，並同時把黑色大垃圾袋先由頭部套入，完整裝入後再綑綁起來，並放入大麻布袋。</a:t>
            </a:r>
            <a:endParaRPr/>
          </a:p>
          <a:p>
            <a:pPr indent="0" lvl="0" marL="0" rtl="0" algn="l">
              <a:spcBef>
                <a:spcPts val="1200"/>
              </a:spcBef>
              <a:spcAft>
                <a:spcPts val="0"/>
              </a:spcAft>
              <a:buNone/>
            </a:pPr>
            <a:r>
              <a:rPr lang="zh-TW"/>
              <a:t>接著，羅寒岳清理手上的血跡並換件衣服，拖著大麻布袋像是拖著大型垃圾一樣，一如往常地出門，並將麻布袋丟入社區的垃圾集中區一般垃圾。</a:t>
            </a:r>
            <a:endParaRPr/>
          </a:p>
          <a:p>
            <a:pPr indent="0" lvl="0" marL="0" rtl="0" algn="l">
              <a:spcBef>
                <a:spcPts val="1200"/>
              </a:spcBef>
              <a:spcAft>
                <a:spcPts val="1200"/>
              </a:spcAft>
              <a:buNone/>
            </a:pPr>
            <a:r>
              <a:rPr lang="zh-TW"/>
              <a:t>但他萬萬沒有想到的是，屍體在垃圾集中區飄出了極濃的腐爛味道，所以社區管理員決定將一個個垃圾打開看是誰沒有按照垃圾分類，因此事跡曝光，</a:t>
            </a:r>
            <a:r>
              <a:rPr lang="zh-TW"/>
              <a:t>管理員報警，</a:t>
            </a:r>
            <a:r>
              <a:rPr lang="zh-TW"/>
              <a:t>羅寒岳被帶往派出所詢問。</a:t>
            </a:r>
            <a:endParaRPr/>
          </a:p>
        </p:txBody>
      </p:sp>
      <p:sp>
        <p:nvSpPr>
          <p:cNvPr id="222" name="Google Shape;222;p3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代辦事項</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Mediawiki </a:t>
            </a:r>
            <a:r>
              <a:rPr lang="zh-TW"/>
              <a:t>條目設立</a:t>
            </a:r>
            <a:endParaRPr/>
          </a:p>
          <a:p>
            <a:pPr indent="-342900" lvl="0" marL="457200" rtl="0" algn="l">
              <a:spcBef>
                <a:spcPts val="0"/>
              </a:spcBef>
              <a:spcAft>
                <a:spcPts val="0"/>
              </a:spcAft>
              <a:buSzPts val="1800"/>
              <a:buChar char="●"/>
            </a:pPr>
            <a:r>
              <a:rPr lang="zh-TW"/>
              <a:t>計劃書</a:t>
            </a:r>
            <a:endParaRPr/>
          </a:p>
          <a:p>
            <a:pPr indent="-342900" lvl="0" marL="457200" rtl="0" algn="l">
              <a:spcBef>
                <a:spcPts val="0"/>
              </a:spcBef>
              <a:spcAft>
                <a:spcPts val="0"/>
              </a:spcAft>
              <a:buSzPts val="1800"/>
              <a:buChar char="●"/>
            </a:pPr>
            <a:r>
              <a:rPr lang="zh-TW"/>
              <a:t>簡報</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zh-TW"/>
              <a:t>Twine的條目連結 ok</a:t>
            </a:r>
            <a:endParaRPr/>
          </a:p>
          <a:p>
            <a:pPr indent="-342900" lvl="0" marL="457200" rtl="0" algn="l">
              <a:spcBef>
                <a:spcPts val="0"/>
              </a:spcBef>
              <a:spcAft>
                <a:spcPts val="0"/>
              </a:spcAft>
              <a:buSzPts val="1800"/>
              <a:buChar char="●"/>
            </a:pPr>
            <a:r>
              <a:rPr lang="zh-TW"/>
              <a:t>從Mediawiki連到Twine的連結 ok </a:t>
            </a:r>
            <a:endParaRPr/>
          </a:p>
          <a:p>
            <a:pPr indent="-342900" lvl="0" marL="457200" rtl="0" algn="l">
              <a:spcBef>
                <a:spcPts val="0"/>
              </a:spcBef>
              <a:spcAft>
                <a:spcPts val="0"/>
              </a:spcAft>
              <a:buSzPts val="1800"/>
              <a:buChar char="●"/>
            </a:pPr>
            <a:r>
              <a:rPr lang="zh-TW"/>
              <a:t>—-----------------------------------------------------------------------</a:t>
            </a:r>
            <a:endParaRPr/>
          </a:p>
          <a:p>
            <a:pPr indent="-342900" lvl="0" marL="457200" rtl="0" algn="l">
              <a:spcBef>
                <a:spcPts val="0"/>
              </a:spcBef>
              <a:spcAft>
                <a:spcPts val="0"/>
              </a:spcAft>
              <a:buSzPts val="1800"/>
              <a:buChar char="●"/>
            </a:pPr>
            <a:r>
              <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收留(理性)1</a:t>
            </a:r>
            <a:endParaRPr/>
          </a:p>
        </p:txBody>
      </p:sp>
      <p:sp>
        <p:nvSpPr>
          <p:cNvPr id="229" name="Google Shape;229;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688"/>
              <a:buFont typeface="Arial"/>
              <a:buNone/>
            </a:pPr>
            <a:r>
              <a:rPr lang="zh-TW" sz="1400">
                <a:solidFill>
                  <a:schemeClr val="accent3"/>
                </a:solidFill>
              </a:rPr>
              <a:t>-警局內-</a:t>
            </a:r>
            <a:endParaRPr sz="1400">
              <a:solidFill>
                <a:schemeClr val="accent3"/>
              </a:solidFill>
            </a:endParaRPr>
          </a:p>
          <a:p>
            <a:pPr indent="0" lvl="0" marL="0" rtl="0" algn="l">
              <a:lnSpc>
                <a:spcPct val="100000"/>
              </a:lnSpc>
              <a:spcBef>
                <a:spcPts val="1200"/>
              </a:spcBef>
              <a:spcAft>
                <a:spcPts val="0"/>
              </a:spcAft>
              <a:buClr>
                <a:srgbClr val="000000"/>
              </a:buClr>
              <a:buSzPts val="688"/>
              <a:buFont typeface="Arial"/>
              <a:buNone/>
            </a:pPr>
            <a:r>
              <a:rPr lang="zh-TW" sz="1400"/>
              <a:t>看著一個青少年前來自首殺了人還極其冷靜，警察難以置信。</a:t>
            </a:r>
            <a:endParaRPr sz="1400"/>
          </a:p>
          <a:p>
            <a:pPr indent="0" lvl="0" marL="0" rtl="0" algn="l">
              <a:lnSpc>
                <a:spcPct val="100000"/>
              </a:lnSpc>
              <a:spcBef>
                <a:spcPts val="1200"/>
              </a:spcBef>
              <a:spcAft>
                <a:spcPts val="0"/>
              </a:spcAft>
              <a:buClr>
                <a:srgbClr val="000000"/>
              </a:buClr>
              <a:buSzPts val="688"/>
              <a:buFont typeface="Arial"/>
              <a:buNone/>
            </a:pPr>
            <a:r>
              <a:rPr lang="zh-TW" sz="1400"/>
              <a:t>「你為什麼這麼做？</a:t>
            </a:r>
            <a:r>
              <a:rPr lang="zh-TW" sz="1400"/>
              <a:t>你的動機是什麼？</a:t>
            </a:r>
            <a:r>
              <a:rPr lang="zh-TW" sz="1400"/>
              <a:t>」一個警察打破了寂靜，其他警察還在震驚中無法緩過來。</a:t>
            </a:r>
            <a:endParaRPr sz="1400"/>
          </a:p>
          <a:p>
            <a:pPr indent="0" lvl="0" marL="0" rtl="0" algn="l">
              <a:lnSpc>
                <a:spcPct val="100000"/>
              </a:lnSpc>
              <a:spcBef>
                <a:spcPts val="1200"/>
              </a:spcBef>
              <a:spcAft>
                <a:spcPts val="0"/>
              </a:spcAft>
              <a:buClr>
                <a:srgbClr val="000000"/>
              </a:buClr>
              <a:buSzPts val="688"/>
              <a:buFont typeface="Arial"/>
              <a:buNone/>
            </a:pPr>
            <a:r>
              <a:rPr lang="zh-TW" sz="1400"/>
              <a:t>「我也不知道，再次醒來就變成這樣了」羅寒岳聳聳肩，</a:t>
            </a:r>
            <a:r>
              <a:rPr lang="zh-TW" sz="1400">
                <a:solidFill>
                  <a:schemeClr val="accent2"/>
                </a:solidFill>
              </a:rPr>
              <a:t>『我也想知道這到底是什麼回事』</a:t>
            </a:r>
            <a:r>
              <a:rPr lang="zh-TW" sz="1400"/>
              <a:t>。</a:t>
            </a:r>
            <a:endParaRPr sz="1400"/>
          </a:p>
          <a:p>
            <a:pPr indent="0" lvl="0" marL="0" rtl="0" algn="l">
              <a:lnSpc>
                <a:spcPct val="100000"/>
              </a:lnSpc>
              <a:spcBef>
                <a:spcPts val="1200"/>
              </a:spcBef>
              <a:spcAft>
                <a:spcPts val="0"/>
              </a:spcAft>
              <a:buClr>
                <a:srgbClr val="000000"/>
              </a:buClr>
              <a:buSzPts val="688"/>
              <a:buFont typeface="Arial"/>
              <a:buNone/>
            </a:pPr>
            <a:r>
              <a:rPr lang="zh-TW" sz="1400"/>
              <a:t>同時間，「欸焱，我現在需要你的幫助，快來控制室，我們讓警察看看不同人格的對話」羅寒岳用心電感應召喚體內的另一人格</a:t>
            </a:r>
            <a:r>
              <a:rPr lang="zh-TW" sz="1400"/>
              <a:t>。</a:t>
            </a:r>
            <a:endParaRPr sz="1400"/>
          </a:p>
          <a:p>
            <a:pPr indent="0" lvl="0" marL="0" rtl="0" algn="l">
              <a:lnSpc>
                <a:spcPct val="100000"/>
              </a:lnSpc>
              <a:spcBef>
                <a:spcPts val="1200"/>
              </a:spcBef>
              <a:spcAft>
                <a:spcPts val="0"/>
              </a:spcAft>
              <a:buClr>
                <a:srgbClr val="000000"/>
              </a:buClr>
              <a:buSzPts val="688"/>
              <a:buFont typeface="Arial"/>
              <a:buNone/>
            </a:pPr>
            <a:r>
              <a:rPr lang="zh-TW" sz="1400"/>
              <a:t>「那你知道你接下來要面對什麼嗎？」</a:t>
            </a:r>
            <a:r>
              <a:rPr lang="zh-TW" sz="1400"/>
              <a:t>警察提問。</a:t>
            </a:r>
            <a:endParaRPr sz="1400"/>
          </a:p>
          <a:p>
            <a:pPr indent="0" lvl="0" marL="0" rtl="0" algn="l">
              <a:lnSpc>
                <a:spcPct val="100000"/>
              </a:lnSpc>
              <a:spcBef>
                <a:spcPts val="1200"/>
              </a:spcBef>
              <a:spcAft>
                <a:spcPts val="0"/>
              </a:spcAft>
              <a:buClr>
                <a:srgbClr val="000000"/>
              </a:buClr>
              <a:buSzPts val="688"/>
              <a:buFont typeface="Arial"/>
              <a:buNone/>
            </a:pPr>
            <a:r>
              <a:rPr lang="zh-TW" sz="1400"/>
              <a:t>「嗯，但我未成年，</a:t>
            </a:r>
            <a:r>
              <a:rPr lang="zh-TW" sz="1400"/>
              <a:t>會被減刑，而且…</a:t>
            </a:r>
            <a:r>
              <a:rPr lang="zh-TW" sz="1400"/>
              <a:t>」</a:t>
            </a:r>
            <a:r>
              <a:rPr lang="zh-TW" sz="1400"/>
              <a:t>說到一半，「他誰啊，現在是什麼情況，叫我幹嘛，什麼減刑？你犯罪了！？」羅寒岳的語氣變的急促且粗暴，與方才冷靜沉著的人截然不同。</a:t>
            </a:r>
            <a:endParaRPr sz="1400"/>
          </a:p>
          <a:p>
            <a:pPr indent="0" lvl="0" marL="0" rtl="0" algn="l">
              <a:lnSpc>
                <a:spcPct val="100000"/>
              </a:lnSpc>
              <a:spcBef>
                <a:spcPts val="1200"/>
              </a:spcBef>
              <a:spcAft>
                <a:spcPts val="0"/>
              </a:spcAft>
              <a:buClr>
                <a:srgbClr val="000000"/>
              </a:buClr>
              <a:buSzPts val="688"/>
              <a:buFont typeface="Arial"/>
              <a:buNone/>
            </a:pPr>
            <a:r>
              <a:rPr lang="zh-TW" sz="1400"/>
              <a:t>「而且如何？」</a:t>
            </a:r>
            <a:endParaRPr sz="1400"/>
          </a:p>
          <a:p>
            <a:pPr indent="0" lvl="0" marL="0" rtl="0" algn="l">
              <a:lnSpc>
                <a:spcPct val="100000"/>
              </a:lnSpc>
              <a:spcBef>
                <a:spcPts val="1200"/>
              </a:spcBef>
              <a:spcAft>
                <a:spcPts val="1200"/>
              </a:spcAft>
              <a:buClr>
                <a:srgbClr val="000000"/>
              </a:buClr>
              <a:buSzPts val="688"/>
              <a:buFont typeface="Arial"/>
              <a:buNone/>
            </a:pPr>
            <a:r>
              <a:rPr lang="zh-TW" sz="1400"/>
              <a:t>「我有人格分裂，我想這應該是可以被判無刑責，所以我才會來自首，剛才就是另一個人格的意見」羅寒岳說道。</a:t>
            </a:r>
            <a:endParaRPr sz="1400"/>
          </a:p>
        </p:txBody>
      </p:sp>
      <p:sp>
        <p:nvSpPr>
          <p:cNvPr id="230" name="Google Shape;230;p3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收留(理性)2</a:t>
            </a:r>
            <a:endParaRPr/>
          </a:p>
        </p:txBody>
      </p:sp>
      <p:sp>
        <p:nvSpPr>
          <p:cNvPr id="237" name="Google Shape;23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rgbClr val="000000"/>
              </a:buClr>
              <a:buSzPct val="49107"/>
              <a:buFont typeface="Arial"/>
              <a:buNone/>
            </a:pPr>
            <a:r>
              <a:rPr lang="zh-TW" sz="1400"/>
              <a:t>警察看著眼前的少年，他難以將兩者聯想成是同一人，心想這個孩子肯定有苦衷。</a:t>
            </a:r>
            <a:endParaRPr sz="1400"/>
          </a:p>
          <a:p>
            <a:pPr indent="0" lvl="0" marL="0" rtl="0" algn="l">
              <a:lnSpc>
                <a:spcPct val="100000"/>
              </a:lnSpc>
              <a:spcBef>
                <a:spcPts val="1200"/>
              </a:spcBef>
              <a:spcAft>
                <a:spcPts val="0"/>
              </a:spcAft>
              <a:buClr>
                <a:srgbClr val="000000"/>
              </a:buClr>
              <a:buSzPct val="49107"/>
              <a:buFont typeface="Arial"/>
              <a:buNone/>
            </a:pPr>
            <a:r>
              <a:rPr lang="zh-TW" sz="1400"/>
              <a:t>「那你有醫生開的相關證明嗎？」警察問道，因為要有醫生開設的證明才有效。</a:t>
            </a:r>
            <a:endParaRPr sz="1400"/>
          </a:p>
          <a:p>
            <a:pPr indent="0" lvl="0" marL="0" rtl="0" algn="l">
              <a:lnSpc>
                <a:spcPct val="100000"/>
              </a:lnSpc>
              <a:spcBef>
                <a:spcPts val="1200"/>
              </a:spcBef>
              <a:spcAft>
                <a:spcPts val="0"/>
              </a:spcAft>
              <a:buClr>
                <a:srgbClr val="000000"/>
              </a:buClr>
              <a:buSzPct val="49107"/>
              <a:buFont typeface="Arial"/>
              <a:buNone/>
            </a:pPr>
            <a:r>
              <a:rPr lang="zh-TW" sz="1400"/>
              <a:t>「沒有，而且這個身體原本的主人也不知情」羅寒岳回答道。</a:t>
            </a:r>
            <a:endParaRPr sz="1400"/>
          </a:p>
          <a:p>
            <a:pPr indent="0" lvl="0" marL="0" rtl="0" algn="l">
              <a:lnSpc>
                <a:spcPct val="100000"/>
              </a:lnSpc>
              <a:spcBef>
                <a:spcPts val="1200"/>
              </a:spcBef>
              <a:spcAft>
                <a:spcPts val="0"/>
              </a:spcAft>
              <a:buClr>
                <a:srgbClr val="000000"/>
              </a:buClr>
              <a:buSzPct val="49107"/>
              <a:buFont typeface="Arial"/>
              <a:buNone/>
            </a:pPr>
            <a:r>
              <a:rPr lang="zh-TW" sz="1400"/>
              <a:t>「那你必須去取得證明，才有可能免除刑責」警察說明用意。</a:t>
            </a:r>
            <a:endParaRPr sz="1400"/>
          </a:p>
          <a:p>
            <a:pPr indent="0" lvl="0" marL="0" rtl="0" algn="l">
              <a:lnSpc>
                <a:spcPct val="100000"/>
              </a:lnSpc>
              <a:spcBef>
                <a:spcPts val="1200"/>
              </a:spcBef>
              <a:spcAft>
                <a:spcPts val="0"/>
              </a:spcAft>
              <a:buClr>
                <a:srgbClr val="000000"/>
              </a:buClr>
              <a:buSzPct val="49107"/>
              <a:buFont typeface="Arial"/>
              <a:buNone/>
            </a:pPr>
            <a:r>
              <a:rPr lang="zh-TW" sz="1400"/>
              <a:t>「所以，等等我們會帶你去看醫生，若你說的情況屬實就能取得證明」警察接著說。</a:t>
            </a:r>
            <a:endParaRPr sz="1400"/>
          </a:p>
          <a:p>
            <a:pPr indent="0" lvl="0" marL="0" rtl="0" algn="l">
              <a:lnSpc>
                <a:spcPct val="100000"/>
              </a:lnSpc>
              <a:spcBef>
                <a:spcPts val="1200"/>
              </a:spcBef>
              <a:spcAft>
                <a:spcPts val="0"/>
              </a:spcAft>
              <a:buClr>
                <a:srgbClr val="000000"/>
              </a:buClr>
              <a:buSzPct val="49107"/>
              <a:buFont typeface="Arial"/>
              <a:buNone/>
            </a:pPr>
            <a:r>
              <a:rPr lang="zh-TW" sz="1400"/>
              <a:t>「另外，雖然你自首，但我們還是會去實地調查取證，看是否與你說的相符，還有因為現在你的監護人都去世了，我聯繫了你的親戚，接下來的時間將由他們成為你的</a:t>
            </a:r>
            <a:r>
              <a:rPr b="1" lang="zh-TW" sz="1400">
                <a:solidFill>
                  <a:srgbClr val="CC0000"/>
                </a:solidFill>
              </a:rPr>
              <a:t>監護人</a:t>
            </a:r>
            <a:r>
              <a:rPr lang="zh-TW" sz="1400"/>
              <a:t>。」警察說道，心想至少不能讓他無依無靠。</a:t>
            </a:r>
            <a:endParaRPr sz="1400"/>
          </a:p>
          <a:p>
            <a:pPr indent="0" lvl="0" marL="0" rtl="0" algn="l">
              <a:lnSpc>
                <a:spcPct val="100000"/>
              </a:lnSpc>
              <a:spcBef>
                <a:spcPts val="1200"/>
              </a:spcBef>
              <a:spcAft>
                <a:spcPts val="0"/>
              </a:spcAft>
              <a:buNone/>
            </a:pPr>
            <a:r>
              <a:rPr lang="zh-TW" sz="1400"/>
              <a:t>「嗯？誰啊？」這個話題引起了羅寒岳的興趣。</a:t>
            </a:r>
            <a:endParaRPr sz="1400"/>
          </a:p>
          <a:p>
            <a:pPr indent="0" lvl="0" marL="0" rtl="0" algn="l">
              <a:lnSpc>
                <a:spcPct val="100000"/>
              </a:lnSpc>
              <a:spcBef>
                <a:spcPts val="1200"/>
              </a:spcBef>
              <a:spcAft>
                <a:spcPts val="0"/>
              </a:spcAft>
              <a:buClr>
                <a:srgbClr val="000000"/>
              </a:buClr>
              <a:buSzPct val="49107"/>
              <a:buFont typeface="Arial"/>
              <a:buNone/>
            </a:pPr>
            <a:r>
              <a:rPr lang="zh-TW" sz="1400"/>
              <a:t>(警察聯絡了哪個親戚呢？)</a:t>
            </a:r>
            <a:endParaRPr sz="1400"/>
          </a:p>
          <a:p>
            <a:pPr indent="-310832" lvl="0" marL="457200" rtl="0" algn="l">
              <a:lnSpc>
                <a:spcPct val="100000"/>
              </a:lnSpc>
              <a:spcBef>
                <a:spcPts val="1200"/>
              </a:spcBef>
              <a:spcAft>
                <a:spcPts val="0"/>
              </a:spcAft>
              <a:buSzPct val="100000"/>
              <a:buChar char="●"/>
            </a:pPr>
            <a:r>
              <a:rPr lang="zh-TW" sz="1400"/>
              <a:t>姑姑</a:t>
            </a:r>
            <a:endParaRPr sz="1400"/>
          </a:p>
          <a:p>
            <a:pPr indent="-310832" lvl="0" marL="457200" rtl="0" algn="l">
              <a:lnSpc>
                <a:spcPct val="100000"/>
              </a:lnSpc>
              <a:spcBef>
                <a:spcPts val="0"/>
              </a:spcBef>
              <a:spcAft>
                <a:spcPts val="0"/>
              </a:spcAft>
              <a:buSzPct val="100000"/>
              <a:buChar char="●"/>
            </a:pPr>
            <a:r>
              <a:rPr lang="zh-TW" sz="1400"/>
              <a:t>舅舅</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收留(暴力)1</a:t>
            </a:r>
            <a:endParaRPr/>
          </a:p>
        </p:txBody>
      </p:sp>
      <p:sp>
        <p:nvSpPr>
          <p:cNvPr id="243" name="Google Shape;243;p34"/>
          <p:cNvSpPr txBox="1"/>
          <p:nvPr>
            <p:ph idx="1" type="body"/>
          </p:nvPr>
        </p:nvSpPr>
        <p:spPr>
          <a:xfrm>
            <a:off x="311700" y="1266325"/>
            <a:ext cx="8520600" cy="3877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zh-TW" sz="1400">
                <a:solidFill>
                  <a:schemeClr val="accent3"/>
                </a:solidFill>
              </a:rPr>
              <a:t>-警局內-</a:t>
            </a:r>
            <a:endParaRPr sz="1400">
              <a:solidFill>
                <a:schemeClr val="accent3"/>
              </a:solidFill>
            </a:endParaRPr>
          </a:p>
          <a:p>
            <a:pPr indent="0" lvl="0" marL="0" rtl="0" algn="l">
              <a:lnSpc>
                <a:spcPct val="90000"/>
              </a:lnSpc>
              <a:spcBef>
                <a:spcPts val="1200"/>
              </a:spcBef>
              <a:spcAft>
                <a:spcPts val="0"/>
              </a:spcAft>
              <a:buSzPts val="358"/>
              <a:buNone/>
            </a:pPr>
            <a:r>
              <a:rPr lang="zh-TW" sz="1400"/>
              <a:t>「現在你是最大的犯罪嫌疑人，那個時間你在做什麼呢？有人跟你在一起嗎？平常跟父親關係好嗎？」警察問了一連串的問題。</a:t>
            </a:r>
            <a:endParaRPr sz="1400"/>
          </a:p>
          <a:p>
            <a:pPr indent="0" lvl="0" marL="0" rtl="0" algn="l">
              <a:lnSpc>
                <a:spcPct val="90000"/>
              </a:lnSpc>
              <a:spcBef>
                <a:spcPts val="1200"/>
              </a:spcBef>
              <a:spcAft>
                <a:spcPts val="0"/>
              </a:spcAft>
              <a:buSzPts val="358"/>
              <a:buNone/>
            </a:pPr>
            <a:r>
              <a:rPr lang="zh-TW" sz="1400"/>
              <a:t>「我在家，沒幹嘛，就是跟爸爸一起的，平常關係非常差，他就是我殺的，你們不用大費周章查了」羅寒岳承認地非常乾脆。</a:t>
            </a:r>
            <a:endParaRPr sz="1400"/>
          </a:p>
          <a:p>
            <a:pPr indent="0" lvl="0" marL="0" rtl="0" algn="l">
              <a:lnSpc>
                <a:spcPct val="90000"/>
              </a:lnSpc>
              <a:spcBef>
                <a:spcPts val="1200"/>
              </a:spcBef>
              <a:spcAft>
                <a:spcPts val="0"/>
              </a:spcAft>
              <a:buClr>
                <a:srgbClr val="000000"/>
              </a:buClr>
              <a:buSzPts val="358"/>
              <a:buFont typeface="Arial"/>
              <a:buNone/>
            </a:pPr>
            <a:r>
              <a:rPr lang="zh-TW" sz="1400"/>
              <a:t>「你為什麼這麼做？你的動機是什麼？」一個警察打破了寂靜，其他警察還在震驚中無法緩過來。</a:t>
            </a:r>
            <a:endParaRPr sz="1400"/>
          </a:p>
          <a:p>
            <a:pPr indent="0" lvl="0" marL="0" rtl="0" algn="l">
              <a:lnSpc>
                <a:spcPct val="90000"/>
              </a:lnSpc>
              <a:spcBef>
                <a:spcPts val="1200"/>
              </a:spcBef>
              <a:spcAft>
                <a:spcPts val="0"/>
              </a:spcAft>
              <a:buSzPts val="358"/>
              <a:buNone/>
            </a:pPr>
            <a:r>
              <a:rPr lang="zh-TW" sz="1400"/>
              <a:t>「我也不知道，再次醒來就變成這樣了」羅寒岳聳聳肩，</a:t>
            </a:r>
            <a:r>
              <a:rPr lang="zh-TW" sz="1400">
                <a:solidFill>
                  <a:schemeClr val="accent2"/>
                </a:solidFill>
              </a:rPr>
              <a:t>『</a:t>
            </a:r>
            <a:r>
              <a:rPr lang="zh-TW" sz="1400">
                <a:solidFill>
                  <a:schemeClr val="accent2"/>
                </a:solidFill>
                <a:highlight>
                  <a:schemeClr val="lt1"/>
                </a:highlight>
                <a:latin typeface="Arial"/>
                <a:ea typeface="Arial"/>
                <a:cs typeface="Arial"/>
                <a:sym typeface="Arial"/>
              </a:rPr>
              <a:t>恁</a:t>
            </a:r>
            <a:r>
              <a:rPr lang="zh-TW" sz="1400">
                <a:solidFill>
                  <a:schemeClr val="accent2"/>
                </a:solidFill>
              </a:rPr>
              <a:t>爸也想知道』</a:t>
            </a:r>
            <a:r>
              <a:rPr lang="zh-TW" sz="1400"/>
              <a:t>，他沒想到這麼快就被發現。</a:t>
            </a:r>
            <a:endParaRPr sz="1400"/>
          </a:p>
          <a:p>
            <a:pPr indent="0" lvl="0" marL="0" rtl="0" algn="l">
              <a:lnSpc>
                <a:spcPct val="90000"/>
              </a:lnSpc>
              <a:spcBef>
                <a:spcPts val="1200"/>
              </a:spcBef>
              <a:spcAft>
                <a:spcPts val="0"/>
              </a:spcAft>
              <a:buClr>
                <a:srgbClr val="000000"/>
              </a:buClr>
              <a:buSzPts val="358"/>
              <a:buFont typeface="Arial"/>
              <a:buNone/>
            </a:pPr>
            <a:r>
              <a:rPr lang="zh-TW" sz="1400"/>
              <a:t>同時間，「欸永儒，哩尬挖趕緊過來，</a:t>
            </a:r>
            <a:r>
              <a:rPr lang="zh-TW" sz="1400">
                <a:solidFill>
                  <a:srgbClr val="4D5156"/>
                </a:solidFill>
                <a:highlight>
                  <a:srgbClr val="FFFFFF"/>
                </a:highlight>
                <a:latin typeface="Arial"/>
                <a:ea typeface="Arial"/>
                <a:cs typeface="Arial"/>
                <a:sym typeface="Arial"/>
              </a:rPr>
              <a:t>恁</a:t>
            </a:r>
            <a:r>
              <a:rPr lang="zh-TW" sz="1400"/>
              <a:t>爸需要你，快來控制室」羅寒岳用心電感應召喚體內的另一人格。</a:t>
            </a:r>
            <a:endParaRPr sz="1400"/>
          </a:p>
          <a:p>
            <a:pPr indent="0" lvl="0" marL="0" rtl="0" algn="l">
              <a:lnSpc>
                <a:spcPct val="90000"/>
              </a:lnSpc>
              <a:spcBef>
                <a:spcPts val="1200"/>
              </a:spcBef>
              <a:spcAft>
                <a:spcPts val="0"/>
              </a:spcAft>
              <a:buClr>
                <a:srgbClr val="000000"/>
              </a:buClr>
              <a:buSzPts val="358"/>
              <a:buFont typeface="Arial"/>
              <a:buNone/>
            </a:pPr>
            <a:r>
              <a:rPr lang="zh-TW" sz="1400"/>
              <a:t>「那你知道你接下來要面對什麼嗎？」警察提問。</a:t>
            </a:r>
            <a:endParaRPr sz="1400"/>
          </a:p>
          <a:p>
            <a:pPr indent="0" lvl="0" marL="0" rtl="0" algn="l">
              <a:lnSpc>
                <a:spcPct val="90000"/>
              </a:lnSpc>
              <a:spcBef>
                <a:spcPts val="1200"/>
              </a:spcBef>
              <a:spcAft>
                <a:spcPts val="0"/>
              </a:spcAft>
              <a:buSzPts val="358"/>
              <a:buNone/>
            </a:pPr>
            <a:r>
              <a:rPr lang="zh-TW" sz="1400"/>
              <a:t>「不知道」說到一半，「發生什麼事？現在是什麼情況，</a:t>
            </a:r>
            <a:r>
              <a:rPr lang="zh-TW" sz="1400">
                <a:solidFill>
                  <a:srgbClr val="4D5156"/>
                </a:solidFill>
              </a:rPr>
              <a:t>我能幫你什麼？</a:t>
            </a:r>
            <a:r>
              <a:rPr lang="zh-TW" sz="1400"/>
              <a:t>」羅寒岳的語氣變得沉著冷靜，與方才火爆緊張的人截然不同，「羅寒岳伊老爸死啊，幫我應付警察接下來的問題」又是那個急促的語氣。</a:t>
            </a:r>
            <a:endParaRPr sz="1400"/>
          </a:p>
          <a:p>
            <a:pPr indent="0" lvl="0" marL="0" rtl="0" algn="l">
              <a:lnSpc>
                <a:spcPct val="90000"/>
              </a:lnSpc>
              <a:spcBef>
                <a:spcPts val="1200"/>
              </a:spcBef>
              <a:spcAft>
                <a:spcPts val="1200"/>
              </a:spcAft>
              <a:buSzPts val="358"/>
              <a:buNone/>
            </a:pPr>
            <a:r>
              <a:rPr lang="zh-TW" sz="1400"/>
              <a:t>接著羅寒岳突然身體向後，眼睛朝上翻了個白眼。</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收留(暴力)2</a:t>
            </a:r>
            <a:endParaRPr/>
          </a:p>
        </p:txBody>
      </p:sp>
      <p:sp>
        <p:nvSpPr>
          <p:cNvPr id="249" name="Google Shape;249;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zh-TW" sz="1400"/>
              <a:t>「因為殺人是重罪</a:t>
            </a:r>
            <a:r>
              <a:rPr lang="zh-TW" sz="1400"/>
              <a:t>，尤其你殺的又是直系親屬</a:t>
            </a:r>
            <a:r>
              <a:rPr lang="zh-TW" sz="1400"/>
              <a:t>，有可能被判無期徒刑或死刑，但因為你是限制責任能力人，可以稍微減輕刑責」警察回答道。</a:t>
            </a:r>
            <a:endParaRPr sz="1400"/>
          </a:p>
          <a:p>
            <a:pPr indent="0" lvl="0" marL="0" rtl="0" algn="l">
              <a:lnSpc>
                <a:spcPct val="90000"/>
              </a:lnSpc>
              <a:spcBef>
                <a:spcPts val="1200"/>
              </a:spcBef>
              <a:spcAft>
                <a:spcPts val="0"/>
              </a:spcAft>
              <a:buNone/>
            </a:pPr>
            <a:r>
              <a:rPr lang="zh-TW" sz="1400"/>
              <a:t>「那要是我有人格分裂的話呢？」羅寒岳問道。</a:t>
            </a:r>
            <a:endParaRPr sz="1400"/>
          </a:p>
          <a:p>
            <a:pPr indent="0" lvl="0" marL="0" rtl="0" algn="l">
              <a:lnSpc>
                <a:spcPct val="90000"/>
              </a:lnSpc>
              <a:spcBef>
                <a:spcPts val="1200"/>
              </a:spcBef>
              <a:spcAft>
                <a:spcPts val="0"/>
              </a:spcAft>
              <a:buNone/>
            </a:pPr>
            <a:r>
              <a:rPr lang="zh-TW" sz="1400"/>
              <a:t>「那就可以被判無刑責，但是要有醫生證明」警察說道。</a:t>
            </a:r>
            <a:endParaRPr sz="1400"/>
          </a:p>
          <a:p>
            <a:pPr indent="0" lvl="0" marL="0" rtl="0" algn="l">
              <a:lnSpc>
                <a:spcPct val="90000"/>
              </a:lnSpc>
              <a:spcBef>
                <a:spcPts val="1200"/>
              </a:spcBef>
              <a:spcAft>
                <a:spcPts val="0"/>
              </a:spcAft>
              <a:buNone/>
            </a:pPr>
            <a:r>
              <a:rPr lang="zh-TW" sz="1400"/>
              <a:t>「剛剛那個性格比較急、很緊張的就是另一個人格，但是這個身體的主人也不知道他有其他人格，所以我們沒有接受治療過」羅寒岳道。</a:t>
            </a:r>
            <a:endParaRPr sz="1400"/>
          </a:p>
          <a:p>
            <a:pPr indent="0" lvl="0" marL="0" rtl="0" algn="l">
              <a:lnSpc>
                <a:spcPct val="100000"/>
              </a:lnSpc>
              <a:spcBef>
                <a:spcPts val="1200"/>
              </a:spcBef>
              <a:spcAft>
                <a:spcPts val="0"/>
              </a:spcAft>
              <a:buNone/>
            </a:pPr>
            <a:r>
              <a:rPr lang="zh-TW" sz="1400"/>
              <a:t>警察看著眼前的少年，他難以將兩者聯想成是同一人。</a:t>
            </a:r>
            <a:endParaRPr sz="1400"/>
          </a:p>
          <a:p>
            <a:pPr indent="0" lvl="0" marL="0" rtl="0" algn="l">
              <a:lnSpc>
                <a:spcPct val="100000"/>
              </a:lnSpc>
              <a:spcBef>
                <a:spcPts val="1200"/>
              </a:spcBef>
              <a:spcAft>
                <a:spcPts val="0"/>
              </a:spcAft>
              <a:buClr>
                <a:srgbClr val="000000"/>
              </a:buClr>
              <a:buSzPts val="688"/>
              <a:buFont typeface="Arial"/>
              <a:buNone/>
            </a:pPr>
            <a:r>
              <a:rPr lang="zh-TW" sz="1400"/>
              <a:t>「那等等我們會帶你去看醫生，若你說的情況屬實就能取得證明」警察說道。</a:t>
            </a:r>
            <a:endParaRPr sz="1400"/>
          </a:p>
          <a:p>
            <a:pPr indent="0" lvl="0" marL="0" rtl="0" algn="l">
              <a:lnSpc>
                <a:spcPct val="100000"/>
              </a:lnSpc>
              <a:spcBef>
                <a:spcPts val="1200"/>
              </a:spcBef>
              <a:spcAft>
                <a:spcPts val="0"/>
              </a:spcAft>
              <a:buNone/>
            </a:pPr>
            <a:r>
              <a:rPr lang="zh-TW" sz="1400"/>
              <a:t>「另外，雖然你自己承認犯案，但我們還是會去實地調查取證，看是否與你說的相符，還有因為現在你的監護人都去世了，我聯繫了你的親戚，接下來的時間將由他們成為你的</a:t>
            </a:r>
            <a:r>
              <a:rPr b="1" lang="zh-TW" sz="1400">
                <a:solidFill>
                  <a:srgbClr val="CC0000"/>
                </a:solidFill>
              </a:rPr>
              <a:t>監護人</a:t>
            </a:r>
            <a:r>
              <a:rPr lang="zh-TW" sz="1400"/>
              <a:t>。」警察說道，心想至少不能讓他無依無靠。</a:t>
            </a:r>
            <a:endParaRPr sz="1400"/>
          </a:p>
          <a:p>
            <a:pPr indent="0" lvl="0" marL="0" rtl="0" algn="l">
              <a:lnSpc>
                <a:spcPct val="100000"/>
              </a:lnSpc>
              <a:spcBef>
                <a:spcPts val="1200"/>
              </a:spcBef>
              <a:spcAft>
                <a:spcPts val="0"/>
              </a:spcAft>
              <a:buNone/>
            </a:pPr>
            <a:r>
              <a:rPr lang="zh-TW" sz="1400"/>
              <a:t>「嗯？誰啊？」這個話題引起了羅寒岳的興趣。</a:t>
            </a:r>
            <a:endParaRPr sz="1400"/>
          </a:p>
          <a:p>
            <a:pPr indent="0" lvl="0" marL="0" rtl="0" algn="l">
              <a:lnSpc>
                <a:spcPct val="100000"/>
              </a:lnSpc>
              <a:spcBef>
                <a:spcPts val="1200"/>
              </a:spcBef>
              <a:spcAft>
                <a:spcPts val="0"/>
              </a:spcAft>
              <a:buNone/>
            </a:pPr>
            <a:r>
              <a:rPr lang="zh-TW" sz="1400"/>
              <a:t>(警察聯絡了哪個親戚呢？)</a:t>
            </a:r>
            <a:endParaRPr sz="1400"/>
          </a:p>
          <a:p>
            <a:pPr indent="-317500" lvl="0" marL="457200" rtl="0" algn="l">
              <a:lnSpc>
                <a:spcPct val="100000"/>
              </a:lnSpc>
              <a:spcBef>
                <a:spcPts val="1200"/>
              </a:spcBef>
              <a:spcAft>
                <a:spcPts val="0"/>
              </a:spcAft>
              <a:buSzPts val="1400"/>
              <a:buChar char="●"/>
            </a:pPr>
            <a:r>
              <a:rPr lang="zh-TW" sz="1400"/>
              <a:t>姑姑</a:t>
            </a:r>
            <a:endParaRPr sz="1400"/>
          </a:p>
          <a:p>
            <a:pPr indent="-317500" lvl="0" marL="457200" rtl="0" algn="l">
              <a:lnSpc>
                <a:spcPct val="100000"/>
              </a:lnSpc>
              <a:spcBef>
                <a:spcPts val="0"/>
              </a:spcBef>
              <a:spcAft>
                <a:spcPts val="0"/>
              </a:spcAft>
              <a:buSzPts val="1400"/>
              <a:buChar char="●"/>
            </a:pPr>
            <a:r>
              <a:rPr lang="zh-TW" sz="1400"/>
              <a:t>舅舅</a:t>
            </a:r>
            <a:endParaRPr sz="1400"/>
          </a:p>
          <a:p>
            <a:pPr indent="0" lvl="0" marL="0" rtl="0" algn="l">
              <a:spcBef>
                <a:spcPts val="1200"/>
              </a:spcBef>
              <a:spcAft>
                <a:spcPts val="12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姑姑1</a:t>
            </a:r>
            <a:endParaRPr/>
          </a:p>
        </p:txBody>
      </p:sp>
      <p:sp>
        <p:nvSpPr>
          <p:cNvPr id="255" name="Google Shape;255;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600"/>
              <a:t>在羅寒岳的記憶裡，姑姑並不常和父親往來，看起來感情不是很好，但每次見到姑姑時</a:t>
            </a:r>
            <a:r>
              <a:rPr lang="zh-TW" sz="1600"/>
              <a:t>，姑姑都會準備</a:t>
            </a:r>
            <a:r>
              <a:rPr lang="zh-TW" sz="1600"/>
              <a:t>禮物</a:t>
            </a:r>
            <a:r>
              <a:rPr lang="zh-TW" sz="1600"/>
              <a:t>給他</a:t>
            </a:r>
            <a:r>
              <a:rPr lang="zh-TW" sz="1600"/>
              <a:t>，也會帶他去吃美食，因此即使相處時間短，羅寒岳還是喜歡姑姑的。</a:t>
            </a:r>
            <a:endParaRPr sz="1600"/>
          </a:p>
          <a:p>
            <a:pPr indent="0" lvl="0" marL="0" rtl="0" algn="l">
              <a:lnSpc>
                <a:spcPct val="100000"/>
              </a:lnSpc>
              <a:spcBef>
                <a:spcPts val="1200"/>
              </a:spcBef>
              <a:spcAft>
                <a:spcPts val="0"/>
              </a:spcAft>
              <a:buNone/>
            </a:pPr>
            <a:r>
              <a:rPr lang="zh-TW" sz="1600"/>
              <a:t>「那她什麼時候會來？」羅寒岳有些</a:t>
            </a:r>
            <a:r>
              <a:rPr lang="zh-TW" sz="1600"/>
              <a:t>期待</a:t>
            </a:r>
            <a:r>
              <a:rPr lang="zh-TW" sz="1600"/>
              <a:t>，但同時意識到自己犯下的錯可能丟了姑姑對自己的疼愛，心情又沉到谷底。</a:t>
            </a:r>
            <a:endParaRPr sz="1600"/>
          </a:p>
          <a:p>
            <a:pPr indent="0" lvl="0" marL="0" rtl="0" algn="l">
              <a:lnSpc>
                <a:spcPct val="95000"/>
              </a:lnSpc>
              <a:spcBef>
                <a:spcPts val="1200"/>
              </a:spcBef>
              <a:spcAft>
                <a:spcPts val="0"/>
              </a:spcAft>
              <a:buNone/>
            </a:pPr>
            <a:r>
              <a:rPr lang="zh-TW" sz="1600"/>
              <a:t>「應該快到了，她剛剛在電話裡說…」警察的話還沒說完，就看到一個女人踩著高跟鞋踏進警局。</a:t>
            </a:r>
            <a:endParaRPr sz="1600"/>
          </a:p>
          <a:p>
            <a:pPr indent="0" lvl="0" marL="0" rtl="0" algn="l">
              <a:lnSpc>
                <a:spcPct val="100000"/>
              </a:lnSpc>
              <a:spcBef>
                <a:spcPts val="1200"/>
              </a:spcBef>
              <a:spcAft>
                <a:spcPts val="0"/>
              </a:spcAft>
              <a:buNone/>
            </a:pPr>
            <a:r>
              <a:rPr lang="zh-TW" sz="1600"/>
              <a:t>羅茵在電話裡聽說了整件事的始末，一掛掉電話就匆忙出門。</a:t>
            </a:r>
            <a:endParaRPr sz="1600"/>
          </a:p>
          <a:p>
            <a:pPr indent="0" lvl="0" marL="0" rtl="0" algn="l">
              <a:lnSpc>
                <a:spcPct val="95000"/>
              </a:lnSpc>
              <a:spcBef>
                <a:spcPts val="1200"/>
              </a:spcBef>
              <a:spcAft>
                <a:spcPts val="0"/>
              </a:spcAft>
              <a:buNone/>
            </a:pPr>
            <a:r>
              <a:rPr lang="zh-TW" sz="1600"/>
              <a:t>「岳岳！」羅茵焦急地跑到羅寒岳面前，滿臉擔心地喚他的名字。</a:t>
            </a:r>
            <a:endParaRPr sz="1600"/>
          </a:p>
          <a:p>
            <a:pPr indent="0" lvl="0" marL="0" rtl="0" algn="l">
              <a:lnSpc>
                <a:spcPct val="95000"/>
              </a:lnSpc>
              <a:spcBef>
                <a:spcPts val="1200"/>
              </a:spcBef>
              <a:spcAft>
                <a:spcPts val="0"/>
              </a:spcAft>
              <a:buNone/>
            </a:pPr>
            <a:r>
              <a:rPr lang="zh-TW" sz="1600"/>
              <a:t>「姑姑…」還沒來得及回神，羅寒岳就被羅茵抱住，羅茵輕輕地拍著他的背，彷彿在說這不是你的錯，羅寒岳忍不住流下淚。</a:t>
            </a:r>
            <a:endParaRPr sz="1600"/>
          </a:p>
          <a:p>
            <a:pPr indent="0" lvl="0" marL="0" rtl="0" algn="l">
              <a:lnSpc>
                <a:spcPct val="95000"/>
              </a:lnSpc>
              <a:spcBef>
                <a:spcPts val="1200"/>
              </a:spcBef>
              <a:spcAft>
                <a:spcPts val="0"/>
              </a:spcAft>
              <a:buNone/>
            </a:pPr>
            <a:r>
              <a:rPr lang="zh-TW" sz="1600"/>
              <a:t>「沒事了，姑姑在這呢，我們等等就回家」羅茵看著孩子流淚，很是心疼。</a:t>
            </a:r>
            <a:endParaRPr sz="1600"/>
          </a:p>
          <a:p>
            <a:pPr indent="0" lvl="0" marL="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姑姑2</a:t>
            </a:r>
            <a:endParaRPr/>
          </a:p>
        </p:txBody>
      </p:sp>
      <p:sp>
        <p:nvSpPr>
          <p:cNvPr id="261" name="Google Shape;261;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zh-TW"/>
              <a:t>羅茵並不喜歡羅辰旭，即便他是自己唯一的弟弟。</a:t>
            </a:r>
            <a:endParaRPr/>
          </a:p>
          <a:p>
            <a:pPr indent="457200" lvl="0" marL="0" rtl="0" algn="l">
              <a:spcBef>
                <a:spcPts val="1200"/>
              </a:spcBef>
              <a:spcAft>
                <a:spcPts val="0"/>
              </a:spcAft>
              <a:buNone/>
            </a:pPr>
            <a:r>
              <a:rPr lang="zh-TW"/>
              <a:t>在她眼裡，羅辰旭從來就不是個好人，即便他和弟妹相識、走進婚姻，人人都說他性格轉變，變得成熟懂事，她始終不信，她不相信</a:t>
            </a:r>
            <a:r>
              <a:rPr lang="zh-TW"/>
              <a:t>從小性格惡劣的</a:t>
            </a:r>
            <a:r>
              <a:rPr lang="zh-TW"/>
              <a:t>他會好好對待身邊的人，因此當姪子出生時，弟妹因難產離世，她便害怕她遭遇的過往可能將再次讓姪子經歷，所以總是希望寒岳能平安快樂的長大。</a:t>
            </a:r>
            <a:endParaRPr/>
          </a:p>
          <a:p>
            <a:pPr indent="457200" lvl="0" marL="0" rtl="0" algn="l">
              <a:spcBef>
                <a:spcPts val="1200"/>
              </a:spcBef>
              <a:spcAft>
                <a:spcPts val="0"/>
              </a:spcAft>
              <a:buNone/>
            </a:pPr>
            <a:r>
              <a:rPr lang="zh-TW"/>
              <a:t>所以自接到警方電話後，她對於羅辰旭的死並不感到十分悲傷，她只在乎寒岳的狀態是否穩定，</a:t>
            </a:r>
            <a:r>
              <a:rPr lang="zh-TW"/>
              <a:t>回想過去</a:t>
            </a:r>
            <a:r>
              <a:rPr lang="zh-TW"/>
              <a:t>每每相處，這個孩子總是懂事的令人心疼，因此羅茵很快就決定要收養他。</a:t>
            </a:r>
            <a:endParaRPr/>
          </a:p>
          <a:p>
            <a:pPr indent="457200" lvl="0" marL="0" rtl="0" algn="l">
              <a:spcBef>
                <a:spcPts val="1200"/>
              </a:spcBef>
              <a:spcAft>
                <a:spcPts val="1200"/>
              </a:spcAft>
              <a:buNone/>
            </a:pPr>
            <a:r>
              <a:rPr lang="zh-TW"/>
              <a:t>眼前的</a:t>
            </a:r>
            <a:r>
              <a:rPr lang="zh-TW"/>
              <a:t>羅寒岳</a:t>
            </a:r>
            <a:r>
              <a:rPr lang="zh-TW"/>
              <a:t>哭著哭著就</a:t>
            </a:r>
            <a:r>
              <a:rPr lang="zh-TW"/>
              <a:t>睡著了</a:t>
            </a:r>
            <a:r>
              <a:rPr lang="zh-TW"/>
              <a:t>，「興許是經歷了那麼多也累了」羅茵擦掉他的淚痕，辦好手續後就將他帶回自己家了。</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舅舅1</a:t>
            </a:r>
            <a:endParaRPr/>
          </a:p>
        </p:txBody>
      </p:sp>
      <p:sp>
        <p:nvSpPr>
          <p:cNvPr id="267" name="Google Shape;267;p38"/>
          <p:cNvSpPr txBox="1"/>
          <p:nvPr>
            <p:ph idx="1" type="body"/>
          </p:nvPr>
        </p:nvSpPr>
        <p:spPr>
          <a:xfrm>
            <a:off x="311700" y="1266325"/>
            <a:ext cx="8520600" cy="3543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zh-TW" sz="1600"/>
              <a:t>在羅寒岳的記憶裡，舅舅很疼他，常說他長得像媽媽，經常和他說媽媽的故事，因為父親鮮少和他提起媽媽的事情，所以羅寒岳可以說是完全透過舅舅的描述認識媽媽。</a:t>
            </a:r>
            <a:endParaRPr sz="1600"/>
          </a:p>
          <a:p>
            <a:pPr indent="0" lvl="0" marL="0" rtl="0" algn="l">
              <a:lnSpc>
                <a:spcPct val="100000"/>
              </a:lnSpc>
              <a:spcBef>
                <a:spcPts val="1200"/>
              </a:spcBef>
              <a:spcAft>
                <a:spcPts val="0"/>
              </a:spcAft>
              <a:buNone/>
            </a:pPr>
            <a:r>
              <a:rPr lang="zh-TW" sz="1600"/>
              <a:t>「那他什麼時候會來？」羅寒岳難掩興奮，但同時意識到自己犯下的最可能丟了舅舅對自己的疼愛，心情又沉到谷底。</a:t>
            </a:r>
            <a:endParaRPr sz="1600"/>
          </a:p>
          <a:p>
            <a:pPr indent="0" lvl="0" marL="0" rtl="0" algn="l">
              <a:lnSpc>
                <a:spcPct val="100000"/>
              </a:lnSpc>
              <a:spcBef>
                <a:spcPts val="1200"/>
              </a:spcBef>
              <a:spcAft>
                <a:spcPts val="0"/>
              </a:spcAft>
              <a:buNone/>
            </a:pPr>
            <a:r>
              <a:rPr lang="zh-TW" sz="1600"/>
              <a:t>「應該快到了，他剛剛在電話裡說…」警察的話還沒說完，就看到一個男人急匆匆地踏進警局。</a:t>
            </a:r>
            <a:endParaRPr sz="1600"/>
          </a:p>
          <a:p>
            <a:pPr indent="0" lvl="0" marL="0" rtl="0" algn="l">
              <a:lnSpc>
                <a:spcPct val="100000"/>
              </a:lnSpc>
              <a:spcBef>
                <a:spcPts val="1200"/>
              </a:spcBef>
              <a:spcAft>
                <a:spcPts val="0"/>
              </a:spcAft>
              <a:buNone/>
            </a:pPr>
            <a:r>
              <a:rPr lang="zh-TW" sz="1600"/>
              <a:t>周思齊在電話裡聽說了整件事的始末，</a:t>
            </a:r>
            <a:r>
              <a:rPr lang="zh-TW" sz="1600"/>
              <a:t>還在開會的他</a:t>
            </a:r>
            <a:r>
              <a:rPr lang="zh-TW" sz="1600"/>
              <a:t>匆忙</a:t>
            </a:r>
            <a:r>
              <a:rPr lang="zh-TW" sz="1600"/>
              <a:t>離開，因為對他來說，沒有什麼比羅寒岳更重要了</a:t>
            </a:r>
            <a:r>
              <a:rPr lang="zh-TW" sz="1600"/>
              <a:t>。</a:t>
            </a:r>
            <a:endParaRPr sz="1600"/>
          </a:p>
          <a:p>
            <a:pPr indent="0" lvl="0" marL="0" rtl="0" algn="l">
              <a:lnSpc>
                <a:spcPct val="100000"/>
              </a:lnSpc>
              <a:spcBef>
                <a:spcPts val="1200"/>
              </a:spcBef>
              <a:spcAft>
                <a:spcPts val="0"/>
              </a:spcAft>
              <a:buNone/>
            </a:pPr>
            <a:r>
              <a:rPr lang="zh-TW" sz="1600"/>
              <a:t>「岳岳！」，焦急地跑到羅寒岳面前，滿臉擔心地看著他。</a:t>
            </a:r>
            <a:endParaRPr sz="1600"/>
          </a:p>
          <a:p>
            <a:pPr indent="0" lvl="0" marL="0" rtl="0" algn="l">
              <a:lnSpc>
                <a:spcPct val="100000"/>
              </a:lnSpc>
              <a:spcBef>
                <a:spcPts val="1200"/>
              </a:spcBef>
              <a:spcAft>
                <a:spcPts val="0"/>
              </a:spcAft>
              <a:buNone/>
            </a:pPr>
            <a:r>
              <a:rPr lang="zh-TW" sz="1600"/>
              <a:t>「舅舅…」還沒來得及回神，羅寒岳就被周思齊抱住，周思齊輕輕地拍著他的背，</a:t>
            </a:r>
            <a:r>
              <a:rPr lang="zh-TW" sz="1600"/>
              <a:t>感受到久違的溫暖</a:t>
            </a:r>
            <a:r>
              <a:rPr lang="zh-TW" sz="1600"/>
              <a:t>，羅寒岳</a:t>
            </a:r>
            <a:r>
              <a:rPr lang="zh-TW" sz="1600"/>
              <a:t>忍不住眼眶泛紅</a:t>
            </a:r>
            <a:r>
              <a:rPr lang="zh-TW" sz="1600"/>
              <a:t>。</a:t>
            </a:r>
            <a:endParaRPr sz="1600"/>
          </a:p>
          <a:p>
            <a:pPr indent="0" lvl="0" marL="0" rtl="0" algn="l">
              <a:lnSpc>
                <a:spcPct val="100000"/>
              </a:lnSpc>
              <a:spcBef>
                <a:spcPts val="1200"/>
              </a:spcBef>
              <a:spcAft>
                <a:spcPts val="1200"/>
              </a:spcAft>
              <a:buNone/>
            </a:pPr>
            <a:r>
              <a:rPr lang="zh-TW" sz="1600"/>
              <a:t>「沒事了，</a:t>
            </a:r>
            <a:r>
              <a:rPr lang="zh-TW" sz="1600"/>
              <a:t>想哭就哭</a:t>
            </a:r>
            <a:r>
              <a:rPr lang="zh-TW" sz="1600"/>
              <a:t>，</a:t>
            </a:r>
            <a:r>
              <a:rPr lang="zh-TW" sz="1600"/>
              <a:t>舅舅在這裡，</a:t>
            </a:r>
            <a:r>
              <a:rPr lang="zh-TW" sz="1600"/>
              <a:t>我們等等就回家」周思齊看著孩子，很是心疼。</a:t>
            </a:r>
            <a:endParaRPr sz="142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舅舅2</a:t>
            </a:r>
            <a:endParaRPr/>
          </a:p>
        </p:txBody>
      </p:sp>
      <p:sp>
        <p:nvSpPr>
          <p:cNvPr id="273" name="Google Shape;27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zh-TW"/>
              <a:t>周</a:t>
            </a:r>
            <a:r>
              <a:rPr lang="zh-TW"/>
              <a:t>思齊從小就喜歡跟在周思語後面，因為姐姐會保護他，有好吃好玩的也都會跟他分享，只要跟在姐姐身後就有莫名的安全感，他也希望有天自己也能為姐姐帶來安全感，但當他終於長大成年了，</a:t>
            </a:r>
            <a:r>
              <a:rPr lang="zh-TW"/>
              <a:t>準備好</a:t>
            </a:r>
            <a:r>
              <a:rPr lang="zh-TW"/>
              <a:t>要當舅舅了，姐姐卻走了。</a:t>
            </a:r>
            <a:endParaRPr/>
          </a:p>
          <a:p>
            <a:pPr indent="457200" lvl="0" marL="0" rtl="0" algn="l">
              <a:spcBef>
                <a:spcPts val="1200"/>
              </a:spcBef>
              <a:spcAft>
                <a:spcPts val="0"/>
              </a:spcAft>
              <a:buNone/>
            </a:pPr>
            <a:r>
              <a:rPr lang="zh-TW"/>
              <a:t>他遲遲無法接受這個事實，但日子始終要繼續過下去，他便發誓要像姐姐對他一樣對姪子好，但卻發現走不出傷痛的姐夫把錯都怪罪到孩子身上，完全沒有盡到半分父親的責任，就這樣隨意對待寒岳17年，因此，周思齊對他恨之入骨。</a:t>
            </a:r>
            <a:endParaRPr/>
          </a:p>
          <a:p>
            <a:pPr indent="457200" lvl="0" marL="0" rtl="0" algn="l">
              <a:spcBef>
                <a:spcPts val="1200"/>
              </a:spcBef>
              <a:spcAft>
                <a:spcPts val="0"/>
              </a:spcAft>
              <a:buNone/>
            </a:pPr>
            <a:r>
              <a:rPr lang="zh-TW"/>
              <a:t>所以在接到警方電話時，他對於羅辰旭的死並不感到十分悲傷，他只在乎寒岳的狀態是否穩定，立刻就決定要收養他。</a:t>
            </a:r>
            <a:endParaRPr/>
          </a:p>
          <a:p>
            <a:pPr indent="457200" lvl="0" marL="0" rtl="0" algn="l">
              <a:spcBef>
                <a:spcPts val="1200"/>
              </a:spcBef>
              <a:spcAft>
                <a:spcPts val="1200"/>
              </a:spcAft>
              <a:buNone/>
            </a:pPr>
            <a:r>
              <a:rPr lang="zh-TW"/>
              <a:t>羅寒岳哭著哭著就</a:t>
            </a:r>
            <a:r>
              <a:rPr lang="zh-TW"/>
              <a:t>睡著了</a:t>
            </a:r>
            <a:r>
              <a:rPr lang="zh-TW"/>
              <a:t>，「興許是經歷了那麼多也累了」周思齊擦掉他的淚痕，辦好手續後就將他帶回自己家了。</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甦醒(姑姑)</a:t>
            </a:r>
            <a:endParaRPr/>
          </a:p>
        </p:txBody>
      </p:sp>
      <p:sp>
        <p:nvSpPr>
          <p:cNvPr id="279" name="Google Shape;279;p40"/>
          <p:cNvSpPr txBox="1"/>
          <p:nvPr>
            <p:ph idx="1" type="body"/>
          </p:nvPr>
        </p:nvSpPr>
        <p:spPr>
          <a:xfrm>
            <a:off x="311700" y="1266325"/>
            <a:ext cx="8520600" cy="3570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zh-TW" sz="1300"/>
              <a:t>一得知出事，羅茵就請人把家裡的客房整理，</a:t>
            </a:r>
            <a:r>
              <a:rPr lang="zh-TW" sz="1300"/>
              <a:t>以便之後</a:t>
            </a:r>
            <a:r>
              <a:rPr lang="zh-TW" sz="1300"/>
              <a:t>作為羅寒岳的房間使用。</a:t>
            </a:r>
            <a:endParaRPr sz="1300"/>
          </a:p>
          <a:p>
            <a:pPr indent="0" lvl="0" marL="0" rtl="0" algn="l">
              <a:lnSpc>
                <a:spcPct val="100000"/>
              </a:lnSpc>
              <a:spcBef>
                <a:spcPts val="1200"/>
              </a:spcBef>
              <a:spcAft>
                <a:spcPts val="0"/>
              </a:spcAft>
              <a:buNone/>
            </a:pPr>
            <a:r>
              <a:rPr lang="zh-TW" sz="1300"/>
              <a:t>羅</a:t>
            </a:r>
            <a:r>
              <a:rPr lang="zh-TW" sz="1300"/>
              <a:t>寒岳醒來時已經在羅茵家了，坐起身，環顧自己身處的陌生房間，正納悶自己在哪時，門外傳來敲門聲。</a:t>
            </a:r>
            <a:endParaRPr sz="1300"/>
          </a:p>
          <a:p>
            <a:pPr indent="0" lvl="0" marL="0" rtl="0" algn="l">
              <a:lnSpc>
                <a:spcPct val="100000"/>
              </a:lnSpc>
              <a:spcBef>
                <a:spcPts val="1200"/>
              </a:spcBef>
              <a:spcAft>
                <a:spcPts val="0"/>
              </a:spcAft>
              <a:buNone/>
            </a:pPr>
            <a:r>
              <a:rPr lang="zh-TW" sz="1300"/>
              <a:t>「岳岳，該起床吃晚餐囉！」羅茵剛煮完晚餐，想著寒岳應該醒了。</a:t>
            </a:r>
            <a:endParaRPr sz="1300"/>
          </a:p>
          <a:p>
            <a:pPr indent="0" lvl="0" marL="0" rtl="0" algn="l">
              <a:lnSpc>
                <a:spcPct val="100000"/>
              </a:lnSpc>
              <a:spcBef>
                <a:spcPts val="1200"/>
              </a:spcBef>
              <a:spcAft>
                <a:spcPts val="0"/>
              </a:spcAft>
              <a:buNone/>
            </a:pPr>
            <a:r>
              <a:rPr lang="zh-TW" sz="1300"/>
              <a:t>「好」羅寒岳回應道，隨後下床自言自語著，「我為什麼不在家裡，而在姑姑家呢？」他不解。</a:t>
            </a:r>
            <a:endParaRPr sz="1300"/>
          </a:p>
          <a:p>
            <a:pPr indent="0" lvl="0" marL="0" rtl="0" algn="l">
              <a:lnSpc>
                <a:spcPct val="100000"/>
              </a:lnSpc>
              <a:spcBef>
                <a:spcPts val="1200"/>
              </a:spcBef>
              <a:spcAft>
                <a:spcPts val="0"/>
              </a:spcAft>
              <a:buNone/>
            </a:pPr>
            <a:r>
              <a:rPr lang="zh-TW" sz="1300"/>
              <a:t>打開房門，羅寒岳發現餐桌上除了姑姑外，還有許久未見的表哥──凌宏閔，依舊給人一種生人勿擾的感覺。</a:t>
            </a:r>
            <a:endParaRPr sz="1300"/>
          </a:p>
          <a:p>
            <a:pPr indent="0" lvl="0" marL="0" rtl="0" algn="l">
              <a:lnSpc>
                <a:spcPct val="100000"/>
              </a:lnSpc>
              <a:spcBef>
                <a:spcPts val="1200"/>
              </a:spcBef>
              <a:spcAft>
                <a:spcPts val="0"/>
              </a:spcAft>
              <a:buNone/>
            </a:pPr>
            <a:r>
              <a:rPr lang="zh-TW" sz="1300"/>
              <a:t>「姑姑，哥」羅寒岳禮貌性地打聲招呼。</a:t>
            </a:r>
            <a:endParaRPr sz="1300"/>
          </a:p>
          <a:p>
            <a:pPr indent="0" lvl="0" marL="0" rtl="0" algn="l">
              <a:lnSpc>
                <a:spcPct val="100000"/>
              </a:lnSpc>
              <a:spcBef>
                <a:spcPts val="1200"/>
              </a:spcBef>
              <a:spcAft>
                <a:spcPts val="0"/>
              </a:spcAft>
              <a:buNone/>
            </a:pPr>
            <a:r>
              <a:rPr lang="zh-TW" sz="1300"/>
              <a:t>「嗯」凌宏閔輕輕點頭。</a:t>
            </a:r>
            <a:endParaRPr sz="1300"/>
          </a:p>
          <a:p>
            <a:pPr indent="0" lvl="0" marL="0" rtl="0" algn="l">
              <a:lnSpc>
                <a:spcPct val="100000"/>
              </a:lnSpc>
              <a:spcBef>
                <a:spcPts val="1200"/>
              </a:spcBef>
              <a:spcAft>
                <a:spcPts val="0"/>
              </a:spcAft>
              <a:buNone/>
            </a:pPr>
            <a:r>
              <a:rPr lang="zh-TW" sz="1300"/>
              <a:t>「從今天起，岳岳就住在我們家囉，你們要互相照顧喔！」羅茵不想再刺激寒岳，也就沒再</a:t>
            </a:r>
            <a:r>
              <a:rPr lang="zh-TW" sz="1300"/>
              <a:t>提及</a:t>
            </a:r>
            <a:r>
              <a:rPr lang="zh-TW" sz="1300"/>
              <a:t>羅辰旭的事。</a:t>
            </a:r>
            <a:endParaRPr sz="1300"/>
          </a:p>
          <a:p>
            <a:pPr indent="0" lvl="0" marL="0" rtl="0" algn="l">
              <a:lnSpc>
                <a:spcPct val="100000"/>
              </a:lnSpc>
              <a:spcBef>
                <a:spcPts val="1200"/>
              </a:spcBef>
              <a:spcAft>
                <a:spcPts val="0"/>
              </a:spcAft>
              <a:buNone/>
            </a:pPr>
            <a:r>
              <a:rPr lang="zh-TW" sz="1300"/>
              <a:t>羅寒岳點了點頭便埋頭吃飯，</a:t>
            </a:r>
            <a:r>
              <a:rPr lang="zh-TW" sz="1300">
                <a:solidFill>
                  <a:schemeClr val="accent2"/>
                </a:solidFill>
              </a:rPr>
              <a:t>『爸爸去哪裡了？他是要拋棄我了嗎？』</a:t>
            </a:r>
            <a:endParaRPr sz="1300"/>
          </a:p>
          <a:p>
            <a:pPr indent="0" lvl="0" marL="0" rtl="0" algn="l">
              <a:lnSpc>
                <a:spcPct val="100000"/>
              </a:lnSpc>
              <a:spcBef>
                <a:spcPts val="1200"/>
              </a:spcBef>
              <a:spcAft>
                <a:spcPts val="1200"/>
              </a:spcAft>
              <a:buNone/>
            </a:pPr>
            <a:r>
              <a:rPr lang="zh-TW" sz="1300"/>
              <a:t>腦海裡的思緒極度混亂，羅寒岳決定這幾天都不去上學，讓自己休息一會兒。</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甦醒(舅舅)</a:t>
            </a:r>
            <a:endParaRPr/>
          </a:p>
        </p:txBody>
      </p:sp>
      <p:sp>
        <p:nvSpPr>
          <p:cNvPr id="285" name="Google Shape;285;p41"/>
          <p:cNvSpPr txBox="1"/>
          <p:nvPr>
            <p:ph idx="1" type="body"/>
          </p:nvPr>
        </p:nvSpPr>
        <p:spPr>
          <a:xfrm>
            <a:off x="311700" y="1266325"/>
            <a:ext cx="8520600" cy="3740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zh-TW" sz="1300"/>
              <a:t>一得知出事，周思齊就請人把家裡的空房整理，作為羅寒岳之後的房間使用。</a:t>
            </a:r>
            <a:endParaRPr sz="1300"/>
          </a:p>
          <a:p>
            <a:pPr indent="0" lvl="0" marL="0" rtl="0" algn="l">
              <a:lnSpc>
                <a:spcPct val="100000"/>
              </a:lnSpc>
              <a:spcBef>
                <a:spcPts val="1000"/>
              </a:spcBef>
              <a:spcAft>
                <a:spcPts val="0"/>
              </a:spcAft>
              <a:buNone/>
            </a:pPr>
            <a:r>
              <a:rPr lang="zh-TW" sz="1300"/>
              <a:t>羅</a:t>
            </a:r>
            <a:r>
              <a:rPr lang="zh-TW" sz="1300"/>
              <a:t>寒岳醒來時已經在周思齊的家了，坐起身，環顧自己身處的陌生房間，正</a:t>
            </a:r>
            <a:r>
              <a:rPr lang="zh-TW" sz="1300"/>
              <a:t>困惑</a:t>
            </a:r>
            <a:r>
              <a:rPr lang="zh-TW" sz="1300"/>
              <a:t>自己</a:t>
            </a:r>
            <a:r>
              <a:rPr lang="zh-TW" sz="1300"/>
              <a:t>身處何地</a:t>
            </a:r>
            <a:r>
              <a:rPr lang="zh-TW" sz="1300"/>
              <a:t>時，門外傳來敲門聲。</a:t>
            </a:r>
            <a:endParaRPr sz="1300"/>
          </a:p>
          <a:p>
            <a:pPr indent="0" lvl="0" marL="0" rtl="0" algn="l">
              <a:lnSpc>
                <a:spcPct val="100000"/>
              </a:lnSpc>
              <a:spcBef>
                <a:spcPts val="1000"/>
              </a:spcBef>
              <a:spcAft>
                <a:spcPts val="0"/>
              </a:spcAft>
              <a:buNone/>
            </a:pPr>
            <a:r>
              <a:rPr lang="zh-TW" sz="1300"/>
              <a:t>「岳岳，該起床吃晚餐囉！」晚餐剛準備好，</a:t>
            </a:r>
            <a:r>
              <a:rPr lang="zh-TW" sz="1300"/>
              <a:t>難得下廚的</a:t>
            </a:r>
            <a:r>
              <a:rPr lang="zh-TW" sz="1300"/>
              <a:t>周思齊想著寒岳應該醒了。</a:t>
            </a:r>
            <a:endParaRPr sz="1300"/>
          </a:p>
          <a:p>
            <a:pPr indent="0" lvl="0" marL="0" rtl="0" algn="l">
              <a:lnSpc>
                <a:spcPct val="100000"/>
              </a:lnSpc>
              <a:spcBef>
                <a:spcPts val="1000"/>
              </a:spcBef>
              <a:spcAft>
                <a:spcPts val="0"/>
              </a:spcAft>
              <a:buNone/>
            </a:pPr>
            <a:r>
              <a:rPr lang="zh-TW" sz="1300"/>
              <a:t>「好」羅寒岳回應道，隨後下床自言自語著，「我為什麼不在家裡，而在舅舅家呢？」他不解。</a:t>
            </a:r>
            <a:endParaRPr sz="1300"/>
          </a:p>
          <a:p>
            <a:pPr indent="0" lvl="0" marL="0" rtl="0" algn="l">
              <a:lnSpc>
                <a:spcPct val="100000"/>
              </a:lnSpc>
              <a:spcBef>
                <a:spcPts val="1000"/>
              </a:spcBef>
              <a:spcAft>
                <a:spcPts val="0"/>
              </a:spcAft>
              <a:buNone/>
            </a:pPr>
            <a:r>
              <a:rPr lang="zh-TW" sz="1300"/>
              <a:t>打開房門，羅寒岳就發現有一雙懷抱敵意的眼睛盯著自己，餐桌上除了舅舅外，還有許久未見的表弟──周昱澄。</a:t>
            </a:r>
            <a:endParaRPr sz="1300"/>
          </a:p>
          <a:p>
            <a:pPr indent="0" lvl="0" marL="0" rtl="0" algn="l">
              <a:lnSpc>
                <a:spcPct val="100000"/>
              </a:lnSpc>
              <a:spcBef>
                <a:spcPts val="1000"/>
              </a:spcBef>
              <a:spcAft>
                <a:spcPts val="0"/>
              </a:spcAft>
              <a:buNone/>
            </a:pPr>
            <a:r>
              <a:rPr lang="zh-TW" sz="1300"/>
              <a:t>「舅舅，昱澄」羅寒岳禮貌性地打聲招呼。</a:t>
            </a:r>
            <a:endParaRPr sz="1300"/>
          </a:p>
          <a:p>
            <a:pPr indent="0" lvl="0" marL="0" rtl="0" algn="l">
              <a:lnSpc>
                <a:spcPct val="100000"/>
              </a:lnSpc>
              <a:spcBef>
                <a:spcPts val="1000"/>
              </a:spcBef>
              <a:spcAft>
                <a:spcPts val="0"/>
              </a:spcAft>
              <a:buNone/>
            </a:pPr>
            <a:r>
              <a:rPr lang="zh-TW" sz="1300"/>
              <a:t>周昱澄置若罔聞。</a:t>
            </a:r>
            <a:endParaRPr sz="1300"/>
          </a:p>
          <a:p>
            <a:pPr indent="0" lvl="0" marL="0" rtl="0" algn="l">
              <a:lnSpc>
                <a:spcPct val="100000"/>
              </a:lnSpc>
              <a:spcBef>
                <a:spcPts val="1000"/>
              </a:spcBef>
              <a:spcAft>
                <a:spcPts val="0"/>
              </a:spcAft>
              <a:buNone/>
            </a:pPr>
            <a:r>
              <a:rPr lang="zh-TW" sz="1300"/>
              <a:t>「周昱澄，不准這麼沒禮貌！從今天起，岳岳就住在我們家了，你們要互相照顧！」周思齊</a:t>
            </a:r>
            <a:r>
              <a:rPr lang="zh-TW" sz="1300"/>
              <a:t>不滿兒子對岳岳的態度，但不想把場面弄得太難看，只是輕斥一頓，餐桌上，為避免</a:t>
            </a:r>
            <a:r>
              <a:rPr lang="zh-TW" sz="1300"/>
              <a:t>再刺激</a:t>
            </a:r>
            <a:r>
              <a:rPr lang="zh-TW" sz="1300"/>
              <a:t>岳</a:t>
            </a:r>
            <a:r>
              <a:rPr lang="zh-TW" sz="1300"/>
              <a:t>岳，</a:t>
            </a:r>
            <a:r>
              <a:rPr lang="zh-TW" sz="1300"/>
              <a:t>周思齊</a:t>
            </a:r>
            <a:r>
              <a:rPr lang="zh-TW" sz="1300"/>
              <a:t>也就沒再詢問關於羅辰旭的事。</a:t>
            </a:r>
            <a:endParaRPr sz="1300"/>
          </a:p>
          <a:p>
            <a:pPr indent="0" lvl="0" marL="0" rtl="0" algn="l">
              <a:lnSpc>
                <a:spcPct val="100000"/>
              </a:lnSpc>
              <a:spcBef>
                <a:spcPts val="1000"/>
              </a:spcBef>
              <a:spcAft>
                <a:spcPts val="0"/>
              </a:spcAft>
              <a:buNone/>
            </a:pPr>
            <a:r>
              <a:rPr lang="zh-TW" sz="1300"/>
              <a:t>羅寒岳點了點頭便埋頭吃飯，</a:t>
            </a:r>
            <a:r>
              <a:rPr lang="zh-TW" sz="1300">
                <a:solidFill>
                  <a:schemeClr val="accent2"/>
                </a:solidFill>
              </a:rPr>
              <a:t>『</a:t>
            </a:r>
            <a:r>
              <a:rPr lang="zh-TW" sz="1300">
                <a:solidFill>
                  <a:schemeClr val="accent2"/>
                </a:solidFill>
              </a:rPr>
              <a:t>爸爸去哪裡了？他是要拋棄我了嗎？</a:t>
            </a:r>
            <a:r>
              <a:rPr lang="zh-TW" sz="1300">
                <a:solidFill>
                  <a:schemeClr val="accent2"/>
                </a:solidFill>
              </a:rPr>
              <a:t>要不然怎麼會把我帶到舅舅這？』</a:t>
            </a:r>
            <a:endParaRPr sz="1300"/>
          </a:p>
          <a:p>
            <a:pPr indent="0" lvl="0" marL="0" rtl="0" algn="l">
              <a:lnSpc>
                <a:spcPct val="100000"/>
              </a:lnSpc>
              <a:spcBef>
                <a:spcPts val="1000"/>
              </a:spcBef>
              <a:spcAft>
                <a:spcPts val="1200"/>
              </a:spcAft>
              <a:buNone/>
            </a:pPr>
            <a:r>
              <a:rPr lang="zh-TW" sz="1300"/>
              <a:t>腦海裡的思緒極度混亂，</a:t>
            </a:r>
            <a:r>
              <a:rPr lang="zh-TW" sz="1300"/>
              <a:t>回房間的</a:t>
            </a:r>
            <a:r>
              <a:rPr lang="zh-TW" sz="1300"/>
              <a:t>羅寒岳</a:t>
            </a:r>
            <a:r>
              <a:rPr lang="zh-TW" sz="1300"/>
              <a:t>思來想去，</a:t>
            </a:r>
            <a:r>
              <a:rPr lang="zh-TW" sz="1300"/>
              <a:t>決定這幾天都不去上學，讓自己休息一會兒。</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91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故事軸.v2</a:t>
            </a:r>
            <a:endParaRPr/>
          </a:p>
        </p:txBody>
      </p:sp>
      <p:sp>
        <p:nvSpPr>
          <p:cNvPr id="79" name="Google Shape;79;p15"/>
          <p:cNvSpPr txBox="1"/>
          <p:nvPr>
            <p:ph idx="1" type="body"/>
          </p:nvPr>
        </p:nvSpPr>
        <p:spPr>
          <a:xfrm>
            <a:off x="311700" y="736975"/>
            <a:ext cx="8520600" cy="440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zh-TW">
                <a:solidFill>
                  <a:srgbClr val="0000FF"/>
                </a:solidFill>
              </a:rPr>
              <a:t>開頭</a:t>
            </a:r>
            <a:endParaRPr>
              <a:solidFill>
                <a:srgbClr val="0000FF"/>
              </a:solidFill>
            </a:endParaRPr>
          </a:p>
          <a:p>
            <a:pPr indent="-291465" lvl="0" marL="457200" rtl="0" algn="l">
              <a:spcBef>
                <a:spcPts val="1200"/>
              </a:spcBef>
              <a:spcAft>
                <a:spcPts val="0"/>
              </a:spcAft>
              <a:buSzPct val="100000"/>
              <a:buChar char="●"/>
            </a:pPr>
            <a:r>
              <a:rPr lang="zh-TW"/>
              <a:t>暴力</a:t>
            </a:r>
            <a:endParaRPr/>
          </a:p>
          <a:p>
            <a:pPr indent="-291465" lvl="0" marL="457200" rtl="0" algn="l">
              <a:spcBef>
                <a:spcPts val="0"/>
              </a:spcBef>
              <a:spcAft>
                <a:spcPts val="0"/>
              </a:spcAft>
              <a:buSzPct val="100000"/>
              <a:buChar char="●"/>
            </a:pPr>
            <a:r>
              <a:rPr lang="zh-TW"/>
              <a:t>理性</a:t>
            </a:r>
            <a:endParaRPr/>
          </a:p>
          <a:p>
            <a:pPr indent="0" lvl="0" marL="0" rtl="0" algn="l">
              <a:spcBef>
                <a:spcPts val="1200"/>
              </a:spcBef>
              <a:spcAft>
                <a:spcPts val="0"/>
              </a:spcAft>
              <a:buNone/>
            </a:pPr>
            <a:r>
              <a:rPr lang="zh-TW">
                <a:solidFill>
                  <a:srgbClr val="0000FF"/>
                </a:solidFill>
              </a:rPr>
              <a:t>收留</a:t>
            </a:r>
            <a:endParaRPr>
              <a:solidFill>
                <a:srgbClr val="0000FF"/>
              </a:solidFill>
            </a:endParaRPr>
          </a:p>
          <a:p>
            <a:pPr indent="-291465" lvl="0" marL="457200" rtl="0" algn="l">
              <a:spcBef>
                <a:spcPts val="1200"/>
              </a:spcBef>
              <a:spcAft>
                <a:spcPts val="0"/>
              </a:spcAft>
              <a:buSzPct val="100000"/>
              <a:buChar char="●"/>
            </a:pPr>
            <a:r>
              <a:rPr lang="zh-TW"/>
              <a:t>姑姑(有被爸爸傷害的類似經驗，疼愛主角)</a:t>
            </a:r>
            <a:endParaRPr/>
          </a:p>
          <a:p>
            <a:pPr indent="-291465" lvl="0" marL="457200" rtl="0" algn="l">
              <a:spcBef>
                <a:spcPts val="0"/>
              </a:spcBef>
              <a:spcAft>
                <a:spcPts val="0"/>
              </a:spcAft>
              <a:buSzPct val="100000"/>
              <a:buChar char="●"/>
            </a:pPr>
            <a:r>
              <a:rPr lang="zh-TW"/>
              <a:t>舅舅(姐控、因主角與姐姐相似而欲撫養他，討厭男主爸)</a:t>
            </a:r>
            <a:endParaRPr/>
          </a:p>
          <a:p>
            <a:pPr indent="0" lvl="0" marL="0" rtl="0" algn="l">
              <a:spcBef>
                <a:spcPts val="1200"/>
              </a:spcBef>
              <a:spcAft>
                <a:spcPts val="0"/>
              </a:spcAft>
              <a:buNone/>
            </a:pPr>
            <a:r>
              <a:rPr lang="zh-TW"/>
              <a:t>甦醒</a:t>
            </a:r>
            <a:endParaRPr/>
          </a:p>
          <a:p>
            <a:pPr indent="0" lvl="0" marL="0" rtl="0" algn="l">
              <a:spcBef>
                <a:spcPts val="1200"/>
              </a:spcBef>
              <a:spcAft>
                <a:spcPts val="0"/>
              </a:spcAft>
              <a:buNone/>
            </a:pPr>
            <a:r>
              <a:rPr lang="zh-TW"/>
              <a:t>上學</a:t>
            </a:r>
            <a:endParaRPr/>
          </a:p>
          <a:p>
            <a:pPr indent="-291465" lvl="0" marL="457200" rtl="0" algn="l">
              <a:spcBef>
                <a:spcPts val="1200"/>
              </a:spcBef>
              <a:spcAft>
                <a:spcPts val="0"/>
              </a:spcAft>
              <a:buSzPct val="100000"/>
              <a:buChar char="●"/>
            </a:pPr>
            <a:r>
              <a:rPr lang="zh-TW"/>
              <a:t>朋友詢問主人格最近狀態方式不同(為什麼前幾天都不理人vs)</a:t>
            </a:r>
            <a:endParaRPr/>
          </a:p>
          <a:p>
            <a:pPr indent="0" lvl="0" marL="0" rtl="0" algn="l">
              <a:spcBef>
                <a:spcPts val="1200"/>
              </a:spcBef>
              <a:spcAft>
                <a:spcPts val="0"/>
              </a:spcAft>
              <a:buNone/>
            </a:pPr>
            <a:r>
              <a:rPr lang="zh-TW"/>
              <a:t>認識人格</a:t>
            </a:r>
            <a:endParaRPr/>
          </a:p>
          <a:p>
            <a:pPr indent="-291465" lvl="0" marL="457200" rtl="0" algn="l">
              <a:spcBef>
                <a:spcPts val="1200"/>
              </a:spcBef>
              <a:spcAft>
                <a:spcPts val="0"/>
              </a:spcAft>
              <a:buSzPct val="100000"/>
              <a:buChar char="●"/>
            </a:pPr>
            <a:r>
              <a:rPr lang="zh-TW"/>
              <a:t>意識空間人格對話(敘述人格性格差異)</a:t>
            </a:r>
            <a:endParaRPr/>
          </a:p>
          <a:p>
            <a:pPr indent="0" lvl="0" marL="0" rtl="0" algn="l">
              <a:spcBef>
                <a:spcPts val="1200"/>
              </a:spcBef>
              <a:spcAft>
                <a:spcPts val="0"/>
              </a:spcAft>
              <a:buNone/>
            </a:pPr>
            <a:r>
              <a:rPr lang="zh-TW">
                <a:solidFill>
                  <a:srgbClr val="0000FF"/>
                </a:solidFill>
              </a:rPr>
              <a:t>繼續治療與否</a:t>
            </a:r>
            <a:endParaRPr>
              <a:solidFill>
                <a:srgbClr val="0000FF"/>
              </a:solidFill>
            </a:endParaRPr>
          </a:p>
          <a:p>
            <a:pPr indent="-291465" lvl="0" marL="457200" rtl="0" algn="l">
              <a:spcBef>
                <a:spcPts val="1200"/>
              </a:spcBef>
              <a:spcAft>
                <a:spcPts val="0"/>
              </a:spcAft>
              <a:buSzPct val="100000"/>
              <a:buChar char="●"/>
            </a:pPr>
            <a:r>
              <a:rPr lang="zh-TW"/>
              <a:t>結局1(因為不想破壞人格間的羈絆，所以決定不處理)-A某天闖進控制室，因為看到不認識的人(格)所以就把他打暈-讓其他人格思考治療的必要性-治療</a:t>
            </a:r>
            <a:endParaRPr/>
          </a:p>
          <a:p>
            <a:pPr indent="-291465" lvl="0" marL="457200" rtl="0" algn="l">
              <a:spcBef>
                <a:spcPts val="0"/>
              </a:spcBef>
              <a:spcAft>
                <a:spcPts val="0"/>
              </a:spcAft>
              <a:buSzPct val="100000"/>
              <a:buChar char="●"/>
            </a:pPr>
            <a:r>
              <a:rPr lang="zh-TW"/>
              <a:t>接受-發覺-調查</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上學1</a:t>
            </a:r>
            <a:endParaRPr/>
          </a:p>
        </p:txBody>
      </p:sp>
      <p:sp>
        <p:nvSpPr>
          <p:cNvPr id="291" name="Google Shape;29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lnSpc>
                <a:spcPct val="95000"/>
              </a:lnSpc>
              <a:spcBef>
                <a:spcPts val="0"/>
              </a:spcBef>
              <a:spcAft>
                <a:spcPts val="0"/>
              </a:spcAft>
              <a:buNone/>
            </a:pPr>
            <a:r>
              <a:rPr lang="zh-TW" sz="1425"/>
              <a:t>羅寒岳想找到關於父親的資訊，但一時想不到方法，於是決定先回到學校上課。</a:t>
            </a:r>
            <a:endParaRPr sz="1425"/>
          </a:p>
          <a:p>
            <a:pPr indent="0" lvl="0" marL="0" rtl="0" algn="l">
              <a:lnSpc>
                <a:spcPct val="100000"/>
              </a:lnSpc>
              <a:spcBef>
                <a:spcPts val="1200"/>
              </a:spcBef>
              <a:spcAft>
                <a:spcPts val="0"/>
              </a:spcAft>
              <a:buClr>
                <a:srgbClr val="000000"/>
              </a:buClr>
              <a:buSzPct val="49107"/>
              <a:buFont typeface="Arial"/>
              <a:buNone/>
            </a:pPr>
            <a:r>
              <a:rPr lang="zh-TW" sz="1400">
                <a:solidFill>
                  <a:schemeClr val="accent3"/>
                </a:solidFill>
              </a:rPr>
              <a:t>-學校-</a:t>
            </a:r>
            <a:endParaRPr sz="1400"/>
          </a:p>
          <a:p>
            <a:pPr indent="0" lvl="0" marL="0" rtl="0" algn="l">
              <a:lnSpc>
                <a:spcPct val="95000"/>
              </a:lnSpc>
              <a:spcBef>
                <a:spcPts val="1200"/>
              </a:spcBef>
              <a:spcAft>
                <a:spcPts val="0"/>
              </a:spcAft>
              <a:buNone/>
            </a:pPr>
            <a:r>
              <a:rPr lang="zh-TW" sz="1425"/>
              <a:t>久違地踏入校門，羅寒岳矗立在警衛室前，仰頭看天空。</a:t>
            </a:r>
            <a:endParaRPr sz="1425"/>
          </a:p>
          <a:p>
            <a:pPr indent="0" lvl="0" marL="0" rtl="0" algn="l">
              <a:lnSpc>
                <a:spcPct val="95000"/>
              </a:lnSpc>
              <a:spcBef>
                <a:spcPts val="1200"/>
              </a:spcBef>
              <a:spcAft>
                <a:spcPts val="0"/>
              </a:spcAft>
              <a:buNone/>
            </a:pPr>
            <a:r>
              <a:rPr lang="zh-TW" sz="1425"/>
              <a:t>「羅寒岳！你怎麼在這裡發呆？」張祐寧朝羅寒岳走去，一臉疑惑地問。</a:t>
            </a:r>
            <a:endParaRPr sz="1425"/>
          </a:p>
          <a:p>
            <a:pPr indent="0" lvl="0" marL="0" rtl="0" algn="l">
              <a:lnSpc>
                <a:spcPct val="95000"/>
              </a:lnSpc>
              <a:spcBef>
                <a:spcPts val="1200"/>
              </a:spcBef>
              <a:spcAft>
                <a:spcPts val="0"/>
              </a:spcAft>
              <a:buNone/>
            </a:pPr>
            <a:r>
              <a:rPr lang="zh-TW" sz="1425"/>
              <a:t>張祐寧，唯一知道羅寒岳家庭狀況的好友。</a:t>
            </a:r>
            <a:endParaRPr sz="1425"/>
          </a:p>
          <a:p>
            <a:pPr indent="0" lvl="0" marL="0" rtl="0" algn="l">
              <a:lnSpc>
                <a:spcPct val="95000"/>
              </a:lnSpc>
              <a:spcBef>
                <a:spcPts val="1200"/>
              </a:spcBef>
              <a:spcAft>
                <a:spcPts val="0"/>
              </a:spcAft>
              <a:buNone/>
            </a:pPr>
            <a:r>
              <a:rPr lang="zh-TW" sz="1425"/>
              <a:t>「沒，就只是覺得很久沒上學了，有點想念這個感覺」羅寒岳道，這段時間，</a:t>
            </a:r>
            <a:r>
              <a:rPr lang="zh-TW" sz="1425"/>
              <a:t>彷彿</a:t>
            </a:r>
            <a:r>
              <a:rPr lang="zh-TW" sz="1425"/>
              <a:t>經歷了太多事。</a:t>
            </a:r>
            <a:endParaRPr sz="1425"/>
          </a:p>
          <a:p>
            <a:pPr indent="0" lvl="0" marL="0" rtl="0" algn="l">
              <a:lnSpc>
                <a:spcPct val="95000"/>
              </a:lnSpc>
              <a:spcBef>
                <a:spcPts val="1200"/>
              </a:spcBef>
              <a:spcAft>
                <a:spcPts val="0"/>
              </a:spcAft>
              <a:buNone/>
            </a:pPr>
            <a:r>
              <a:rPr lang="zh-TW" sz="1425"/>
              <a:t>「有很久嗎？」張祐寧更困惑了，但沒再繼續追問。</a:t>
            </a:r>
            <a:endParaRPr sz="1425"/>
          </a:p>
          <a:p>
            <a:pPr indent="0" lvl="0" marL="0" rtl="0" algn="l">
              <a:lnSpc>
                <a:spcPct val="95000"/>
              </a:lnSpc>
              <a:spcBef>
                <a:spcPts val="1200"/>
              </a:spcBef>
              <a:spcAft>
                <a:spcPts val="0"/>
              </a:spcAft>
              <a:buNone/>
            </a:pPr>
            <a:r>
              <a:rPr lang="zh-TW" sz="1425"/>
              <a:t>進教室後，就見到數學小老師正在講台上收昨天公布的作業，而且數學老師不接受任何理由的補交。</a:t>
            </a:r>
            <a:endParaRPr sz="1425"/>
          </a:p>
          <a:p>
            <a:pPr indent="0" lvl="0" marL="0" rtl="0" algn="l">
              <a:lnSpc>
                <a:spcPct val="95000"/>
              </a:lnSpc>
              <a:spcBef>
                <a:spcPts val="1200"/>
              </a:spcBef>
              <a:spcAft>
                <a:spcPts val="0"/>
              </a:spcAft>
              <a:buNone/>
            </a:pPr>
            <a:r>
              <a:rPr lang="zh-TW" sz="1425">
                <a:solidFill>
                  <a:schemeClr val="accent2"/>
                </a:solidFill>
              </a:rPr>
              <a:t>『</a:t>
            </a:r>
            <a:r>
              <a:rPr lang="zh-TW" sz="1425">
                <a:solidFill>
                  <a:schemeClr val="accent2"/>
                </a:solidFill>
              </a:rPr>
              <a:t>慘了』</a:t>
            </a:r>
            <a:r>
              <a:rPr lang="zh-TW" sz="1425"/>
              <a:t>羅寒岳立刻轉身問張祐寧：「昨天要寫的作業範圍是哪？」</a:t>
            </a:r>
            <a:endParaRPr sz="1425"/>
          </a:p>
          <a:p>
            <a:pPr indent="0" lvl="0" marL="0" rtl="0" algn="l">
              <a:lnSpc>
                <a:spcPct val="95000"/>
              </a:lnSpc>
              <a:spcBef>
                <a:spcPts val="1200"/>
              </a:spcBef>
              <a:spcAft>
                <a:spcPts val="0"/>
              </a:spcAft>
              <a:buNone/>
            </a:pPr>
            <a:r>
              <a:rPr lang="zh-TW" sz="1425"/>
              <a:t>「數習的第二章全部」張祐寧回道。</a:t>
            </a:r>
            <a:endParaRPr sz="1425"/>
          </a:p>
          <a:p>
            <a:pPr indent="0" lvl="0" marL="0" rtl="0" algn="l">
              <a:lnSpc>
                <a:spcPct val="95000"/>
              </a:lnSpc>
              <a:spcBef>
                <a:spcPts val="1200"/>
              </a:spcBef>
              <a:spcAft>
                <a:spcPts val="1200"/>
              </a:spcAft>
              <a:buNone/>
            </a:pPr>
            <a:r>
              <a:rPr lang="zh-TW" sz="1425"/>
              <a:t>當羅寒岳好不容易找到數習，正要開始寫時卻發現</a:t>
            </a:r>
            <a:r>
              <a:rPr lang="zh-TW" sz="1425"/>
              <a:t>已經完成</a:t>
            </a:r>
            <a:r>
              <a:rPr lang="zh-TW" sz="1425"/>
              <a:t>，但字卻不像他寫的。</a:t>
            </a:r>
            <a:endParaRPr sz="1425"/>
          </a:p>
        </p:txBody>
      </p:sp>
      <p:sp>
        <p:nvSpPr>
          <p:cNvPr id="292" name="Google Shape;292;p4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上學2</a:t>
            </a:r>
            <a:endParaRPr/>
          </a:p>
        </p:txBody>
      </p:sp>
      <p:sp>
        <p:nvSpPr>
          <p:cNvPr id="299" name="Google Shape;299;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zh-TW">
                <a:solidFill>
                  <a:schemeClr val="accent2"/>
                </a:solidFill>
              </a:rPr>
              <a:t>『</a:t>
            </a:r>
            <a:r>
              <a:rPr lang="zh-TW">
                <a:solidFill>
                  <a:schemeClr val="accent2"/>
                </a:solidFill>
              </a:rPr>
              <a:t>這算是不幸中的大幸吧，不知道要寫卻寫完了』</a:t>
            </a:r>
            <a:r>
              <a:rPr lang="zh-TW"/>
              <a:t>於是</a:t>
            </a:r>
            <a:r>
              <a:rPr lang="zh-TW"/>
              <a:t>羅寒岳起身往講台走去。</a:t>
            </a:r>
            <a:endParaRPr/>
          </a:p>
          <a:p>
            <a:pPr indent="0" lvl="0" marL="0" rtl="0" algn="l">
              <a:spcBef>
                <a:spcPts val="1200"/>
              </a:spcBef>
              <a:spcAft>
                <a:spcPts val="0"/>
              </a:spcAft>
              <a:buNone/>
            </a:pPr>
            <a:r>
              <a:rPr lang="zh-TW"/>
              <a:t>「Wow 這是誰啊？這不是前天說我</a:t>
            </a:r>
            <a:r>
              <a:rPr lang="zh-TW"/>
              <a:t>當數學小老師有什麼好囂張</a:t>
            </a:r>
            <a:r>
              <a:rPr lang="zh-TW"/>
              <a:t>的那位嗎？」小老師一臉挑釁說道。</a:t>
            </a:r>
            <a:endParaRPr/>
          </a:p>
          <a:p>
            <a:pPr indent="0" lvl="0" marL="0" rtl="0" algn="l">
              <a:spcBef>
                <a:spcPts val="1200"/>
              </a:spcBef>
              <a:spcAft>
                <a:spcPts val="0"/>
              </a:spcAft>
              <a:buNone/>
            </a:pPr>
            <a:r>
              <a:rPr lang="zh-TW"/>
              <a:t>「我沒說過那樣的話，我只是要交作業而已。」</a:t>
            </a:r>
            <a:r>
              <a:rPr lang="zh-TW"/>
              <a:t>羅寒岳不解，</a:t>
            </a:r>
            <a:r>
              <a:rPr lang="zh-TW">
                <a:solidFill>
                  <a:schemeClr val="accent2"/>
                </a:solidFill>
              </a:rPr>
              <a:t>『今天莫名其妙的事也太多了』</a:t>
            </a:r>
            <a:endParaRPr/>
          </a:p>
          <a:p>
            <a:pPr indent="0" lvl="0" marL="0" rtl="0" algn="l">
              <a:spcBef>
                <a:spcPts val="1200"/>
              </a:spcBef>
              <a:spcAft>
                <a:spcPts val="0"/>
              </a:spcAft>
              <a:buNone/>
            </a:pPr>
            <a:r>
              <a:rPr lang="zh-TW"/>
              <a:t>「呦！瞧這話說的，我就應該讓你知道數學小老師的權力，即便你現在給我，我也不會幫你拿去給老師」小老師說道。</a:t>
            </a:r>
            <a:endParaRPr/>
          </a:p>
          <a:p>
            <a:pPr indent="0" lvl="0" marL="0" rtl="0" algn="l">
              <a:spcBef>
                <a:spcPts val="1200"/>
              </a:spcBef>
              <a:spcAft>
                <a:spcPts val="0"/>
              </a:spcAft>
              <a:buNone/>
            </a:pPr>
            <a:r>
              <a:rPr lang="zh-TW"/>
              <a:t>「那我自己拿去交吧」羅寒岳無奈道。</a:t>
            </a:r>
            <a:endParaRPr/>
          </a:p>
          <a:p>
            <a:pPr indent="0" lvl="0" marL="0" rtl="0" algn="l">
              <a:spcBef>
                <a:spcPts val="1200"/>
              </a:spcBef>
              <a:spcAft>
                <a:spcPts val="0"/>
              </a:spcAft>
              <a:buNone/>
            </a:pPr>
            <a:r>
              <a:rPr lang="zh-TW"/>
              <a:t>「自己交跟遲交沒有差別呦！」小老師</a:t>
            </a:r>
            <a:r>
              <a:rPr lang="zh-TW"/>
              <a:t>語氣高昂</a:t>
            </a:r>
            <a:r>
              <a:rPr lang="zh-TW"/>
              <a:t>道。</a:t>
            </a:r>
            <a:endParaRPr/>
          </a:p>
          <a:p>
            <a:pPr indent="0" lvl="0" marL="0" rtl="0" algn="l">
              <a:spcBef>
                <a:spcPts val="1200"/>
              </a:spcBef>
              <a:spcAft>
                <a:spcPts val="1200"/>
              </a:spcAft>
              <a:buNone/>
            </a:pPr>
            <a:r>
              <a:rPr lang="zh-TW"/>
              <a:t>「那我就不交了」羅寒岳轉身離去。</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上學3</a:t>
            </a:r>
            <a:endParaRPr/>
          </a:p>
        </p:txBody>
      </p:sp>
      <p:sp>
        <p:nvSpPr>
          <p:cNvPr id="305" name="Google Shape;305;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zh-TW"/>
              <a:t>這時，張祐寧叫住羅寒岳，「我們出去說一下話。」</a:t>
            </a:r>
            <a:endParaRPr/>
          </a:p>
          <a:p>
            <a:pPr indent="0" lvl="0" marL="0" rtl="0" algn="l">
              <a:spcBef>
                <a:spcPts val="1200"/>
              </a:spcBef>
              <a:spcAft>
                <a:spcPts val="0"/>
              </a:spcAft>
              <a:buNone/>
            </a:pPr>
            <a:r>
              <a:rPr lang="zh-TW"/>
              <a:t>「你最近好像有點怪怪的，不像平常的你」張祐寧開門見山地說。</a:t>
            </a:r>
            <a:endParaRPr/>
          </a:p>
          <a:p>
            <a:pPr indent="0" lvl="0" marL="0" rtl="0" algn="l">
              <a:spcBef>
                <a:spcPts val="1200"/>
              </a:spcBef>
              <a:spcAft>
                <a:spcPts val="0"/>
              </a:spcAft>
              <a:buNone/>
            </a:pPr>
            <a:r>
              <a:rPr lang="zh-TW"/>
              <a:t>「嗯，可是我明明今天才來學校，為什麼你們表現的像我從來沒缺席過，而且我怎麼會講那麼奇怪的話？」羅寒岳崩潰道</a:t>
            </a:r>
            <a:r>
              <a:rPr lang="zh-TW"/>
              <a:t>，他不理解</a:t>
            </a:r>
            <a:r>
              <a:rPr lang="zh-TW"/>
              <a:t>。</a:t>
            </a:r>
            <a:endParaRPr/>
          </a:p>
          <a:p>
            <a:pPr indent="0" lvl="0" marL="0" rtl="0" algn="l">
              <a:spcBef>
                <a:spcPts val="1200"/>
              </a:spcBef>
              <a:spcAft>
                <a:spcPts val="0"/>
              </a:spcAft>
              <a:buNone/>
            </a:pPr>
            <a:r>
              <a:rPr lang="zh-TW"/>
              <a:t>「你最近有受到什麼刺激嗎？要不要去看個醫生？」張祐寧擔心地說道。</a:t>
            </a:r>
            <a:endParaRPr/>
          </a:p>
          <a:p>
            <a:pPr indent="0" lvl="0" marL="0" rtl="0" algn="l">
              <a:spcBef>
                <a:spcPts val="1200"/>
              </a:spcBef>
              <a:spcAft>
                <a:spcPts val="0"/>
              </a:spcAft>
              <a:buNone/>
            </a:pPr>
            <a:r>
              <a:rPr lang="zh-TW"/>
              <a:t>「嗯</a:t>
            </a:r>
            <a:r>
              <a:rPr lang="zh-TW"/>
              <a:t>不知道</a:t>
            </a:r>
            <a:r>
              <a:rPr lang="zh-TW"/>
              <a:t>，我爸不知道去哪裡了，</a:t>
            </a:r>
            <a:r>
              <a:rPr lang="zh-TW"/>
              <a:t>所以</a:t>
            </a:r>
            <a:r>
              <a:rPr lang="zh-TW"/>
              <a:t>我現在在親戚家借住，你說的</a:t>
            </a:r>
            <a:r>
              <a:rPr lang="zh-TW"/>
              <a:t>也有可能</a:t>
            </a:r>
            <a:r>
              <a:rPr lang="zh-TW"/>
              <a:t>」羅寒岳不打算說得太詳細。</a:t>
            </a:r>
            <a:endParaRPr/>
          </a:p>
          <a:p>
            <a:pPr indent="0" lvl="0" marL="0" rtl="0" algn="l">
              <a:spcBef>
                <a:spcPts val="1200"/>
              </a:spcBef>
              <a:spcAft>
                <a:spcPts val="0"/>
              </a:spcAft>
              <a:buNone/>
            </a:pPr>
            <a:r>
              <a:rPr lang="zh-TW"/>
              <a:t>「好吧，記得注意身體，你最近看起來的狀態真的很差，對了，你就連前兩天都判若兩人，前天逢人便吵架，昨天卻安靜地不發一語，我都以為你被鬼附身了」</a:t>
            </a:r>
            <a:endParaRPr/>
          </a:p>
          <a:p>
            <a:pPr indent="0" lvl="0" marL="0" rtl="0" algn="l">
              <a:spcBef>
                <a:spcPts val="1200"/>
              </a:spcBef>
              <a:spcAft>
                <a:spcPts val="0"/>
              </a:spcAft>
              <a:buNone/>
            </a:pPr>
            <a:r>
              <a:rPr lang="zh-TW"/>
              <a:t>聽到這句，羅寒岳眉頭皺地越來越深，他似乎失去了身體某部分的記憶。</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認識人格1</a:t>
            </a:r>
            <a:endParaRPr/>
          </a:p>
        </p:txBody>
      </p:sp>
      <p:sp>
        <p:nvSpPr>
          <p:cNvPr id="311" name="Google Shape;311;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zh-TW" sz="1600"/>
              <a:t>因為學校一連串莫名其妙的事，回到家後的羅寒岳馬上就累得睡著了。</a:t>
            </a:r>
            <a:endParaRPr sz="1600"/>
          </a:p>
          <a:p>
            <a:pPr indent="0" lvl="0" marL="0" rtl="0" algn="l">
              <a:lnSpc>
                <a:spcPct val="80000"/>
              </a:lnSpc>
              <a:spcBef>
                <a:spcPts val="1200"/>
              </a:spcBef>
              <a:spcAft>
                <a:spcPts val="0"/>
              </a:spcAft>
              <a:buNone/>
            </a:pPr>
            <a:r>
              <a:rPr lang="zh-TW" sz="1600"/>
              <a:t>但他又在另一個地方醒來。</a:t>
            </a:r>
            <a:endParaRPr sz="1600"/>
          </a:p>
          <a:p>
            <a:pPr indent="0" lvl="0" marL="0" rtl="0" algn="l">
              <a:lnSpc>
                <a:spcPct val="80000"/>
              </a:lnSpc>
              <a:spcBef>
                <a:spcPts val="1200"/>
              </a:spcBef>
              <a:spcAft>
                <a:spcPts val="0"/>
              </a:spcAft>
              <a:buNone/>
            </a:pPr>
            <a:r>
              <a:t/>
            </a:r>
            <a:endParaRPr sz="1600">
              <a:solidFill>
                <a:schemeClr val="accent3"/>
              </a:solidFill>
            </a:endParaRPr>
          </a:p>
          <a:p>
            <a:pPr indent="0" lvl="0" marL="0" rtl="0" algn="l">
              <a:lnSpc>
                <a:spcPct val="80000"/>
              </a:lnSpc>
              <a:spcBef>
                <a:spcPts val="1200"/>
              </a:spcBef>
              <a:spcAft>
                <a:spcPts val="0"/>
              </a:spcAft>
              <a:buNone/>
            </a:pPr>
            <a:r>
              <a:rPr lang="zh-TW" sz="1600">
                <a:solidFill>
                  <a:schemeClr val="accent3"/>
                </a:solidFill>
              </a:rPr>
              <a:t>-意識空間-</a:t>
            </a:r>
            <a:endParaRPr sz="1600">
              <a:solidFill>
                <a:schemeClr val="accent3"/>
              </a:solidFill>
            </a:endParaRPr>
          </a:p>
          <a:p>
            <a:pPr indent="0" lvl="0" marL="0" rtl="0" algn="l">
              <a:lnSpc>
                <a:spcPct val="80000"/>
              </a:lnSpc>
              <a:spcBef>
                <a:spcPts val="1200"/>
              </a:spcBef>
              <a:spcAft>
                <a:spcPts val="0"/>
              </a:spcAft>
              <a:buNone/>
            </a:pPr>
            <a:r>
              <a:rPr lang="zh-TW" sz="1600"/>
              <a:t>羅寒岳躺在控制室，因為地板太冷就醒了，爬起身，打開門走到交誼廳。</a:t>
            </a:r>
            <a:endParaRPr sz="1600"/>
          </a:p>
          <a:p>
            <a:pPr indent="0" lvl="0" marL="0" rtl="0" algn="l">
              <a:lnSpc>
                <a:spcPct val="80000"/>
              </a:lnSpc>
              <a:spcBef>
                <a:spcPts val="1200"/>
              </a:spcBef>
              <a:spcAft>
                <a:spcPts val="0"/>
              </a:spcAft>
              <a:buNone/>
            </a:pPr>
            <a:r>
              <a:rPr lang="zh-TW" sz="1600"/>
              <a:t>其他人格看到羅寒岳開始竊竊私語。</a:t>
            </a:r>
            <a:endParaRPr sz="1600"/>
          </a:p>
          <a:p>
            <a:pPr indent="0" lvl="0" marL="0" rtl="0" algn="l">
              <a:lnSpc>
                <a:spcPct val="95000"/>
              </a:lnSpc>
              <a:spcBef>
                <a:spcPts val="1200"/>
              </a:spcBef>
              <a:spcAft>
                <a:spcPts val="0"/>
              </a:spcAft>
              <a:buNone/>
            </a:pPr>
            <a:r>
              <a:rPr lang="zh-TW" sz="1600"/>
              <a:t>「他醒了！」一個稚嫩的聲音興奮地說道。</a:t>
            </a:r>
            <a:endParaRPr sz="1600"/>
          </a:p>
          <a:p>
            <a:pPr indent="0" lvl="0" marL="0" rtl="0" algn="l">
              <a:lnSpc>
                <a:spcPct val="95000"/>
              </a:lnSpc>
              <a:spcBef>
                <a:spcPts val="1200"/>
              </a:spcBef>
              <a:spcAft>
                <a:spcPts val="0"/>
              </a:spcAft>
              <a:buNone/>
            </a:pPr>
            <a:r>
              <a:rPr lang="zh-TW" sz="1600"/>
              <a:t>「他怎麼會出來？」不耐煩的聲音說道。</a:t>
            </a:r>
            <a:endParaRPr sz="1600"/>
          </a:p>
          <a:p>
            <a:pPr indent="0" lvl="0" marL="0" rtl="0" algn="l">
              <a:lnSpc>
                <a:spcPct val="95000"/>
              </a:lnSpc>
              <a:spcBef>
                <a:spcPts val="1200"/>
              </a:spcBef>
              <a:spcAft>
                <a:spcPts val="1200"/>
              </a:spcAft>
              <a:buNone/>
            </a:pPr>
            <a:r>
              <a:rPr lang="zh-TW" sz="1600"/>
              <a:t>「你</a:t>
            </a:r>
            <a:r>
              <a:rPr lang="zh-TW"/>
              <a:t>…你</a:t>
            </a:r>
            <a:r>
              <a:rPr lang="zh-TW" sz="1600"/>
              <a:t>們是誰？」羅寒岳開始與他們的對話。</a:t>
            </a:r>
            <a:endParaRPr sz="1600"/>
          </a:p>
        </p:txBody>
      </p:sp>
      <p:sp>
        <p:nvSpPr>
          <p:cNvPr id="312" name="Google Shape;312;p45">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5">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認識人格2</a:t>
            </a:r>
            <a:endParaRPr/>
          </a:p>
        </p:txBody>
      </p:sp>
      <p:sp>
        <p:nvSpPr>
          <p:cNvPr id="319" name="Google Shape;319;p46"/>
          <p:cNvSpPr txBox="1"/>
          <p:nvPr>
            <p:ph idx="1" type="body"/>
          </p:nvPr>
        </p:nvSpPr>
        <p:spPr>
          <a:xfrm>
            <a:off x="311700" y="1266325"/>
            <a:ext cx="8520600" cy="39405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zh-TW" sz="1600"/>
              <a:t>「</a:t>
            </a:r>
            <a:r>
              <a:rPr lang="zh-TW" sz="1600"/>
              <a:t>我叫岳岳！我今年5歲！」方才稚嫩聲音的主人說道。</a:t>
            </a:r>
            <a:endParaRPr sz="1600"/>
          </a:p>
          <a:p>
            <a:pPr indent="0" lvl="0" marL="0" rtl="0" algn="l">
              <a:lnSpc>
                <a:spcPct val="95000"/>
              </a:lnSpc>
              <a:spcBef>
                <a:spcPts val="1200"/>
              </a:spcBef>
              <a:spcAft>
                <a:spcPts val="0"/>
              </a:spcAft>
              <a:buNone/>
            </a:pPr>
            <a:r>
              <a:rPr lang="zh-TW" sz="1600"/>
              <a:t>「我是焱，如我的名字一樣，脾氣火爆，個性比較衝動」焱的聲音較為沙啞，身材壯碩。</a:t>
            </a:r>
            <a:endParaRPr sz="1600"/>
          </a:p>
          <a:p>
            <a:pPr indent="0" lvl="0" marL="0" rtl="0" algn="l">
              <a:lnSpc>
                <a:spcPct val="95000"/>
              </a:lnSpc>
              <a:spcBef>
                <a:spcPts val="1200"/>
              </a:spcBef>
              <a:spcAft>
                <a:spcPts val="0"/>
              </a:spcAft>
              <a:buNone/>
            </a:pPr>
            <a:r>
              <a:rPr lang="zh-TW" sz="1600"/>
              <a:t>「我是永儒」適才不耐煩聲音的主人簡短道。</a:t>
            </a:r>
            <a:endParaRPr sz="1600"/>
          </a:p>
          <a:p>
            <a:pPr indent="0" lvl="0" marL="0" rtl="0" algn="l">
              <a:lnSpc>
                <a:spcPct val="95000"/>
              </a:lnSpc>
              <a:spcBef>
                <a:spcPts val="1200"/>
              </a:spcBef>
              <a:spcAft>
                <a:spcPts val="0"/>
              </a:spcAft>
              <a:buNone/>
            </a:pPr>
            <a:r>
              <a:rPr lang="zh-TW" sz="1600"/>
              <a:t>「我叫羅寒岳，17歲，是個高中生」羅寒岳簡單介紹自己，接著問</a:t>
            </a:r>
            <a:endParaRPr sz="1600"/>
          </a:p>
          <a:p>
            <a:pPr indent="0" lvl="0" marL="0" rtl="0" algn="l">
              <a:lnSpc>
                <a:spcPct val="95000"/>
              </a:lnSpc>
              <a:spcBef>
                <a:spcPts val="1200"/>
              </a:spcBef>
              <a:spcAft>
                <a:spcPts val="0"/>
              </a:spcAft>
              <a:buNone/>
            </a:pPr>
            <a:r>
              <a:rPr lang="zh-TW" sz="1600"/>
              <a:t>「那這裡是哪裡呢？我記得我剛剛是在親戚家的房間睡著了，怎麼醒來會在這呢？」</a:t>
            </a:r>
            <a:endParaRPr sz="1600"/>
          </a:p>
          <a:p>
            <a:pPr indent="0" lvl="0" marL="0" rtl="0" algn="l">
              <a:lnSpc>
                <a:spcPct val="115000"/>
              </a:lnSpc>
              <a:spcBef>
                <a:spcPts val="1200"/>
              </a:spcBef>
              <a:spcAft>
                <a:spcPts val="0"/>
              </a:spcAft>
              <a:buNone/>
            </a:pPr>
            <a:r>
              <a:rPr lang="zh-TW" sz="1600"/>
              <a:t>「這裡是你的意識空間，你剛剛醒來的地方是控制室，也就是控制你身體行為的地方，我們則是你</a:t>
            </a:r>
            <a:r>
              <a:rPr lang="zh-TW" sz="1600"/>
              <a:t>長期受父親挨罵，壓抑自己情緒</a:t>
            </a:r>
            <a:r>
              <a:rPr lang="zh-TW" sz="1600"/>
              <a:t>而分裂出來的人格，</a:t>
            </a:r>
            <a:r>
              <a:rPr lang="zh-TW" sz="1600"/>
              <a:t>偶爾會由我們這些人格替代你成為身體的主導者</a:t>
            </a:r>
            <a:r>
              <a:rPr lang="zh-TW" sz="1600"/>
              <a:t>，而我們</a:t>
            </a:r>
            <a:r>
              <a:rPr lang="zh-TW" sz="1600"/>
              <a:t>現在</a:t>
            </a:r>
            <a:r>
              <a:rPr lang="zh-TW" sz="1600"/>
              <a:t>所在的交誼廳則是人格可以自由交談的地方，另外，每個人格還有自己獨立的房間，非允許不得入內」永儒不疾不徐地說道。</a:t>
            </a:r>
            <a:endParaRPr sz="1600"/>
          </a:p>
          <a:p>
            <a:pPr indent="0" lvl="0" marL="0" rtl="0" algn="l">
              <a:lnSpc>
                <a:spcPct val="115000"/>
              </a:lnSpc>
              <a:spcBef>
                <a:spcPts val="1200"/>
              </a:spcBef>
              <a:spcAft>
                <a:spcPts val="1200"/>
              </a:spcAft>
              <a:buNone/>
            </a:pPr>
            <a:r>
              <a:rPr lang="zh-TW" sz="1600"/>
              <a:t>「還有圖書室和地下室！但平常不太會去那裡，岳岳可以帶你去看你的房間！」岳岳興奮地說道。</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認識人格3</a:t>
            </a:r>
            <a:endParaRPr/>
          </a:p>
        </p:txBody>
      </p:sp>
      <p:sp>
        <p:nvSpPr>
          <p:cNvPr id="325" name="Google Shape;325;p47"/>
          <p:cNvSpPr txBox="1"/>
          <p:nvPr>
            <p:ph idx="1" type="body"/>
          </p:nvPr>
        </p:nvSpPr>
        <p:spPr>
          <a:xfrm>
            <a:off x="311700" y="1266325"/>
            <a:ext cx="8520600" cy="3594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zh-TW"/>
              <a:t>「好啊」看到熱情的岳岳，羅寒岳也不好推卻，就跟著蹦蹦跳跳的他去看他的房間。</a:t>
            </a:r>
            <a:endParaRPr/>
          </a:p>
          <a:p>
            <a:pPr indent="0" lvl="0" marL="0" rtl="0" algn="l">
              <a:spcBef>
                <a:spcPts val="1200"/>
              </a:spcBef>
              <a:spcAft>
                <a:spcPts val="0"/>
              </a:spcAft>
              <a:buNone/>
            </a:pPr>
            <a:r>
              <a:rPr lang="zh-TW"/>
              <a:t>「到了！」岳岳突然停在一個門上寫著「721」的房間面前。</a:t>
            </a:r>
            <a:endParaRPr/>
          </a:p>
          <a:p>
            <a:pPr indent="0" lvl="0" marL="0" rtl="0" algn="l">
              <a:spcBef>
                <a:spcPts val="1200"/>
              </a:spcBef>
              <a:spcAft>
                <a:spcPts val="0"/>
              </a:spcAft>
              <a:buNone/>
            </a:pPr>
            <a:r>
              <a:rPr lang="zh-TW"/>
              <a:t>「是我的生日呢」羅寒岳被數字觸動了一下。</a:t>
            </a:r>
            <a:endParaRPr/>
          </a:p>
          <a:p>
            <a:pPr indent="0" lvl="0" marL="0" rtl="0" algn="l">
              <a:spcBef>
                <a:spcPts val="1200"/>
              </a:spcBef>
              <a:spcAft>
                <a:spcPts val="0"/>
              </a:spcAft>
              <a:buNone/>
            </a:pPr>
            <a:r>
              <a:rPr lang="zh-TW"/>
              <a:t>「因為其他人不能進去，所以我先走了，掰掰！」岳岳如同來時一般蹦著回去。</a:t>
            </a:r>
            <a:endParaRPr/>
          </a:p>
          <a:p>
            <a:pPr indent="0" lvl="0" marL="0" rtl="0" algn="l">
              <a:spcBef>
                <a:spcPts val="1200"/>
              </a:spcBef>
              <a:spcAft>
                <a:spcPts val="0"/>
              </a:spcAft>
              <a:buNone/>
            </a:pPr>
            <a:r>
              <a:rPr lang="zh-TW"/>
              <a:t>打開房門，羅寒岳忍不住張開嘴，驚訝地望著這和他在和爸爸一起住的家中房間一樣的擺設。</a:t>
            </a:r>
            <a:endParaRPr/>
          </a:p>
          <a:p>
            <a:pPr indent="0" lvl="0" marL="0" rtl="0" algn="l">
              <a:spcBef>
                <a:spcPts val="1200"/>
              </a:spcBef>
              <a:spcAft>
                <a:spcPts val="0"/>
              </a:spcAft>
              <a:buNone/>
            </a:pPr>
            <a:r>
              <a:rPr lang="zh-TW"/>
              <a:t>由於東西都一樣，羅寒岳沒待太長時間就出房門了。</a:t>
            </a:r>
            <a:endParaRPr/>
          </a:p>
          <a:p>
            <a:pPr indent="0" lvl="0" marL="0" rtl="0" algn="l">
              <a:spcBef>
                <a:spcPts val="1200"/>
              </a:spcBef>
              <a:spcAft>
                <a:spcPts val="0"/>
              </a:spcAft>
              <a:buNone/>
            </a:pPr>
            <a:r>
              <a:rPr lang="zh-TW"/>
              <a:t>在交誼廳時和焱偶遇，「我猜剛剛岳岳沒告訴你房間鑰匙是什麼吧」，羅寒岳點頭。</a:t>
            </a:r>
            <a:endParaRPr/>
          </a:p>
          <a:p>
            <a:pPr indent="0" lvl="0" marL="0" rtl="0" algn="l">
              <a:spcBef>
                <a:spcPts val="1200"/>
              </a:spcBef>
              <a:spcAft>
                <a:spcPts val="0"/>
              </a:spcAft>
              <a:buNone/>
            </a:pPr>
            <a:r>
              <a:rPr lang="zh-TW"/>
              <a:t>「房間鑰匙是由自己決定的，但要是自己的一樣隨身物品，房間鑰匙代表的意義關乎你這個人格的存在，所以絕對不能隨意亂丟或交給別人，否則你將不復存在」焱解釋道。</a:t>
            </a:r>
            <a:endParaRPr/>
          </a:p>
          <a:p>
            <a:pPr indent="0" lvl="0" marL="0" rtl="0" algn="l">
              <a:spcBef>
                <a:spcPts val="1200"/>
              </a:spcBef>
              <a:spcAft>
                <a:spcPts val="1200"/>
              </a:spcAft>
              <a:buNone/>
            </a:pPr>
            <a:r>
              <a:rPr lang="zh-TW"/>
              <a:t>「我了解了，謝謝提醒，那我要回控制室了，掰掰」</a:t>
            </a:r>
            <a:r>
              <a:rPr lang="zh-TW"/>
              <a:t>羅寒岳向他道別，</a:t>
            </a:r>
            <a:r>
              <a:rPr lang="zh-TW">
                <a:solidFill>
                  <a:schemeClr val="accent2"/>
                </a:solidFill>
              </a:rPr>
              <a:t>『這人並不如他長得那般恐怖，人也不壞。』</a:t>
            </a:r>
            <a:endParaRPr>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治療與否1(姑姑)</a:t>
            </a:r>
            <a:endParaRPr/>
          </a:p>
        </p:txBody>
      </p:sp>
      <p:sp>
        <p:nvSpPr>
          <p:cNvPr id="331" name="Google Shape;331;p48"/>
          <p:cNvSpPr txBox="1"/>
          <p:nvPr>
            <p:ph idx="1" type="body"/>
          </p:nvPr>
        </p:nvSpPr>
        <p:spPr>
          <a:xfrm>
            <a:off x="311700" y="1266325"/>
            <a:ext cx="8520600" cy="4309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zh-TW" sz="1400">
                <a:solidFill>
                  <a:schemeClr val="accent3"/>
                </a:solidFill>
              </a:rPr>
              <a:t>-現實世界-</a:t>
            </a:r>
            <a:endParaRPr sz="1400">
              <a:solidFill>
                <a:schemeClr val="accent3"/>
              </a:solidFill>
            </a:endParaRPr>
          </a:p>
          <a:p>
            <a:pPr indent="0" lvl="0" marL="0" rtl="0" algn="l">
              <a:lnSpc>
                <a:spcPct val="100000"/>
              </a:lnSpc>
              <a:spcBef>
                <a:spcPts val="1200"/>
              </a:spcBef>
              <a:spcAft>
                <a:spcPts val="0"/>
              </a:spcAft>
              <a:buNone/>
            </a:pPr>
            <a:r>
              <a:rPr lang="zh-TW" sz="1200"/>
              <a:t>回到現實，躺在床上的羅寒岳回想剛剛和其他人格的對話，聯想到今天在學校的一連串事件。</a:t>
            </a:r>
            <a:endParaRPr sz="1200"/>
          </a:p>
          <a:p>
            <a:pPr indent="0" lvl="0" marL="0" rtl="0" algn="l">
              <a:lnSpc>
                <a:spcPct val="100000"/>
              </a:lnSpc>
              <a:spcBef>
                <a:spcPts val="1200"/>
              </a:spcBef>
              <a:spcAft>
                <a:spcPts val="0"/>
              </a:spcAft>
              <a:buNone/>
            </a:pPr>
            <a:r>
              <a:rPr lang="zh-TW" sz="1200">
                <a:solidFill>
                  <a:schemeClr val="accent2"/>
                </a:solidFill>
              </a:rPr>
              <a:t>『</a:t>
            </a:r>
            <a:r>
              <a:rPr lang="zh-TW" sz="1200">
                <a:solidFill>
                  <a:schemeClr val="accent2"/>
                </a:solidFill>
              </a:rPr>
              <a:t>看來我這段時間有去上學呢，只不過是他們替我去的。』</a:t>
            </a:r>
            <a:endParaRPr sz="1200">
              <a:solidFill>
                <a:schemeClr val="accent2"/>
              </a:solidFill>
            </a:endParaRPr>
          </a:p>
          <a:p>
            <a:pPr indent="0" lvl="0" marL="0" rtl="0" algn="l">
              <a:lnSpc>
                <a:spcPct val="100000"/>
              </a:lnSpc>
              <a:spcBef>
                <a:spcPts val="1200"/>
              </a:spcBef>
              <a:spcAft>
                <a:spcPts val="0"/>
              </a:spcAft>
              <a:buNone/>
            </a:pPr>
            <a:r>
              <a:rPr lang="zh-TW" sz="1200"/>
              <a:t>突然腦海裡浮現張祐寧的建議，</a:t>
            </a:r>
            <a:r>
              <a:rPr lang="zh-TW" sz="1200">
                <a:solidFill>
                  <a:schemeClr val="accent2"/>
                </a:solidFill>
              </a:rPr>
              <a:t>『如果我體內有其他人格，不就意味著我生病了嗎？那要去看醫生嗎？』</a:t>
            </a:r>
            <a:r>
              <a:rPr lang="zh-TW" sz="1200"/>
              <a:t>羅寒岳思考著。</a:t>
            </a:r>
            <a:endParaRPr sz="1200"/>
          </a:p>
          <a:p>
            <a:pPr indent="0" lvl="0" marL="0" rtl="0" algn="l">
              <a:lnSpc>
                <a:spcPct val="100000"/>
              </a:lnSpc>
              <a:spcBef>
                <a:spcPts val="1200"/>
              </a:spcBef>
              <a:spcAft>
                <a:spcPts val="0"/>
              </a:spcAft>
              <a:buNone/>
            </a:pPr>
            <a:r>
              <a:rPr lang="zh-TW" sz="1200"/>
              <a:t>「</a:t>
            </a:r>
            <a:r>
              <a:rPr lang="zh-TW" sz="1200"/>
              <a:t>但不去的話也不知道自己到底生的是什麼病，還是去看醫生好了</a:t>
            </a:r>
            <a:r>
              <a:rPr lang="zh-TW" sz="1200"/>
              <a:t>」</a:t>
            </a:r>
            <a:r>
              <a:rPr lang="zh-TW" sz="1200"/>
              <a:t>羅寒岳決定了。</a:t>
            </a:r>
            <a:endParaRPr sz="1200"/>
          </a:p>
          <a:p>
            <a:pPr indent="0" lvl="0" marL="0" rtl="0" algn="l">
              <a:lnSpc>
                <a:spcPct val="100000"/>
              </a:lnSpc>
              <a:spcBef>
                <a:spcPts val="1200"/>
              </a:spcBef>
              <a:spcAft>
                <a:spcPts val="0"/>
              </a:spcAft>
              <a:buNone/>
            </a:pPr>
            <a:r>
              <a:rPr lang="zh-TW" sz="1200"/>
              <a:t>「可是我不知道要看什麼科的醫生啊」羅寒岳猛然想起，「那只能跟姑姑說了。」</a:t>
            </a:r>
            <a:r>
              <a:rPr lang="zh-TW" sz="1200"/>
              <a:t>喃喃道。</a:t>
            </a:r>
            <a:endParaRPr sz="1200"/>
          </a:p>
          <a:p>
            <a:pPr indent="0" lvl="0" marL="0" rtl="0" algn="l">
              <a:lnSpc>
                <a:spcPct val="100000"/>
              </a:lnSpc>
              <a:spcBef>
                <a:spcPts val="1200"/>
              </a:spcBef>
              <a:spcAft>
                <a:spcPts val="0"/>
              </a:spcAft>
              <a:buNone/>
            </a:pPr>
            <a:r>
              <a:rPr lang="zh-TW" sz="1200"/>
              <a:t>想到這，羅寒岳迅速起身下床，出房間看羅茵在不在家，便聽到開門聲。</a:t>
            </a:r>
            <a:endParaRPr sz="1200"/>
          </a:p>
          <a:p>
            <a:pPr indent="0" lvl="0" marL="0" rtl="0" algn="l">
              <a:lnSpc>
                <a:spcPct val="100000"/>
              </a:lnSpc>
              <a:spcBef>
                <a:spcPts val="1200"/>
              </a:spcBef>
              <a:spcAft>
                <a:spcPts val="0"/>
              </a:spcAft>
              <a:buNone/>
            </a:pPr>
            <a:r>
              <a:rPr lang="zh-TW" sz="1200"/>
              <a:t>「姑姑…」羅寒岳有點不知道如何開口。</a:t>
            </a:r>
            <a:endParaRPr sz="1200"/>
          </a:p>
          <a:p>
            <a:pPr indent="0" lvl="0" marL="0" rtl="0" algn="l">
              <a:lnSpc>
                <a:spcPct val="100000"/>
              </a:lnSpc>
              <a:spcBef>
                <a:spcPts val="1200"/>
              </a:spcBef>
              <a:spcAft>
                <a:spcPts val="0"/>
              </a:spcAft>
              <a:buNone/>
            </a:pPr>
            <a:r>
              <a:rPr lang="zh-TW" sz="1200"/>
              <a:t>「嗯？怎麼啦？」這孩子居然會等她回來，應該有事吧，羅茵想著。</a:t>
            </a:r>
            <a:endParaRPr sz="1200"/>
          </a:p>
          <a:p>
            <a:pPr indent="0" lvl="0" marL="0" rtl="0" algn="l">
              <a:lnSpc>
                <a:spcPct val="100000"/>
              </a:lnSpc>
              <a:spcBef>
                <a:spcPts val="1200"/>
              </a:spcBef>
              <a:spcAft>
                <a:spcPts val="0"/>
              </a:spcAft>
              <a:buNone/>
            </a:pPr>
            <a:r>
              <a:rPr lang="zh-TW" sz="1200"/>
              <a:t>「那個…姑姑，我好像需要去看醫生…」羅寒岳</a:t>
            </a:r>
            <a:r>
              <a:rPr lang="zh-TW" sz="1200"/>
              <a:t>有點難以啟齒</a:t>
            </a:r>
            <a:r>
              <a:rPr lang="zh-TW" sz="1200"/>
              <a:t>。</a:t>
            </a:r>
            <a:endParaRPr sz="1200"/>
          </a:p>
          <a:p>
            <a:pPr indent="0" lvl="0" marL="0" rtl="0" algn="l">
              <a:lnSpc>
                <a:spcPct val="100000"/>
              </a:lnSpc>
              <a:spcBef>
                <a:spcPts val="1200"/>
              </a:spcBef>
              <a:spcAft>
                <a:spcPts val="0"/>
              </a:spcAft>
              <a:buNone/>
            </a:pPr>
            <a:r>
              <a:rPr lang="zh-TW" sz="1200"/>
              <a:t>「你身體不舒服嗎？那我們現在出門，岳岳，去拿你的健保卡」羅茵有點緊張。</a:t>
            </a:r>
            <a:endParaRPr sz="1200"/>
          </a:p>
          <a:p>
            <a:pPr indent="0" lvl="0" marL="0" rtl="0" algn="l">
              <a:lnSpc>
                <a:spcPct val="100000"/>
              </a:lnSpc>
              <a:spcBef>
                <a:spcPts val="1200"/>
              </a:spcBef>
              <a:spcAft>
                <a:spcPts val="1200"/>
              </a:spcAft>
              <a:buNone/>
            </a:pPr>
            <a:r>
              <a:rPr lang="zh-TW" sz="1200"/>
              <a:t>「我…沒有不舒服，只是我好像生病了，剛剛放學我睡了一下，在睡覺時覺得身體內有其他人在跟我對話」羅寒岳不知道要怎麼解釋</a:t>
            </a:r>
            <a:r>
              <a:rPr lang="zh-TW" sz="1200"/>
              <a:t>才能</a:t>
            </a:r>
            <a:r>
              <a:rPr lang="zh-TW" sz="1200"/>
              <a:t>讓姑姑相信。</a:t>
            </a:r>
            <a:endParaRPr sz="1200"/>
          </a:p>
        </p:txBody>
      </p:sp>
      <p:sp>
        <p:nvSpPr>
          <p:cNvPr id="332" name="Google Shape;332;p4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治療與否2(姑姑)</a:t>
            </a:r>
            <a:endParaRPr/>
          </a:p>
        </p:txBody>
      </p:sp>
      <p:sp>
        <p:nvSpPr>
          <p:cNvPr id="339" name="Google Shape;339;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sz="1600">
                <a:solidFill>
                  <a:schemeClr val="accent2"/>
                </a:solidFill>
              </a:rPr>
              <a:t>『</a:t>
            </a:r>
            <a:r>
              <a:rPr lang="zh-TW" sz="1600">
                <a:solidFill>
                  <a:schemeClr val="accent2"/>
                </a:solidFill>
              </a:rPr>
              <a:t>是人格分裂嗎？因為最近的事讓他衝擊太大？』</a:t>
            </a:r>
            <a:r>
              <a:rPr lang="zh-TW" sz="1600"/>
              <a:t>羅茵猜想，那應該要預約心理諮商。</a:t>
            </a:r>
            <a:endParaRPr sz="1600"/>
          </a:p>
          <a:p>
            <a:pPr indent="0" lvl="0" marL="0" rtl="0" algn="l">
              <a:spcBef>
                <a:spcPts val="1200"/>
              </a:spcBef>
              <a:spcAft>
                <a:spcPts val="0"/>
              </a:spcAft>
              <a:buNone/>
            </a:pPr>
            <a:r>
              <a:rPr lang="zh-TW" sz="1600"/>
              <a:t>羅茵對心理諮商並不陌生，她也曾尋求過心理諮商的幫助，且當初為了讓自己從過往不堪的記憶解放，她曾看了大量的心理學相關書籍，因此她很快理解羅寒岳描述的狀況</a:t>
            </a:r>
            <a:r>
              <a:rPr lang="zh-TW" sz="1600"/>
              <a:t>。</a:t>
            </a:r>
            <a:endParaRPr sz="1600"/>
          </a:p>
          <a:p>
            <a:pPr indent="0" lvl="0" marL="0" rtl="0" algn="l">
              <a:spcBef>
                <a:spcPts val="1200"/>
              </a:spcBef>
              <a:spcAft>
                <a:spcPts val="0"/>
              </a:spcAft>
              <a:buNone/>
            </a:pPr>
            <a:r>
              <a:rPr lang="zh-TW" sz="1600"/>
              <a:t>「啊，原來啊！姑姑知道了，那我們先預約看醫生的時間，好不好？」羅茵溫和地和羅寒岳說道。</a:t>
            </a:r>
            <a:endParaRPr sz="1600"/>
          </a:p>
          <a:p>
            <a:pPr indent="0" lvl="0" marL="0" rtl="0" algn="l">
              <a:spcBef>
                <a:spcPts val="1200"/>
              </a:spcBef>
              <a:spcAft>
                <a:spcPts val="0"/>
              </a:spcAft>
              <a:buNone/>
            </a:pPr>
            <a:r>
              <a:rPr lang="zh-TW" sz="1600"/>
              <a:t>「好，但是我這樣要看哪一種醫生啊，姑姑？」羅寒岳忍不住好奇。</a:t>
            </a:r>
            <a:endParaRPr sz="1600"/>
          </a:p>
          <a:p>
            <a:pPr indent="0" lvl="0" marL="0" rtl="0" algn="l">
              <a:spcBef>
                <a:spcPts val="1200"/>
              </a:spcBef>
              <a:spcAft>
                <a:spcPts val="0"/>
              </a:spcAft>
              <a:buNone/>
            </a:pPr>
            <a:r>
              <a:rPr lang="zh-TW" sz="1600"/>
              <a:t>「我們要尋求心理師的協助哦，看看心是不是生病了」羅茵說道。</a:t>
            </a:r>
            <a:endParaRPr sz="1600"/>
          </a:p>
          <a:p>
            <a:pPr indent="0" lvl="0" marL="0" rtl="0" algn="l">
              <a:spcBef>
                <a:spcPts val="1200"/>
              </a:spcBef>
              <a:spcAft>
                <a:spcPts val="1200"/>
              </a:spcAft>
              <a:buNone/>
            </a:pPr>
            <a:r>
              <a:rPr lang="zh-TW" sz="1600"/>
              <a:t>「你也不用太擔心，姑姑會陪你去，我們好好看醫生、好好吃藥就會好的」看羅寒岳不發一語，羅茵安撫道。</a:t>
            </a:r>
            <a:endParaRPr sz="1600"/>
          </a:p>
        </p:txBody>
      </p:sp>
      <p:sp>
        <p:nvSpPr>
          <p:cNvPr id="340" name="Google Shape;340;p49">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9">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治療與否3(姑姑)</a:t>
            </a:r>
            <a:endParaRPr/>
          </a:p>
        </p:txBody>
      </p:sp>
      <p:sp>
        <p:nvSpPr>
          <p:cNvPr id="347" name="Google Shape;347;p50"/>
          <p:cNvSpPr txBox="1"/>
          <p:nvPr>
            <p:ph idx="1" type="body"/>
          </p:nvPr>
        </p:nvSpPr>
        <p:spPr>
          <a:xfrm>
            <a:off x="311700" y="1266325"/>
            <a:ext cx="8520600" cy="388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accent3"/>
                </a:solidFill>
              </a:rPr>
              <a:t>-幾天後，諮商室內-</a:t>
            </a:r>
            <a:endParaRPr sz="1100">
              <a:solidFill>
                <a:schemeClr val="accent3"/>
              </a:solidFill>
            </a:endParaRPr>
          </a:p>
          <a:p>
            <a:pPr indent="0" lvl="0" marL="0" rtl="0" algn="l">
              <a:spcBef>
                <a:spcPts val="1200"/>
              </a:spcBef>
              <a:spcAft>
                <a:spcPts val="0"/>
              </a:spcAft>
              <a:buNone/>
            </a:pPr>
            <a:r>
              <a:rPr lang="zh-TW" sz="1100"/>
              <a:t>「寒岳嗎？請坐，不好意思，這位是？」</a:t>
            </a:r>
            <a:r>
              <a:rPr lang="zh-TW" sz="1100"/>
              <a:t>端木律</a:t>
            </a:r>
            <a:r>
              <a:rPr lang="zh-TW" sz="1100"/>
              <a:t>看著進來的兩位分別說道。</a:t>
            </a:r>
            <a:endParaRPr sz="1100"/>
          </a:p>
          <a:p>
            <a:pPr indent="0" lvl="0" marL="0" rtl="0" algn="l">
              <a:spcBef>
                <a:spcPts val="1200"/>
              </a:spcBef>
              <a:spcAft>
                <a:spcPts val="0"/>
              </a:spcAft>
              <a:buNone/>
            </a:pPr>
            <a:r>
              <a:rPr lang="zh-TW" sz="1100"/>
              <a:t>「醫生您好，我是他姑姑」羅茵回道。</a:t>
            </a:r>
            <a:endParaRPr sz="1100"/>
          </a:p>
          <a:p>
            <a:pPr indent="0" lvl="0" marL="0" rtl="0" algn="l">
              <a:spcBef>
                <a:spcPts val="1200"/>
              </a:spcBef>
              <a:spcAft>
                <a:spcPts val="0"/>
              </a:spcAft>
              <a:buNone/>
            </a:pPr>
            <a:r>
              <a:rPr lang="zh-TW" sz="1100"/>
              <a:t>「啊寒岳姑姑好，因為要保護病人的個人隱私及治療過程更加自在，要請您在外面稍後喔，不好意思」端木律向羅茵解釋道。</a:t>
            </a:r>
            <a:endParaRPr sz="1100"/>
          </a:p>
          <a:p>
            <a:pPr indent="0" lvl="0" marL="0" rtl="0" algn="l">
              <a:spcBef>
                <a:spcPts val="1200"/>
              </a:spcBef>
              <a:spcAft>
                <a:spcPts val="0"/>
              </a:spcAft>
              <a:buNone/>
            </a:pPr>
            <a:r>
              <a:rPr lang="zh-TW" sz="1100"/>
              <a:t>「好，那岳岳就麻煩您了！」羅茵走出諮商室。</a:t>
            </a:r>
            <a:endParaRPr sz="1100"/>
          </a:p>
          <a:p>
            <a:pPr indent="0" lvl="0" marL="0" rtl="0" algn="l">
              <a:spcBef>
                <a:spcPts val="1200"/>
              </a:spcBef>
              <a:spcAft>
                <a:spcPts val="0"/>
              </a:spcAft>
              <a:buNone/>
            </a:pPr>
            <a:r>
              <a:rPr lang="zh-TW" sz="1100"/>
              <a:t>「寒岳最近有什麼煩惱的事嗎？」端木律轉向羅寒岳說道。</a:t>
            </a:r>
            <a:endParaRPr sz="1100"/>
          </a:p>
          <a:p>
            <a:pPr indent="0" lvl="0" marL="0" rtl="0" algn="l">
              <a:spcBef>
                <a:spcPts val="1200"/>
              </a:spcBef>
              <a:spcAft>
                <a:spcPts val="0"/>
              </a:spcAft>
              <a:buNone/>
            </a:pPr>
            <a:r>
              <a:rPr lang="zh-TW" sz="1100"/>
              <a:t>「嗯…」接著羅寒岳開始敘述他覺得爸爸拋棄他、在學校莫名其妙的事，以及在意識空間和人格的對話。</a:t>
            </a:r>
            <a:endParaRPr sz="1100"/>
          </a:p>
          <a:p>
            <a:pPr indent="0" lvl="0" marL="0" rtl="0" algn="l">
              <a:spcBef>
                <a:spcPts val="1200"/>
              </a:spcBef>
              <a:spcAft>
                <a:spcPts val="0"/>
              </a:spcAft>
              <a:buNone/>
            </a:pPr>
            <a:r>
              <a:rPr lang="zh-TW" sz="1100"/>
              <a:t>「你是說你在意識空間裡面見到了另外三個人格？」端木律確認道。</a:t>
            </a:r>
            <a:endParaRPr sz="1100"/>
          </a:p>
          <a:p>
            <a:pPr indent="0" lvl="0" marL="0" rtl="0" algn="l">
              <a:spcBef>
                <a:spcPts val="1200"/>
              </a:spcBef>
              <a:spcAft>
                <a:spcPts val="0"/>
              </a:spcAft>
              <a:buNone/>
            </a:pPr>
            <a:r>
              <a:rPr lang="zh-TW" sz="1100"/>
              <a:t>「對…」</a:t>
            </a:r>
            <a:endParaRPr sz="1100"/>
          </a:p>
          <a:p>
            <a:pPr indent="0" lvl="0" marL="0" rtl="0" algn="l">
              <a:spcBef>
                <a:spcPts val="1200"/>
              </a:spcBef>
              <a:spcAft>
                <a:spcPts val="1200"/>
              </a:spcAft>
              <a:buNone/>
            </a:pPr>
            <a:r>
              <a:rPr lang="zh-TW" sz="1100"/>
              <a:t>「寒岳，聽你的敘述，你這樣的情況很像人格分裂，雖然目前你知道的哪幾個人格都沒有攻擊性，但還是有可能有其他你不知道的人格存在，如果剛好是有攻擊性的人格的話，你會很危險，所以我建議你之後定期回診，我們再追蹤你其他人格的情況，你可以回去考慮一下，我待會也會跟你姑姑說你大致的狀況」端木律給羅寒岳忠告。</a:t>
            </a:r>
            <a:endParaRPr sz="1100"/>
          </a:p>
        </p:txBody>
      </p:sp>
      <p:sp>
        <p:nvSpPr>
          <p:cNvPr id="348" name="Google Shape;348;p5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治療與否4(姑姑)</a:t>
            </a:r>
            <a:endParaRPr/>
          </a:p>
        </p:txBody>
      </p:sp>
      <p:sp>
        <p:nvSpPr>
          <p:cNvPr id="355" name="Google Shape;355;p51"/>
          <p:cNvSpPr txBox="1"/>
          <p:nvPr>
            <p:ph idx="1" type="body"/>
          </p:nvPr>
        </p:nvSpPr>
        <p:spPr>
          <a:xfrm>
            <a:off x="311700" y="1266325"/>
            <a:ext cx="8520600" cy="2502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400">
                <a:solidFill>
                  <a:schemeClr val="accent3"/>
                </a:solidFill>
              </a:rPr>
              <a:t>-回家後-</a:t>
            </a:r>
            <a:endParaRPr sz="1400">
              <a:solidFill>
                <a:schemeClr val="accent3"/>
              </a:solidFill>
            </a:endParaRPr>
          </a:p>
          <a:p>
            <a:pPr indent="0" lvl="0" marL="0" rtl="0" algn="l">
              <a:spcBef>
                <a:spcPts val="1200"/>
              </a:spcBef>
              <a:spcAft>
                <a:spcPts val="0"/>
              </a:spcAft>
              <a:buNone/>
            </a:pPr>
            <a:r>
              <a:rPr lang="zh-TW" sz="1400"/>
              <a:t>羅茵想著剛剛和諮商師的對話，擔心寒岳的狀況會更加嚴重，便主動和他說道</a:t>
            </a:r>
            <a:endParaRPr sz="1400"/>
          </a:p>
          <a:p>
            <a:pPr indent="0" lvl="0" marL="0" rtl="0" algn="l">
              <a:spcBef>
                <a:spcPts val="1200"/>
              </a:spcBef>
              <a:spcAft>
                <a:spcPts val="0"/>
              </a:spcAft>
              <a:buNone/>
            </a:pPr>
            <a:r>
              <a:rPr lang="zh-TW" sz="1400"/>
              <a:t>「岳岳，姑姑剛剛聽諮商師說你的狀況，他很建議你之後繼續回診，姑姑很擔心你，也希望你繼續治療，但</a:t>
            </a:r>
            <a:r>
              <a:rPr lang="zh-TW" sz="1400"/>
              <a:t>姑姑想尊重你的意願，</a:t>
            </a:r>
            <a:r>
              <a:rPr lang="zh-TW" sz="1400"/>
              <a:t>不想逼你，你</a:t>
            </a:r>
            <a:r>
              <a:rPr lang="zh-TW" sz="1400"/>
              <a:t>自己</a:t>
            </a:r>
            <a:r>
              <a:rPr lang="zh-TW" sz="1400"/>
              <a:t>好好考慮看看」羅茵雖然擔心但還是把決定權交給羅寒岳。</a:t>
            </a:r>
            <a:endParaRPr sz="1400"/>
          </a:p>
          <a:p>
            <a:pPr indent="0" lvl="0" marL="0" rtl="0" algn="l">
              <a:spcBef>
                <a:spcPts val="1200"/>
              </a:spcBef>
              <a:spcAft>
                <a:spcPts val="0"/>
              </a:spcAft>
              <a:buNone/>
            </a:pPr>
            <a:r>
              <a:rPr lang="zh-TW" sz="1400"/>
              <a:t>「嗯，謝謝姑姑，在回來的路上我就已經想好了</a:t>
            </a:r>
            <a:endParaRPr sz="1400"/>
          </a:p>
          <a:p>
            <a:pPr indent="-317500" lvl="0" marL="457200" rtl="0" algn="l">
              <a:spcBef>
                <a:spcPts val="1200"/>
              </a:spcBef>
              <a:spcAft>
                <a:spcPts val="0"/>
              </a:spcAft>
              <a:buSzPts val="1400"/>
              <a:buChar char="●"/>
            </a:pPr>
            <a:r>
              <a:rPr lang="zh-TW" sz="1400"/>
              <a:t>我決定要繼續治療」</a:t>
            </a:r>
            <a:endParaRPr sz="1400"/>
          </a:p>
          <a:p>
            <a:pPr indent="-317500" lvl="0" marL="457200" rtl="0" algn="l">
              <a:spcBef>
                <a:spcPts val="0"/>
              </a:spcBef>
              <a:spcAft>
                <a:spcPts val="0"/>
              </a:spcAft>
              <a:buSzPts val="1400"/>
              <a:buChar char="●"/>
            </a:pPr>
            <a:r>
              <a:rPr lang="zh-TW" sz="1400"/>
              <a:t>我不想接受治療」</a:t>
            </a:r>
            <a:endParaRPr sz="1400"/>
          </a:p>
        </p:txBody>
      </p:sp>
      <p:sp>
        <p:nvSpPr>
          <p:cNvPr id="356" name="Google Shape;356;p5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0517個別課</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Twine </a:t>
            </a:r>
            <a:r>
              <a:rPr lang="zh-TW"/>
              <a:t>字數</a:t>
            </a:r>
            <a:endParaRPr/>
          </a:p>
          <a:p>
            <a:pPr indent="-342900" lvl="0" marL="457200" rtl="0" algn="l">
              <a:spcBef>
                <a:spcPts val="0"/>
              </a:spcBef>
              <a:spcAft>
                <a:spcPts val="0"/>
              </a:spcAft>
              <a:buSzPts val="1800"/>
              <a:buChar char="●"/>
            </a:pPr>
            <a:r>
              <a:rPr lang="zh-TW"/>
              <a:t>情報差異</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
        <p:nvSpPr>
          <p:cNvPr id="363" name="Google Shape;363;p5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治療與否1(舅舅)</a:t>
            </a:r>
            <a:endParaRPr/>
          </a:p>
        </p:txBody>
      </p:sp>
      <p:sp>
        <p:nvSpPr>
          <p:cNvPr id="365" name="Google Shape;365;p52"/>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70"/>
              <a:buNone/>
            </a:pPr>
            <a:r>
              <a:rPr lang="zh-TW" sz="1600">
                <a:solidFill>
                  <a:schemeClr val="accent3"/>
                </a:solidFill>
              </a:rPr>
              <a:t>-現實世界-</a:t>
            </a:r>
            <a:endParaRPr sz="1600">
              <a:solidFill>
                <a:schemeClr val="accent3"/>
              </a:solidFill>
            </a:endParaRPr>
          </a:p>
          <a:p>
            <a:pPr indent="0" lvl="0" marL="0" rtl="0" algn="l">
              <a:lnSpc>
                <a:spcPct val="100000"/>
              </a:lnSpc>
              <a:spcBef>
                <a:spcPts val="1200"/>
              </a:spcBef>
              <a:spcAft>
                <a:spcPts val="0"/>
              </a:spcAft>
              <a:buSzPts val="770"/>
              <a:buNone/>
            </a:pPr>
            <a:r>
              <a:rPr lang="zh-TW" sz="1600"/>
              <a:t>回到現實，躺在床上的羅寒岳回想剛剛和其他人格的對話，聯想到今天在學校的一連串事件，</a:t>
            </a:r>
            <a:r>
              <a:rPr lang="zh-TW" sz="1600">
                <a:solidFill>
                  <a:schemeClr val="accent2"/>
                </a:solidFill>
              </a:rPr>
              <a:t>『看來我這段時間有去上學呢，只不過是他們替我去的。』</a:t>
            </a:r>
            <a:endParaRPr sz="1600">
              <a:solidFill>
                <a:schemeClr val="accent2"/>
              </a:solidFill>
            </a:endParaRPr>
          </a:p>
          <a:p>
            <a:pPr indent="0" lvl="0" marL="0" rtl="0" algn="l">
              <a:lnSpc>
                <a:spcPct val="100000"/>
              </a:lnSpc>
              <a:spcBef>
                <a:spcPts val="1200"/>
              </a:spcBef>
              <a:spcAft>
                <a:spcPts val="0"/>
              </a:spcAft>
              <a:buSzPts val="770"/>
              <a:buNone/>
            </a:pPr>
            <a:r>
              <a:rPr lang="zh-TW" sz="1600"/>
              <a:t>突然腦海裡浮現張祐寧的建議，</a:t>
            </a:r>
            <a:r>
              <a:rPr lang="zh-TW" sz="1600">
                <a:solidFill>
                  <a:schemeClr val="accent2"/>
                </a:solidFill>
              </a:rPr>
              <a:t>『如果我體內有其他人格，不就意味著我生病了嗎？那要去看醫生嗎？』</a:t>
            </a:r>
            <a:r>
              <a:rPr lang="zh-TW" sz="1600"/>
              <a:t>羅寒岳思考著。</a:t>
            </a:r>
            <a:endParaRPr sz="1600"/>
          </a:p>
          <a:p>
            <a:pPr indent="0" lvl="0" marL="0" rtl="0" algn="l">
              <a:lnSpc>
                <a:spcPct val="100000"/>
              </a:lnSpc>
              <a:spcBef>
                <a:spcPts val="1200"/>
              </a:spcBef>
              <a:spcAft>
                <a:spcPts val="0"/>
              </a:spcAft>
              <a:buSzPts val="770"/>
              <a:buNone/>
            </a:pPr>
            <a:r>
              <a:rPr lang="zh-TW" sz="1600"/>
              <a:t>「但不去的話也不知道自己到底生的是什麼病，還是去看醫生好了」羅寒岳決定了。</a:t>
            </a:r>
            <a:endParaRPr sz="1600"/>
          </a:p>
          <a:p>
            <a:pPr indent="0" lvl="0" marL="0" rtl="0" algn="l">
              <a:lnSpc>
                <a:spcPct val="100000"/>
              </a:lnSpc>
              <a:spcBef>
                <a:spcPts val="1200"/>
              </a:spcBef>
              <a:spcAft>
                <a:spcPts val="0"/>
              </a:spcAft>
              <a:buSzPts val="770"/>
              <a:buNone/>
            </a:pPr>
            <a:r>
              <a:rPr lang="zh-TW" sz="1600"/>
              <a:t>「可是我不知道要看什麼科的醫生啊」羅寒岳猛然想起，「那只能跟舅舅說了。」</a:t>
            </a:r>
            <a:endParaRPr sz="1600"/>
          </a:p>
          <a:p>
            <a:pPr indent="0" lvl="0" marL="0" rtl="0" algn="l">
              <a:lnSpc>
                <a:spcPct val="100000"/>
              </a:lnSpc>
              <a:spcBef>
                <a:spcPts val="1200"/>
              </a:spcBef>
              <a:spcAft>
                <a:spcPts val="0"/>
              </a:spcAft>
              <a:buSzPts val="770"/>
              <a:buNone/>
            </a:pPr>
            <a:r>
              <a:rPr lang="zh-TW" sz="1600"/>
              <a:t>想到這，羅寒岳迅速起身下床，</a:t>
            </a:r>
            <a:r>
              <a:rPr lang="zh-TW" sz="1600"/>
              <a:t>但又立即想到，舅舅是檢察官，工作非常忙碌，除了接他來的那天，來他家住的這幾天他幾乎沒有見到舅舅。</a:t>
            </a:r>
            <a:endParaRPr sz="1600"/>
          </a:p>
          <a:p>
            <a:pPr indent="0" lvl="0" marL="0" rtl="0" algn="l">
              <a:lnSpc>
                <a:spcPct val="100000"/>
              </a:lnSpc>
              <a:spcBef>
                <a:spcPts val="1200"/>
              </a:spcBef>
              <a:spcAft>
                <a:spcPts val="1200"/>
              </a:spcAft>
              <a:buSzPts val="770"/>
              <a:buNone/>
            </a:pPr>
            <a:r>
              <a:rPr lang="zh-TW" sz="1600"/>
              <a:t>羅寒岳起身至門口，發現周思齊的鞋子並不在</a:t>
            </a:r>
            <a:r>
              <a:rPr lang="zh-TW" sz="1600"/>
              <a:t>，於是</a:t>
            </a:r>
            <a:r>
              <a:rPr lang="zh-TW" sz="1600"/>
              <a:t>決定打電話給他</a:t>
            </a:r>
            <a:r>
              <a:rPr lang="zh-TW" sz="1600"/>
              <a:t>。</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治療與否2(舅舅)</a:t>
            </a:r>
            <a:endParaRPr/>
          </a:p>
        </p:txBody>
      </p:sp>
      <p:sp>
        <p:nvSpPr>
          <p:cNvPr id="371" name="Google Shape;371;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zh-TW" sz="1200"/>
              <a:t>「嘟－嘟－嘟－」羅寒岳正想著要如何開口，便聽到一聲「喂」，是舅舅的聲音。</a:t>
            </a:r>
            <a:endParaRPr sz="1200"/>
          </a:p>
          <a:p>
            <a:pPr indent="0" lvl="0" marL="0" rtl="0" algn="l">
              <a:lnSpc>
                <a:spcPct val="80000"/>
              </a:lnSpc>
              <a:spcBef>
                <a:spcPts val="1200"/>
              </a:spcBef>
              <a:spcAft>
                <a:spcPts val="0"/>
              </a:spcAft>
              <a:buSzPts val="688"/>
              <a:buNone/>
            </a:pPr>
            <a:r>
              <a:rPr lang="zh-TW" sz="1200"/>
              <a:t>「岳岳嗎？怎麼啦？」周思齊語氣聽起來很擔心，</a:t>
            </a:r>
            <a:r>
              <a:rPr lang="zh-TW" sz="1200"/>
              <a:t>這孩子居然會打電話給他，是不是出事了，周思齊想著</a:t>
            </a:r>
            <a:r>
              <a:rPr lang="zh-TW" sz="1200"/>
              <a:t>。</a:t>
            </a:r>
            <a:endParaRPr sz="1200"/>
          </a:p>
          <a:p>
            <a:pPr indent="0" lvl="0" marL="0" rtl="0" algn="l">
              <a:lnSpc>
                <a:spcPct val="80000"/>
              </a:lnSpc>
              <a:spcBef>
                <a:spcPts val="1200"/>
              </a:spcBef>
              <a:spcAft>
                <a:spcPts val="0"/>
              </a:spcAft>
              <a:buClr>
                <a:srgbClr val="000000"/>
              </a:buClr>
              <a:buSzPts val="688"/>
              <a:buFont typeface="Arial"/>
              <a:buNone/>
            </a:pPr>
            <a:r>
              <a:rPr lang="zh-TW" sz="1200"/>
              <a:t>「舅舅…」羅寒岳有點不知道如何開口。</a:t>
            </a:r>
            <a:endParaRPr sz="1200"/>
          </a:p>
          <a:p>
            <a:pPr indent="0" lvl="0" marL="0" rtl="0" algn="l">
              <a:lnSpc>
                <a:spcPct val="80000"/>
              </a:lnSpc>
              <a:spcBef>
                <a:spcPts val="1200"/>
              </a:spcBef>
              <a:spcAft>
                <a:spcPts val="0"/>
              </a:spcAft>
              <a:buClr>
                <a:srgbClr val="000000"/>
              </a:buClr>
              <a:buSzPts val="688"/>
              <a:buFont typeface="Arial"/>
              <a:buNone/>
            </a:pPr>
            <a:r>
              <a:rPr lang="zh-TW" sz="1200"/>
              <a:t>「那個…舅舅，我好像需要去看醫生…」羅寒岳成功說出口。</a:t>
            </a:r>
            <a:endParaRPr sz="1200"/>
          </a:p>
          <a:p>
            <a:pPr indent="0" lvl="0" marL="0" rtl="0" algn="l">
              <a:lnSpc>
                <a:spcPct val="80000"/>
              </a:lnSpc>
              <a:spcBef>
                <a:spcPts val="1200"/>
              </a:spcBef>
              <a:spcAft>
                <a:spcPts val="0"/>
              </a:spcAft>
              <a:buClr>
                <a:srgbClr val="000000"/>
              </a:buClr>
              <a:buSzPts val="688"/>
              <a:buFont typeface="Arial"/>
              <a:buNone/>
            </a:pPr>
            <a:r>
              <a:rPr lang="zh-TW" sz="1200"/>
              <a:t>「你身體不舒服嗎？那我現在回去，岳岳，去拿你的健保卡，我載你去看醫生」周思齊有點緊張。</a:t>
            </a:r>
            <a:endParaRPr sz="1200"/>
          </a:p>
          <a:p>
            <a:pPr indent="0" lvl="0" marL="0" rtl="0" algn="l">
              <a:lnSpc>
                <a:spcPct val="80000"/>
              </a:lnSpc>
              <a:spcBef>
                <a:spcPts val="1200"/>
              </a:spcBef>
              <a:spcAft>
                <a:spcPts val="0"/>
              </a:spcAft>
              <a:buSzPts val="688"/>
              <a:buNone/>
            </a:pPr>
            <a:r>
              <a:rPr lang="zh-TW" sz="1200"/>
              <a:t>「我…沒有不舒服，只是我好像生病了，剛剛放學我睡了一下，在睡覺時覺得身體內有其他人在跟我對話」羅寒岳不知道要怎麼解釋讓舅舅相信。</a:t>
            </a:r>
            <a:endParaRPr sz="1200"/>
          </a:p>
          <a:p>
            <a:pPr indent="0" lvl="0" marL="0" rtl="0" algn="l">
              <a:lnSpc>
                <a:spcPct val="95000"/>
              </a:lnSpc>
              <a:spcBef>
                <a:spcPts val="1200"/>
              </a:spcBef>
              <a:spcAft>
                <a:spcPts val="0"/>
              </a:spcAft>
              <a:buSzPts val="688"/>
              <a:buNone/>
            </a:pPr>
            <a:r>
              <a:rPr lang="zh-TW" sz="1200"/>
              <a:t>「啊，原來啊！舅舅知道了，那我們先預約看醫生的時間，好不好？」周思齊溫和地和羅寒岳說道。雖然不是心理專業，但還是有看過相關新聞，周思齊想著這應該是人格分裂的症狀。</a:t>
            </a:r>
            <a:endParaRPr sz="1200"/>
          </a:p>
          <a:p>
            <a:pPr indent="0" lvl="0" marL="0" rtl="0" algn="l">
              <a:lnSpc>
                <a:spcPct val="95000"/>
              </a:lnSpc>
              <a:spcBef>
                <a:spcPts val="1200"/>
              </a:spcBef>
              <a:spcAft>
                <a:spcPts val="0"/>
              </a:spcAft>
              <a:buSzPts val="688"/>
              <a:buNone/>
            </a:pPr>
            <a:r>
              <a:rPr lang="zh-TW" sz="1200"/>
              <a:t>「好，但是我這樣要看哪一種醫生啊，舅舅？」羅寒岳忍不住好奇。</a:t>
            </a:r>
            <a:endParaRPr sz="1200"/>
          </a:p>
          <a:p>
            <a:pPr indent="0" lvl="0" marL="0" rtl="0" algn="l">
              <a:lnSpc>
                <a:spcPct val="95000"/>
              </a:lnSpc>
              <a:spcBef>
                <a:spcPts val="1200"/>
              </a:spcBef>
              <a:spcAft>
                <a:spcPts val="0"/>
              </a:spcAft>
              <a:buSzPts val="688"/>
              <a:buNone/>
            </a:pPr>
            <a:r>
              <a:rPr lang="zh-TW" sz="1200"/>
              <a:t>「我們要尋求心理師的協助哦，看看心是不是生病了」周思齊說道。</a:t>
            </a:r>
            <a:endParaRPr sz="1200"/>
          </a:p>
          <a:p>
            <a:pPr indent="0" lvl="0" marL="0" rtl="0" algn="l">
              <a:lnSpc>
                <a:spcPct val="95000"/>
              </a:lnSpc>
              <a:spcBef>
                <a:spcPts val="1200"/>
              </a:spcBef>
              <a:spcAft>
                <a:spcPts val="1200"/>
              </a:spcAft>
              <a:buSzPts val="688"/>
              <a:buNone/>
            </a:pPr>
            <a:r>
              <a:rPr lang="zh-TW" sz="1200"/>
              <a:t>「你不用太擔心，舅舅</a:t>
            </a:r>
            <a:r>
              <a:rPr lang="zh-TW" sz="1200"/>
              <a:t>那天會請假</a:t>
            </a:r>
            <a:r>
              <a:rPr lang="zh-TW" sz="1200"/>
              <a:t>陪你去，我們好好看醫生、好好吃藥就會好的」周思齊安撫道。</a:t>
            </a:r>
            <a:endParaRPr sz="1200"/>
          </a:p>
        </p:txBody>
      </p:sp>
      <p:sp>
        <p:nvSpPr>
          <p:cNvPr id="372" name="Google Shape;372;p53">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3">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治療與否3(舅舅)</a:t>
            </a:r>
            <a:endParaRPr/>
          </a:p>
        </p:txBody>
      </p:sp>
      <p:sp>
        <p:nvSpPr>
          <p:cNvPr id="379" name="Google Shape;379;p54">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4">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
        <p:nvSpPr>
          <p:cNvPr id="381" name="Google Shape;381;p54"/>
          <p:cNvSpPr txBox="1"/>
          <p:nvPr>
            <p:ph idx="1" type="body"/>
          </p:nvPr>
        </p:nvSpPr>
        <p:spPr>
          <a:xfrm>
            <a:off x="311700" y="1266325"/>
            <a:ext cx="8520600" cy="388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accent3"/>
                </a:solidFill>
              </a:rPr>
              <a:t>-幾天後，諮商室內-</a:t>
            </a:r>
            <a:endParaRPr sz="1100">
              <a:solidFill>
                <a:schemeClr val="accent3"/>
              </a:solidFill>
            </a:endParaRPr>
          </a:p>
          <a:p>
            <a:pPr indent="0" lvl="0" marL="0" rtl="0" algn="l">
              <a:spcBef>
                <a:spcPts val="1200"/>
              </a:spcBef>
              <a:spcAft>
                <a:spcPts val="0"/>
              </a:spcAft>
              <a:buNone/>
            </a:pPr>
            <a:r>
              <a:rPr lang="zh-TW" sz="1100"/>
              <a:t>「寒岳嗎？請坐，不好意思，這位是？」</a:t>
            </a:r>
            <a:r>
              <a:rPr lang="zh-TW" sz="1100"/>
              <a:t>端木律</a:t>
            </a:r>
            <a:r>
              <a:rPr lang="zh-TW" sz="1100"/>
              <a:t>看著進來的兩位分別說道。</a:t>
            </a:r>
            <a:endParaRPr sz="1100"/>
          </a:p>
          <a:p>
            <a:pPr indent="0" lvl="0" marL="0" rtl="0" algn="l">
              <a:spcBef>
                <a:spcPts val="1200"/>
              </a:spcBef>
              <a:spcAft>
                <a:spcPts val="0"/>
              </a:spcAft>
              <a:buNone/>
            </a:pPr>
            <a:r>
              <a:rPr lang="zh-TW" sz="1100"/>
              <a:t>「醫生您好，我是他舅舅」周思齊回道。</a:t>
            </a:r>
            <a:endParaRPr sz="1100"/>
          </a:p>
          <a:p>
            <a:pPr indent="0" lvl="0" marL="0" rtl="0" algn="l">
              <a:spcBef>
                <a:spcPts val="1200"/>
              </a:spcBef>
              <a:spcAft>
                <a:spcPts val="0"/>
              </a:spcAft>
              <a:buNone/>
            </a:pPr>
            <a:r>
              <a:rPr lang="zh-TW" sz="1100"/>
              <a:t>「啊寒岳舅舅好，因為要保護病人的個人隱私及治療過程更加自在，要請您在外面稍後喔，不好意思」端木律向周思齊解釋道。</a:t>
            </a:r>
            <a:endParaRPr sz="1100"/>
          </a:p>
          <a:p>
            <a:pPr indent="0" lvl="0" marL="0" rtl="0" algn="l">
              <a:spcBef>
                <a:spcPts val="1200"/>
              </a:spcBef>
              <a:spcAft>
                <a:spcPts val="0"/>
              </a:spcAft>
              <a:buNone/>
            </a:pPr>
            <a:r>
              <a:rPr lang="zh-TW" sz="1100"/>
              <a:t>「好，那岳岳就麻煩您了！」周思齊走出諮商室。</a:t>
            </a:r>
            <a:endParaRPr sz="1100"/>
          </a:p>
          <a:p>
            <a:pPr indent="0" lvl="0" marL="0" rtl="0" algn="l">
              <a:spcBef>
                <a:spcPts val="1200"/>
              </a:spcBef>
              <a:spcAft>
                <a:spcPts val="0"/>
              </a:spcAft>
              <a:buNone/>
            </a:pPr>
            <a:r>
              <a:rPr lang="zh-TW" sz="1100"/>
              <a:t>「寒岳最近有什麼煩惱的事嗎？」端木律轉向羅寒岳說道。</a:t>
            </a:r>
            <a:endParaRPr sz="1100"/>
          </a:p>
          <a:p>
            <a:pPr indent="0" lvl="0" marL="0" rtl="0" algn="l">
              <a:spcBef>
                <a:spcPts val="1200"/>
              </a:spcBef>
              <a:spcAft>
                <a:spcPts val="0"/>
              </a:spcAft>
              <a:buNone/>
            </a:pPr>
            <a:r>
              <a:rPr lang="zh-TW" sz="1100"/>
              <a:t>「嗯…」接著羅寒岳開始敘述他覺得爸爸拋棄他、在學校莫名其妙的事，以及在意識空間和人格的對話。</a:t>
            </a:r>
            <a:endParaRPr sz="1100"/>
          </a:p>
          <a:p>
            <a:pPr indent="0" lvl="0" marL="0" rtl="0" algn="l">
              <a:spcBef>
                <a:spcPts val="1200"/>
              </a:spcBef>
              <a:spcAft>
                <a:spcPts val="0"/>
              </a:spcAft>
              <a:buNone/>
            </a:pPr>
            <a:r>
              <a:rPr lang="zh-TW" sz="1100"/>
              <a:t>「你是說你在意識空間裡面見到了另外三個人格？」端木律確認道。</a:t>
            </a:r>
            <a:endParaRPr sz="1100"/>
          </a:p>
          <a:p>
            <a:pPr indent="0" lvl="0" marL="0" rtl="0" algn="l">
              <a:spcBef>
                <a:spcPts val="1200"/>
              </a:spcBef>
              <a:spcAft>
                <a:spcPts val="0"/>
              </a:spcAft>
              <a:buNone/>
            </a:pPr>
            <a:r>
              <a:rPr lang="zh-TW" sz="1100"/>
              <a:t>「對…」</a:t>
            </a:r>
            <a:endParaRPr sz="1100"/>
          </a:p>
          <a:p>
            <a:pPr indent="0" lvl="0" marL="0" rtl="0" algn="l">
              <a:spcBef>
                <a:spcPts val="1200"/>
              </a:spcBef>
              <a:spcAft>
                <a:spcPts val="1200"/>
              </a:spcAft>
              <a:buNone/>
            </a:pPr>
            <a:r>
              <a:rPr lang="zh-TW" sz="1100"/>
              <a:t>「寒岳，聽你的敘述，你這樣的情況很像人格分裂，雖然目前你知道的哪幾個人格都沒有攻擊性，但還是</a:t>
            </a:r>
            <a:r>
              <a:rPr lang="zh-TW" sz="1100"/>
              <a:t>有可能有其他你不知道的人格</a:t>
            </a:r>
            <a:r>
              <a:rPr lang="zh-TW" sz="1100"/>
              <a:t>存在，如果剛好是有攻擊性的人格的話，你會很危險，所以我建議你之後定期回診，我們再追蹤你其他人格的情況，你可以回去考慮一下，我待會也會跟你舅舅說你大致的狀況」端木律給羅寒岳忠告</a:t>
            </a:r>
            <a:r>
              <a:rPr lang="zh-TW" sz="1100"/>
              <a:t>。</a:t>
            </a:r>
            <a:endParaRPr sz="1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治療與否4(舅舅)</a:t>
            </a:r>
            <a:endParaRPr/>
          </a:p>
        </p:txBody>
      </p:sp>
      <p:sp>
        <p:nvSpPr>
          <p:cNvPr id="387" name="Google Shape;387;p55">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5">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
        <p:nvSpPr>
          <p:cNvPr id="389" name="Google Shape;389;p55"/>
          <p:cNvSpPr txBox="1"/>
          <p:nvPr>
            <p:ph idx="1" type="body"/>
          </p:nvPr>
        </p:nvSpPr>
        <p:spPr>
          <a:xfrm>
            <a:off x="311700" y="1266325"/>
            <a:ext cx="8520600" cy="2502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zh-TW" sz="1400">
                <a:solidFill>
                  <a:schemeClr val="accent3"/>
                </a:solidFill>
              </a:rPr>
              <a:t>-回家後-</a:t>
            </a:r>
            <a:endParaRPr sz="1400">
              <a:solidFill>
                <a:schemeClr val="accent3"/>
              </a:solidFill>
            </a:endParaRPr>
          </a:p>
          <a:p>
            <a:pPr indent="0" lvl="0" marL="0" rtl="0" algn="l">
              <a:spcBef>
                <a:spcPts val="1200"/>
              </a:spcBef>
              <a:spcAft>
                <a:spcPts val="0"/>
              </a:spcAft>
              <a:buNone/>
            </a:pPr>
            <a:r>
              <a:rPr lang="zh-TW" sz="1400"/>
              <a:t>周思齊想著剛剛和諮商師的對話，擔心寒岳的狀況會更加嚴重，便主動和他說道</a:t>
            </a:r>
            <a:endParaRPr sz="1400"/>
          </a:p>
          <a:p>
            <a:pPr indent="0" lvl="0" marL="0" rtl="0" algn="l">
              <a:spcBef>
                <a:spcPts val="1200"/>
              </a:spcBef>
              <a:spcAft>
                <a:spcPts val="0"/>
              </a:spcAft>
              <a:buNone/>
            </a:pPr>
            <a:r>
              <a:rPr lang="zh-TW" sz="1400"/>
              <a:t>「岳岳，舅舅剛剛聽諮商師說你的狀況，他很建議你之後繼續回診，我很擔心你，也希望你繼續治療，但我不想逼你，你好好考慮看看」周思齊雖然擔心但還是把決定權交給羅寒岳。</a:t>
            </a:r>
            <a:endParaRPr sz="1400"/>
          </a:p>
          <a:p>
            <a:pPr indent="0" lvl="0" marL="0" rtl="0" algn="l">
              <a:spcBef>
                <a:spcPts val="1200"/>
              </a:spcBef>
              <a:spcAft>
                <a:spcPts val="0"/>
              </a:spcAft>
              <a:buNone/>
            </a:pPr>
            <a:r>
              <a:rPr lang="zh-TW" sz="1400"/>
              <a:t>「嗯，謝謝舅舅，在回來的路上我就已經想好了</a:t>
            </a:r>
            <a:endParaRPr sz="1400"/>
          </a:p>
          <a:p>
            <a:pPr indent="-317500" lvl="0" marL="457200" rtl="0" algn="l">
              <a:spcBef>
                <a:spcPts val="1200"/>
              </a:spcBef>
              <a:spcAft>
                <a:spcPts val="0"/>
              </a:spcAft>
              <a:buSzPts val="1400"/>
              <a:buChar char="●"/>
            </a:pPr>
            <a:r>
              <a:rPr lang="zh-TW" sz="1400"/>
              <a:t>我決定要繼續治療」</a:t>
            </a:r>
            <a:endParaRPr sz="1400"/>
          </a:p>
          <a:p>
            <a:pPr indent="-317500" lvl="0" marL="457200" rtl="0" algn="l">
              <a:spcBef>
                <a:spcPts val="0"/>
              </a:spcBef>
              <a:spcAft>
                <a:spcPts val="0"/>
              </a:spcAft>
              <a:buSzPts val="1400"/>
              <a:buChar char="●"/>
            </a:pPr>
            <a:r>
              <a:rPr lang="zh-TW" sz="1400"/>
              <a:t>我不想接受治療」</a:t>
            </a: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不接受治療1(姑姑)</a:t>
            </a:r>
            <a:endParaRPr/>
          </a:p>
        </p:txBody>
      </p:sp>
      <p:sp>
        <p:nvSpPr>
          <p:cNvPr id="395" name="Google Shape;395;p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290"/>
              <a:t>羅茵長嘆了口氣，「那好吧，姑姑尊重你的決定。」</a:t>
            </a:r>
            <a:endParaRPr sz="1290"/>
          </a:p>
          <a:p>
            <a:pPr indent="0" lvl="0" marL="0" rtl="0" algn="l">
              <a:lnSpc>
                <a:spcPct val="100000"/>
              </a:lnSpc>
              <a:spcBef>
                <a:spcPts val="1200"/>
              </a:spcBef>
              <a:spcAft>
                <a:spcPts val="0"/>
              </a:spcAft>
              <a:buSzPts val="935"/>
              <a:buNone/>
            </a:pPr>
            <a:r>
              <a:rPr lang="zh-TW" sz="1290"/>
              <a:t>「嗯，謝謝姑姑！」知道自己是什麼病症後，羅寒岳沒那麼緊張了。</a:t>
            </a:r>
            <a:endParaRPr sz="1290"/>
          </a:p>
          <a:p>
            <a:pPr indent="0" lvl="0" marL="0" rtl="0" algn="l">
              <a:lnSpc>
                <a:spcPct val="100000"/>
              </a:lnSpc>
              <a:spcBef>
                <a:spcPts val="1200"/>
              </a:spcBef>
              <a:spcAft>
                <a:spcPts val="0"/>
              </a:spcAft>
              <a:buSzPts val="935"/>
              <a:buNone/>
            </a:pPr>
            <a:r>
              <a:rPr lang="zh-TW" sz="1290"/>
              <a:t>不想治療的原因很簡單，那就是因為他認識的人格都有各自的特色且性格都不壞，他不想因為決定治療後反而讓他們消失。</a:t>
            </a:r>
            <a:endParaRPr sz="1290"/>
          </a:p>
          <a:p>
            <a:pPr indent="0" lvl="0" marL="0" rtl="0" algn="l">
              <a:lnSpc>
                <a:spcPct val="100000"/>
              </a:lnSpc>
              <a:spcBef>
                <a:spcPts val="1200"/>
              </a:spcBef>
              <a:spcAft>
                <a:spcPts val="0"/>
              </a:spcAft>
              <a:buSzPts val="935"/>
              <a:buNone/>
            </a:pPr>
            <a:r>
              <a:rPr lang="zh-TW" sz="1290"/>
              <a:t>-幾天後，意識空間-</a:t>
            </a:r>
            <a:endParaRPr sz="1290"/>
          </a:p>
          <a:p>
            <a:pPr indent="0" lvl="0" marL="0" rtl="0" algn="l">
              <a:lnSpc>
                <a:spcPct val="100000"/>
              </a:lnSpc>
              <a:spcBef>
                <a:spcPts val="1200"/>
              </a:spcBef>
              <a:spcAft>
                <a:spcPts val="0"/>
              </a:spcAft>
              <a:buSzPts val="935"/>
              <a:buNone/>
            </a:pPr>
            <a:r>
              <a:rPr lang="zh-TW" sz="1290"/>
              <a:t>「啊──」控制室傳來尖叫聲，吸引了焱和永儒的注意，是岳岳的聲音。</a:t>
            </a:r>
            <a:endParaRPr sz="1290"/>
          </a:p>
          <a:p>
            <a:pPr indent="0" lvl="0" marL="0" rtl="0" algn="l">
              <a:lnSpc>
                <a:spcPct val="100000"/>
              </a:lnSpc>
              <a:spcBef>
                <a:spcPts val="1200"/>
              </a:spcBef>
              <a:spcAft>
                <a:spcPts val="0"/>
              </a:spcAft>
              <a:buSzPts val="935"/>
              <a:buNone/>
            </a:pPr>
            <a:r>
              <a:rPr lang="zh-TW" sz="1290"/>
              <a:t>今天是</a:t>
            </a:r>
            <a:r>
              <a:rPr lang="zh-TW" sz="1290"/>
              <a:t>岳岳久違地</a:t>
            </a:r>
            <a:r>
              <a:rPr lang="zh-TW" sz="1290"/>
              <a:t>掌控身體，很是興奮，沒想到，有人突然打開控制室的門，來不及反應的岳岳就被打暈了。</a:t>
            </a:r>
            <a:endParaRPr sz="1290"/>
          </a:p>
          <a:p>
            <a:pPr indent="0" lvl="0" marL="0" rtl="0" algn="l">
              <a:lnSpc>
                <a:spcPct val="100000"/>
              </a:lnSpc>
              <a:spcBef>
                <a:spcPts val="1200"/>
              </a:spcBef>
              <a:spcAft>
                <a:spcPts val="0"/>
              </a:spcAft>
              <a:buSzPts val="935"/>
              <a:buNone/>
            </a:pPr>
            <a:r>
              <a:rPr lang="zh-TW" sz="1290"/>
              <a:t>聽到聲響，焱和永儒衝到控制室外，焱正要闖進控制室，永儒伸出手制止了他，取而代之，他小心翼翼地轉開門把、微微探出頭。</a:t>
            </a:r>
            <a:endParaRPr sz="1290"/>
          </a:p>
          <a:p>
            <a:pPr indent="0" lvl="0" marL="0" rtl="0" algn="l">
              <a:lnSpc>
                <a:spcPct val="100000"/>
              </a:lnSpc>
              <a:spcBef>
                <a:spcPts val="1200"/>
              </a:spcBef>
              <a:spcAft>
                <a:spcPts val="1200"/>
              </a:spcAft>
              <a:buSzPts val="935"/>
              <a:buNone/>
            </a:pPr>
            <a:r>
              <a:rPr lang="zh-TW" sz="1290"/>
              <a:t>映入眼簾的，是一個身形相當高的男人，但卻無人認識他。</a:t>
            </a:r>
            <a:endParaRPr sz="1290"/>
          </a:p>
        </p:txBody>
      </p:sp>
      <p:sp>
        <p:nvSpPr>
          <p:cNvPr id="396" name="Google Shape;396;p56">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6">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不接受治療1(舅舅)</a:t>
            </a:r>
            <a:endParaRPr/>
          </a:p>
        </p:txBody>
      </p:sp>
      <p:sp>
        <p:nvSpPr>
          <p:cNvPr id="403" name="Google Shape;403;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400"/>
              <a:t>周思齊長嘆了口氣，「那好吧，舅舅尊重你的決定。」</a:t>
            </a:r>
            <a:endParaRPr sz="1400"/>
          </a:p>
          <a:p>
            <a:pPr indent="0" lvl="0" marL="0" rtl="0" algn="l">
              <a:lnSpc>
                <a:spcPct val="100000"/>
              </a:lnSpc>
              <a:spcBef>
                <a:spcPts val="1200"/>
              </a:spcBef>
              <a:spcAft>
                <a:spcPts val="0"/>
              </a:spcAft>
              <a:buSzPts val="935"/>
              <a:buNone/>
            </a:pPr>
            <a:r>
              <a:rPr lang="zh-TW" sz="1400"/>
              <a:t>「嗯，謝謝舅舅！」知道自己是什麼病症後，羅寒岳沒那麼緊張了。</a:t>
            </a:r>
            <a:endParaRPr sz="1400"/>
          </a:p>
          <a:p>
            <a:pPr indent="0" lvl="0" marL="0" rtl="0" algn="l">
              <a:lnSpc>
                <a:spcPct val="100000"/>
              </a:lnSpc>
              <a:spcBef>
                <a:spcPts val="1200"/>
              </a:spcBef>
              <a:spcAft>
                <a:spcPts val="0"/>
              </a:spcAft>
              <a:buSzPts val="935"/>
              <a:buNone/>
            </a:pPr>
            <a:r>
              <a:rPr lang="zh-TW" sz="1400"/>
              <a:t>不想治療的原因很簡單，那就是因為他認識的人格都有各自的特色且性格都不壞，他不想因為決定治療後反而讓他們消失。</a:t>
            </a:r>
            <a:endParaRPr sz="1400"/>
          </a:p>
          <a:p>
            <a:pPr indent="0" lvl="0" marL="0" rtl="0" algn="l">
              <a:lnSpc>
                <a:spcPct val="100000"/>
              </a:lnSpc>
              <a:spcBef>
                <a:spcPts val="1200"/>
              </a:spcBef>
              <a:spcAft>
                <a:spcPts val="0"/>
              </a:spcAft>
              <a:buSzPts val="935"/>
              <a:buNone/>
            </a:pPr>
            <a:r>
              <a:rPr lang="zh-TW" sz="1400"/>
              <a:t>-</a:t>
            </a:r>
            <a:r>
              <a:rPr lang="zh-TW" sz="1400"/>
              <a:t>幾天後</a:t>
            </a:r>
            <a:r>
              <a:rPr lang="zh-TW" sz="1400"/>
              <a:t>，意識空間-</a:t>
            </a:r>
            <a:endParaRPr sz="1400"/>
          </a:p>
          <a:p>
            <a:pPr indent="0" lvl="0" marL="0" rtl="0" algn="l">
              <a:lnSpc>
                <a:spcPct val="100000"/>
              </a:lnSpc>
              <a:spcBef>
                <a:spcPts val="1200"/>
              </a:spcBef>
              <a:spcAft>
                <a:spcPts val="0"/>
              </a:spcAft>
              <a:buSzPts val="935"/>
              <a:buNone/>
            </a:pPr>
            <a:r>
              <a:rPr lang="zh-TW" sz="1400"/>
              <a:t>「啊──」控制室傳來尖叫聲，吸引了焱和永儒的注意，是岳岳的聲音。</a:t>
            </a:r>
            <a:endParaRPr sz="1400"/>
          </a:p>
          <a:p>
            <a:pPr indent="0" lvl="0" marL="0" rtl="0" algn="l">
              <a:lnSpc>
                <a:spcPct val="100000"/>
              </a:lnSpc>
              <a:spcBef>
                <a:spcPts val="1200"/>
              </a:spcBef>
              <a:spcAft>
                <a:spcPts val="0"/>
              </a:spcAft>
              <a:buSzPts val="935"/>
              <a:buNone/>
            </a:pPr>
            <a:r>
              <a:rPr lang="zh-TW" sz="1290"/>
              <a:t>今天是岳岳久違地掌控身體</a:t>
            </a:r>
            <a:r>
              <a:rPr lang="zh-TW" sz="1400"/>
              <a:t>，很是興奮，沒想到，有人突然打開控制室的門，來不及反應的岳岳就被打暈了。</a:t>
            </a:r>
            <a:endParaRPr sz="1400"/>
          </a:p>
          <a:p>
            <a:pPr indent="0" lvl="0" marL="0" rtl="0" algn="l">
              <a:lnSpc>
                <a:spcPct val="100000"/>
              </a:lnSpc>
              <a:spcBef>
                <a:spcPts val="1200"/>
              </a:spcBef>
              <a:spcAft>
                <a:spcPts val="0"/>
              </a:spcAft>
              <a:buSzPts val="935"/>
              <a:buNone/>
            </a:pPr>
            <a:r>
              <a:rPr lang="zh-TW" sz="1400"/>
              <a:t>聽到聲響，焱和永儒衝到控制室外，焱正要闖進控制室，永儒伸出手制止了他，取而代之，他小心翼翼地轉開門把、微微探出頭。</a:t>
            </a:r>
            <a:endParaRPr sz="1400"/>
          </a:p>
          <a:p>
            <a:pPr indent="0" lvl="0" marL="0" rtl="0" algn="l">
              <a:lnSpc>
                <a:spcPct val="100000"/>
              </a:lnSpc>
              <a:spcBef>
                <a:spcPts val="1200"/>
              </a:spcBef>
              <a:spcAft>
                <a:spcPts val="1200"/>
              </a:spcAft>
              <a:buSzPts val="935"/>
              <a:buNone/>
            </a:pPr>
            <a:r>
              <a:rPr lang="zh-TW" sz="1400"/>
              <a:t>映入眼簾的，是一個身形相當高的男人，但卻無人認識他。</a:t>
            </a:r>
            <a:endParaRPr sz="1400"/>
          </a:p>
        </p:txBody>
      </p:sp>
      <p:sp>
        <p:nvSpPr>
          <p:cNvPr id="404" name="Google Shape;404;p57">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7">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不接受治療2</a:t>
            </a:r>
            <a:endParaRPr/>
          </a:p>
        </p:txBody>
      </p:sp>
      <p:sp>
        <p:nvSpPr>
          <p:cNvPr id="411" name="Google Shape;411;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600"/>
              <a:t>焱和永儒面面相覷，焱恨不得立刻上前揍那個人，質問他為什麼這樣對待一個孩子，但是永儒提醒他岳岳離他的距離很近，不能對他作出不利的行為，否則岳岳會有危險。</a:t>
            </a:r>
            <a:endParaRPr sz="1600"/>
          </a:p>
          <a:p>
            <a:pPr indent="0" lvl="0" marL="0" rtl="0" algn="l">
              <a:lnSpc>
                <a:spcPct val="100000"/>
              </a:lnSpc>
              <a:spcBef>
                <a:spcPts val="1200"/>
              </a:spcBef>
              <a:spcAft>
                <a:spcPts val="0"/>
              </a:spcAft>
              <a:buSzPts val="935"/>
              <a:buNone/>
            </a:pPr>
            <a:r>
              <a:rPr lang="zh-TW" sz="1600"/>
              <a:t>於是兩人便守在控制室門外，靜靜觀察他的行為，</a:t>
            </a:r>
            <a:r>
              <a:rPr lang="zh-TW" sz="1600"/>
              <a:t>待他昏睡過去</a:t>
            </a:r>
            <a:r>
              <a:rPr lang="zh-TW" sz="1600"/>
              <a:t>，</a:t>
            </a:r>
            <a:r>
              <a:rPr lang="zh-TW" sz="1600"/>
              <a:t>兩人再把他拖到交誼廳，並</a:t>
            </a:r>
            <a:r>
              <a:rPr lang="zh-TW" sz="1600"/>
              <a:t>把岳岳抱回</a:t>
            </a:r>
            <a:r>
              <a:rPr lang="zh-TW" sz="1600"/>
              <a:t>焱的房間</a:t>
            </a:r>
            <a:r>
              <a:rPr lang="zh-TW" sz="1600"/>
              <a:t>。</a:t>
            </a:r>
            <a:endParaRPr sz="1600"/>
          </a:p>
          <a:p>
            <a:pPr indent="0" lvl="0" marL="0" rtl="0" algn="l">
              <a:lnSpc>
                <a:spcPct val="100000"/>
              </a:lnSpc>
              <a:spcBef>
                <a:spcPts val="1200"/>
              </a:spcBef>
              <a:spcAft>
                <a:spcPts val="0"/>
              </a:spcAft>
              <a:buSzPts val="935"/>
              <a:buNone/>
            </a:pPr>
            <a:r>
              <a:rPr lang="zh-TW" sz="1600">
                <a:solidFill>
                  <a:schemeClr val="accent3"/>
                </a:solidFill>
              </a:rPr>
              <a:t>-現實世界-</a:t>
            </a:r>
            <a:endParaRPr sz="1600">
              <a:solidFill>
                <a:schemeClr val="accent3"/>
              </a:solidFill>
            </a:endParaRPr>
          </a:p>
          <a:p>
            <a:pPr indent="0" lvl="0" marL="0" rtl="0" algn="l">
              <a:lnSpc>
                <a:spcPct val="100000"/>
              </a:lnSpc>
              <a:spcBef>
                <a:spcPts val="1200"/>
              </a:spcBef>
              <a:spcAft>
                <a:spcPts val="0"/>
              </a:spcAft>
              <a:buSzPts val="935"/>
              <a:buNone/>
            </a:pPr>
            <a:r>
              <a:rPr lang="zh-TW" sz="1600"/>
              <a:t>羅寒岳這幾天並沒有感覺身體有什麼異樣，心想著不治療應該真的不影響生活，諮商師一定是小題大作了。</a:t>
            </a:r>
            <a:endParaRPr sz="1600"/>
          </a:p>
          <a:p>
            <a:pPr indent="0" lvl="0" marL="0" rtl="0" algn="l">
              <a:lnSpc>
                <a:spcPct val="100000"/>
              </a:lnSpc>
              <a:spcBef>
                <a:spcPts val="1200"/>
              </a:spcBef>
              <a:spcAft>
                <a:spcPts val="0"/>
              </a:spcAft>
              <a:buSzPts val="935"/>
              <a:buNone/>
            </a:pPr>
            <a:r>
              <a:rPr lang="zh-TW" sz="1600"/>
              <a:t>想著想著，羅寒岳進入了夢鄉。</a:t>
            </a:r>
            <a:endParaRPr sz="1600"/>
          </a:p>
          <a:p>
            <a:pPr indent="0" lvl="0" marL="0" rtl="0" algn="l">
              <a:lnSpc>
                <a:spcPct val="100000"/>
              </a:lnSpc>
              <a:spcBef>
                <a:spcPts val="1200"/>
              </a:spcBef>
              <a:spcAft>
                <a:spcPts val="1200"/>
              </a:spcAft>
              <a:buSzPts val="935"/>
              <a:buNone/>
            </a:pPr>
            <a:r>
              <a:t/>
            </a:r>
            <a:endParaRPr sz="1600"/>
          </a:p>
        </p:txBody>
      </p:sp>
      <p:sp>
        <p:nvSpPr>
          <p:cNvPr id="412" name="Google Shape;412;p5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不接受治療3</a:t>
            </a:r>
            <a:endParaRPr/>
          </a:p>
        </p:txBody>
      </p:sp>
      <p:sp>
        <p:nvSpPr>
          <p:cNvPr id="419" name="Google Shape;419;p5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600">
                <a:solidFill>
                  <a:schemeClr val="accent3"/>
                </a:solidFill>
              </a:rPr>
              <a:t>-意識空間-</a:t>
            </a:r>
            <a:endParaRPr sz="1600">
              <a:solidFill>
                <a:schemeClr val="accent3"/>
              </a:solidFill>
            </a:endParaRPr>
          </a:p>
          <a:p>
            <a:pPr indent="0" lvl="0" marL="0" rtl="0" algn="l">
              <a:lnSpc>
                <a:spcPct val="100000"/>
              </a:lnSpc>
              <a:spcBef>
                <a:spcPts val="1200"/>
              </a:spcBef>
              <a:spcAft>
                <a:spcPts val="0"/>
              </a:spcAft>
              <a:buSzPts val="935"/>
              <a:buNone/>
            </a:pPr>
            <a:r>
              <a:rPr lang="zh-TW" sz="1600"/>
              <a:t>羅寒岳再次在控制室醒來，幾次的經驗讓他對於這個空間越來越熟悉，他一如往常地來到交誼廳，卻發現空氣中的氣氛有點凝重。</a:t>
            </a:r>
            <a:endParaRPr sz="1600"/>
          </a:p>
          <a:p>
            <a:pPr indent="0" lvl="0" marL="0" rtl="0" algn="l">
              <a:lnSpc>
                <a:spcPct val="100000"/>
              </a:lnSpc>
              <a:spcBef>
                <a:spcPts val="1200"/>
              </a:spcBef>
              <a:spcAft>
                <a:spcPts val="0"/>
              </a:spcAft>
              <a:buSzPts val="935"/>
              <a:buNone/>
            </a:pPr>
            <a:r>
              <a:rPr lang="zh-TW" sz="1600"/>
              <a:t>「嗨」羅寒岳出聲和他們打招呼。</a:t>
            </a:r>
            <a:endParaRPr sz="1600"/>
          </a:p>
          <a:p>
            <a:pPr indent="0" lvl="0" marL="0" rtl="0" algn="l">
              <a:lnSpc>
                <a:spcPct val="100000"/>
              </a:lnSpc>
              <a:spcBef>
                <a:spcPts val="1200"/>
              </a:spcBef>
              <a:spcAft>
                <a:spcPts val="0"/>
              </a:spcAft>
              <a:buSzPts val="935"/>
              <a:buNone/>
            </a:pPr>
            <a:r>
              <a:rPr lang="zh-TW" sz="1600"/>
              <a:t>無人回應。就連岳岳都縮在一旁。</a:t>
            </a:r>
            <a:endParaRPr sz="1600"/>
          </a:p>
          <a:p>
            <a:pPr indent="0" lvl="0" marL="0" rtl="0" algn="l">
              <a:lnSpc>
                <a:spcPct val="100000"/>
              </a:lnSpc>
              <a:spcBef>
                <a:spcPts val="1200"/>
              </a:spcBef>
              <a:spcAft>
                <a:spcPts val="0"/>
              </a:spcAft>
              <a:buSzPts val="935"/>
              <a:buNone/>
            </a:pPr>
            <a:r>
              <a:rPr lang="zh-TW" sz="1600"/>
              <a:t>「出什麼事了嗎？」羅寒岳問道。</a:t>
            </a:r>
            <a:endParaRPr sz="1600"/>
          </a:p>
          <a:p>
            <a:pPr indent="0" lvl="0" marL="0" rtl="0" algn="l">
              <a:lnSpc>
                <a:spcPct val="100000"/>
              </a:lnSpc>
              <a:spcBef>
                <a:spcPts val="1200"/>
              </a:spcBef>
              <a:spcAft>
                <a:spcPts val="0"/>
              </a:spcAft>
              <a:buSzPts val="935"/>
              <a:buNone/>
            </a:pPr>
            <a:r>
              <a:rPr lang="zh-TW" sz="1600"/>
              <a:t>「嗯，我們昨天發現除了我們，還有另外一個人格存在，他還進入控制室，打暈岳岳」焱有些氣憤地說道。</a:t>
            </a:r>
            <a:endParaRPr sz="1600"/>
          </a:p>
          <a:p>
            <a:pPr indent="0" lvl="0" marL="0" rtl="0" algn="l">
              <a:lnSpc>
                <a:spcPct val="100000"/>
              </a:lnSpc>
              <a:spcBef>
                <a:spcPts val="1200"/>
              </a:spcBef>
              <a:spcAft>
                <a:spcPts val="1200"/>
              </a:spcAft>
              <a:buSzPts val="935"/>
              <a:buNone/>
            </a:pPr>
            <a:r>
              <a:rPr lang="zh-TW" sz="1600"/>
              <a:t>「怎...怎麼會！？」羅寒岳沒想到諮商師說的其他人格竟然真的存在。</a:t>
            </a:r>
            <a:endParaRPr sz="1600"/>
          </a:p>
        </p:txBody>
      </p:sp>
      <p:sp>
        <p:nvSpPr>
          <p:cNvPr id="420" name="Google Shape;420;p59">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9">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不接受治療4</a:t>
            </a:r>
            <a:endParaRPr/>
          </a:p>
        </p:txBody>
      </p:sp>
      <p:sp>
        <p:nvSpPr>
          <p:cNvPr id="427" name="Google Shape;427;p6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zh-TW" sz="1400"/>
              <a:t>「我們也不知道，岳岳還因此嚇到了」焱指了指蜷縮在角落的岳岳。</a:t>
            </a:r>
            <a:endParaRPr sz="1400"/>
          </a:p>
          <a:p>
            <a:pPr indent="0" lvl="0" marL="0" rtl="0" algn="l">
              <a:lnSpc>
                <a:spcPct val="100000"/>
              </a:lnSpc>
              <a:spcBef>
                <a:spcPts val="1200"/>
              </a:spcBef>
              <a:spcAft>
                <a:spcPts val="0"/>
              </a:spcAft>
              <a:buSzPts val="935"/>
              <a:buNone/>
            </a:pPr>
            <a:r>
              <a:rPr lang="zh-TW" sz="1400"/>
              <a:t>見狀，羅寒岳開始思考是否要聽諮商師的話繼續治療，</a:t>
            </a:r>
            <a:r>
              <a:rPr lang="zh-TW" sz="1400">
                <a:solidFill>
                  <a:schemeClr val="accent2"/>
                </a:solidFill>
              </a:rPr>
              <a:t>『還是，問問他們的意見？』</a:t>
            </a:r>
            <a:endParaRPr sz="1400">
              <a:solidFill>
                <a:schemeClr val="accent2"/>
              </a:solidFill>
            </a:endParaRPr>
          </a:p>
          <a:p>
            <a:pPr indent="0" lvl="0" marL="0" rtl="0" algn="l">
              <a:lnSpc>
                <a:spcPct val="100000"/>
              </a:lnSpc>
              <a:spcBef>
                <a:spcPts val="1200"/>
              </a:spcBef>
              <a:spcAft>
                <a:spcPts val="0"/>
              </a:spcAft>
              <a:buSzPts val="935"/>
              <a:buNone/>
            </a:pPr>
            <a:r>
              <a:rPr lang="zh-TW" sz="1400"/>
              <a:t>「那個…其實我有件事想和你們說，也想聽聽你們的意見」羅寒岳最後還是選擇告訴他們諮商師的建議。</a:t>
            </a:r>
            <a:endParaRPr sz="1400"/>
          </a:p>
          <a:p>
            <a:pPr indent="0" lvl="0" marL="0" rtl="0" algn="l">
              <a:spcBef>
                <a:spcPts val="1200"/>
              </a:spcBef>
              <a:spcAft>
                <a:spcPts val="0"/>
              </a:spcAft>
              <a:buNone/>
            </a:pPr>
            <a:r>
              <a:rPr lang="zh-TW" sz="1400"/>
              <a:t>「我那天知道你們的存在後覺得這樣似乎不太正常、一個人不應該存在如此多個人格，於是就決定去看心理諮商師，但他說我這是人格分裂的症狀，而且很有可能存在除了你們三個的其他人格存在，這有可能是潛在危險，因此建議我繼續接受治療」，羅寒岳把今天諮商師的話轉述。</a:t>
            </a:r>
            <a:endParaRPr sz="1400"/>
          </a:p>
          <a:p>
            <a:pPr indent="0" lvl="0" marL="0" rtl="0" algn="l">
              <a:spcBef>
                <a:spcPts val="1200"/>
              </a:spcBef>
              <a:spcAft>
                <a:spcPts val="0"/>
              </a:spcAft>
              <a:buNone/>
            </a:pPr>
            <a:r>
              <a:rPr lang="zh-TW" sz="1400"/>
              <a:t>「然後呢？」一直沉默的永儒終於開口。</a:t>
            </a:r>
            <a:endParaRPr sz="1400"/>
          </a:p>
          <a:p>
            <a:pPr indent="0" lvl="0" marL="0" rtl="0" algn="l">
              <a:spcBef>
                <a:spcPts val="1200"/>
              </a:spcBef>
              <a:spcAft>
                <a:spcPts val="0"/>
              </a:spcAft>
              <a:buNone/>
            </a:pPr>
            <a:r>
              <a:rPr lang="zh-TW" sz="1400"/>
              <a:t>「我原本是希望不要治療，但聽到你們今天說的之後又覺得如果不治療的話會很危險，所以你們覺得要繼續治療嗎？但是治療的話，我也不確定你們這些原本的人格是否能繼續存在。」羅寒岳把猶豫的點說出口。</a:t>
            </a:r>
            <a:endParaRPr sz="1400"/>
          </a:p>
          <a:p>
            <a:pPr indent="0" lvl="0" marL="0" rtl="0" algn="l">
              <a:lnSpc>
                <a:spcPct val="100000"/>
              </a:lnSpc>
              <a:spcBef>
                <a:spcPts val="1200"/>
              </a:spcBef>
              <a:spcAft>
                <a:spcPts val="1200"/>
              </a:spcAft>
              <a:buSzPts val="935"/>
              <a:buNone/>
            </a:pPr>
            <a:r>
              <a:t/>
            </a:r>
            <a:endParaRPr sz="1400"/>
          </a:p>
        </p:txBody>
      </p:sp>
      <p:sp>
        <p:nvSpPr>
          <p:cNvPr id="428" name="Google Shape;428;p6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不接受治療5(姑姑)</a:t>
            </a:r>
            <a:endParaRPr/>
          </a:p>
        </p:txBody>
      </p:sp>
      <p:sp>
        <p:nvSpPr>
          <p:cNvPr id="435" name="Google Shape;435;p6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「我希望接受治療，我不想讓這個危險因子一直存在」，焱率先發言。</a:t>
            </a:r>
            <a:endParaRPr sz="1400"/>
          </a:p>
          <a:p>
            <a:pPr indent="0" lvl="0" marL="0" rtl="0" algn="l">
              <a:spcBef>
                <a:spcPts val="1200"/>
              </a:spcBef>
              <a:spcAft>
                <a:spcPts val="0"/>
              </a:spcAft>
              <a:buNone/>
            </a:pPr>
            <a:r>
              <a:rPr lang="zh-TW" sz="1400"/>
              <a:t>「岳岳怕怕」岳岳縮在角落旁說道。</a:t>
            </a:r>
            <a:endParaRPr sz="1400"/>
          </a:p>
          <a:p>
            <a:pPr indent="0" lvl="0" marL="0" rtl="0" algn="l">
              <a:spcBef>
                <a:spcPts val="1200"/>
              </a:spcBef>
              <a:spcAft>
                <a:spcPts val="0"/>
              </a:spcAft>
              <a:buNone/>
            </a:pPr>
            <a:r>
              <a:rPr lang="zh-TW" sz="1400"/>
              <a:t>「我都可以」永儒冷冷地道，對他而言，不是很重要。</a:t>
            </a:r>
            <a:endParaRPr sz="1400"/>
          </a:p>
          <a:p>
            <a:pPr indent="0" lvl="0" marL="0" rtl="0" algn="l">
              <a:spcBef>
                <a:spcPts val="1200"/>
              </a:spcBef>
              <a:spcAft>
                <a:spcPts val="0"/>
              </a:spcAft>
              <a:buNone/>
            </a:pPr>
            <a:r>
              <a:rPr lang="zh-TW" sz="1400"/>
              <a:t>「嗯…那我知道你們的想法了，我再想想看」羅寒岳猶豫不決。</a:t>
            </a:r>
            <a:endParaRPr sz="1400"/>
          </a:p>
          <a:p>
            <a:pPr indent="0" lvl="0" marL="0" rtl="0" algn="l">
              <a:spcBef>
                <a:spcPts val="1200"/>
              </a:spcBef>
              <a:spcAft>
                <a:spcPts val="0"/>
              </a:spcAft>
              <a:buNone/>
            </a:pPr>
            <a:r>
              <a:rPr lang="zh-TW" sz="1400">
                <a:solidFill>
                  <a:schemeClr val="accent3"/>
                </a:solidFill>
              </a:rPr>
              <a:t>-現實世界-</a:t>
            </a:r>
            <a:endParaRPr sz="1400">
              <a:solidFill>
                <a:schemeClr val="accent3"/>
              </a:solidFill>
            </a:endParaRPr>
          </a:p>
          <a:p>
            <a:pPr indent="0" lvl="0" marL="0" rtl="0" algn="l">
              <a:spcBef>
                <a:spcPts val="1200"/>
              </a:spcBef>
              <a:spcAft>
                <a:spcPts val="0"/>
              </a:spcAft>
              <a:buNone/>
            </a:pPr>
            <a:r>
              <a:rPr lang="zh-TW" sz="1400"/>
              <a:t>「岳岳，你真的不再考慮一下繼續治療嗎？」羅茵還是希望孩子能好起來，平平安安的。</a:t>
            </a:r>
            <a:endParaRPr sz="1400"/>
          </a:p>
          <a:p>
            <a:pPr indent="-317500" lvl="0" marL="457200" rtl="0" algn="l">
              <a:spcBef>
                <a:spcPts val="1200"/>
              </a:spcBef>
              <a:spcAft>
                <a:spcPts val="0"/>
              </a:spcAft>
              <a:buSzPts val="1400"/>
              <a:buChar char="●"/>
            </a:pPr>
            <a:r>
              <a:rPr lang="zh-TW" sz="1400"/>
              <a:t>「姑姑，我改變主意了，我想繼續接受治療」</a:t>
            </a:r>
            <a:endParaRPr sz="1400"/>
          </a:p>
          <a:p>
            <a:pPr indent="-317500" lvl="0" marL="457200" rtl="0" algn="l">
              <a:spcBef>
                <a:spcPts val="0"/>
              </a:spcBef>
              <a:spcAft>
                <a:spcPts val="0"/>
              </a:spcAft>
              <a:buSzPts val="1400"/>
              <a:buChar char="●"/>
            </a:pPr>
            <a:r>
              <a:rPr lang="zh-TW" sz="1400"/>
              <a:t>「姑姑，我既然已經決定了，就不會再改變，我還是不想接受治療」</a:t>
            </a:r>
            <a:endParaRPr sz="1400"/>
          </a:p>
          <a:p>
            <a:pPr indent="0" lvl="0" marL="0" rtl="0" algn="l">
              <a:lnSpc>
                <a:spcPct val="100000"/>
              </a:lnSpc>
              <a:spcBef>
                <a:spcPts val="1200"/>
              </a:spcBef>
              <a:spcAft>
                <a:spcPts val="1200"/>
              </a:spcAft>
              <a:buSzPts val="935"/>
              <a:buNone/>
            </a:pPr>
            <a:r>
              <a:t/>
            </a:r>
            <a:endParaRPr sz="1400"/>
          </a:p>
        </p:txBody>
      </p:sp>
      <p:sp>
        <p:nvSpPr>
          <p:cNvPr id="436" name="Google Shape;436;p6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0602個別課</a:t>
            </a:r>
            <a:endParaRPr/>
          </a:p>
        </p:txBody>
      </p:sp>
      <p:sp>
        <p:nvSpPr>
          <p:cNvPr id="91" name="Google Shape;91;p17"/>
          <p:cNvSpPr txBox="1"/>
          <p:nvPr>
            <p:ph idx="1" type="body"/>
          </p:nvPr>
        </p:nvSpPr>
        <p:spPr>
          <a:xfrm>
            <a:off x="311700" y="1266325"/>
            <a:ext cx="8520600" cy="378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永儒的語氣、旁人對永儒的稱呼。</a:t>
            </a:r>
            <a:endParaRPr/>
          </a:p>
          <a:p>
            <a:pPr indent="-342900" lvl="0" marL="457200" rtl="0" algn="l">
              <a:spcBef>
                <a:spcPts val="0"/>
              </a:spcBef>
              <a:spcAft>
                <a:spcPts val="0"/>
              </a:spcAft>
              <a:buSzPts val="1800"/>
              <a:buChar char="●"/>
            </a:pPr>
            <a:r>
              <a:rPr lang="zh-TW"/>
              <a:t>加入羅辰旭道歉橋段。</a:t>
            </a:r>
            <a:endParaRPr/>
          </a:p>
          <a:p>
            <a:pPr indent="-342900" lvl="0" marL="457200" rtl="0" algn="l">
              <a:spcBef>
                <a:spcPts val="0"/>
              </a:spcBef>
              <a:spcAft>
                <a:spcPts val="0"/>
              </a:spcAft>
              <a:buSzPts val="1800"/>
              <a:buChar char="●"/>
            </a:pPr>
            <a:r>
              <a:rPr lang="zh-TW"/>
              <a:t>計畫階段，羅寒岳&amp;羅辰旭的表示，混亂(?)。</a:t>
            </a:r>
            <a:endParaRPr/>
          </a:p>
          <a:p>
            <a:pPr indent="-342900" lvl="0" marL="457200" rtl="0" algn="l">
              <a:spcBef>
                <a:spcPts val="0"/>
              </a:spcBef>
              <a:spcAft>
                <a:spcPts val="0"/>
              </a:spcAft>
              <a:buSzPts val="1800"/>
              <a:buChar char="●"/>
            </a:pPr>
            <a:r>
              <a:rPr lang="zh-TW"/>
              <a:t>—-------------------------------------------------------------------------------------</a:t>
            </a:r>
            <a:endParaRPr/>
          </a:p>
          <a:p>
            <a:pPr indent="-342900" lvl="0" marL="457200" rtl="0" algn="l">
              <a:spcBef>
                <a:spcPts val="0"/>
              </a:spcBef>
              <a:spcAft>
                <a:spcPts val="0"/>
              </a:spcAft>
              <a:buSzPts val="1800"/>
              <a:buChar char="●"/>
            </a:pPr>
            <a:r>
              <a:rPr lang="zh-TW"/>
              <a:t>跟計劃書有差 &gt;&gt; 期末的</a:t>
            </a:r>
            <a:r>
              <a:rPr lang="zh-TW" sz="1700">
                <a:solidFill>
                  <a:srgbClr val="24292F"/>
                </a:solidFill>
                <a:highlight>
                  <a:srgbClr val="FFFFFF"/>
                </a:highlight>
                <a:latin typeface="Arial"/>
                <a:ea typeface="Arial"/>
                <a:cs typeface="Arial"/>
                <a:sym typeface="Arial"/>
              </a:rPr>
              <a:t>Repository</a:t>
            </a:r>
            <a:r>
              <a:rPr lang="zh-TW"/>
              <a:t>放新版計畫書</a:t>
            </a:r>
            <a:endParaRPr/>
          </a:p>
          <a:p>
            <a:pPr indent="-342900" lvl="0" marL="457200" rtl="0" algn="l">
              <a:spcBef>
                <a:spcPts val="0"/>
              </a:spcBef>
              <a:spcAft>
                <a:spcPts val="0"/>
              </a:spcAft>
              <a:buSzPts val="1800"/>
              <a:buChar char="●"/>
            </a:pPr>
            <a:r>
              <a:rPr lang="zh-TW"/>
              <a:t>Branch的差別 &gt;&gt; 主動&amp;被動，可能要給讀者一些提示(被動)。</a:t>
            </a:r>
            <a:endParaRPr/>
          </a:p>
          <a:p>
            <a:pPr indent="-342900" lvl="0" marL="457200" rtl="0" algn="l">
              <a:spcBef>
                <a:spcPts val="0"/>
              </a:spcBef>
              <a:spcAft>
                <a:spcPts val="0"/>
              </a:spcAft>
              <a:buSzPts val="1800"/>
              <a:buChar char="●"/>
            </a:pPr>
            <a:r>
              <a:rPr lang="zh-TW"/>
              <a:t>插入Mediawiki的連結 &gt;&gt; 全放or第一次出現</a:t>
            </a:r>
            <a:endParaRPr/>
          </a:p>
          <a:p>
            <a:pPr indent="-342900" lvl="0" marL="457200" rtl="0" algn="l">
              <a:spcBef>
                <a:spcPts val="0"/>
              </a:spcBef>
              <a:spcAft>
                <a:spcPts val="0"/>
              </a:spcAft>
              <a:buSzPts val="1800"/>
              <a:buChar char="●"/>
            </a:pPr>
            <a:r>
              <a:rPr lang="zh-TW"/>
              <a:t>Github的Repository可以先建好。</a:t>
            </a:r>
            <a:endParaRPr/>
          </a:p>
          <a:p>
            <a:pPr indent="-342900" lvl="0" marL="457200" rtl="0" algn="l">
              <a:spcBef>
                <a:spcPts val="0"/>
              </a:spcBef>
              <a:spcAft>
                <a:spcPts val="0"/>
              </a:spcAft>
              <a:buSzPts val="1800"/>
              <a:buChar char="●"/>
            </a:pPr>
            <a:r>
              <a:rPr lang="zh-TW"/>
              <a:t>段落可以空行，第一次選擇可以向讀者解釋選擇的意義</a:t>
            </a:r>
            <a:endParaRPr/>
          </a:p>
          <a:p>
            <a:pPr indent="-342900" lvl="0" marL="457200" rtl="0" algn="l">
              <a:spcBef>
                <a:spcPts val="0"/>
              </a:spcBef>
              <a:spcAft>
                <a:spcPts val="0"/>
              </a:spcAft>
              <a:buSzPts val="1800"/>
              <a:buChar char="●"/>
            </a:pPr>
            <a:r>
              <a:rPr lang="zh-TW"/>
              <a:t>文字拉開間距。</a:t>
            </a:r>
            <a:r>
              <a:rPr lang="zh-TW">
                <a:solidFill>
                  <a:srgbClr val="FF9900"/>
                </a:solidFill>
              </a:rPr>
              <a:t>故事最前面給個文字顏色的說明?</a:t>
            </a:r>
            <a:endParaRPr>
              <a:solidFill>
                <a:srgbClr val="FF99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不接受治療5(舅舅)</a:t>
            </a:r>
            <a:endParaRPr/>
          </a:p>
        </p:txBody>
      </p:sp>
      <p:sp>
        <p:nvSpPr>
          <p:cNvPr id="443" name="Google Shape;443;p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「我希望接受治療，我不想讓這個危險因子一直存在」，焱率先發言。</a:t>
            </a:r>
            <a:endParaRPr sz="1400"/>
          </a:p>
          <a:p>
            <a:pPr indent="0" lvl="0" marL="0" rtl="0" algn="l">
              <a:spcBef>
                <a:spcPts val="1200"/>
              </a:spcBef>
              <a:spcAft>
                <a:spcPts val="0"/>
              </a:spcAft>
              <a:buNone/>
            </a:pPr>
            <a:r>
              <a:rPr lang="zh-TW" sz="1400"/>
              <a:t>「岳岳怕怕」岳岳縮在角落旁說道。</a:t>
            </a:r>
            <a:endParaRPr sz="1400"/>
          </a:p>
          <a:p>
            <a:pPr indent="0" lvl="0" marL="0" rtl="0" algn="l">
              <a:spcBef>
                <a:spcPts val="1200"/>
              </a:spcBef>
              <a:spcAft>
                <a:spcPts val="0"/>
              </a:spcAft>
              <a:buNone/>
            </a:pPr>
            <a:r>
              <a:rPr lang="zh-TW" sz="1400"/>
              <a:t>「我都可以」永儒冷冷地道，對他而言，不是很重要。</a:t>
            </a:r>
            <a:endParaRPr sz="1400"/>
          </a:p>
          <a:p>
            <a:pPr indent="0" lvl="0" marL="0" rtl="0" algn="l">
              <a:spcBef>
                <a:spcPts val="1200"/>
              </a:spcBef>
              <a:spcAft>
                <a:spcPts val="0"/>
              </a:spcAft>
              <a:buNone/>
            </a:pPr>
            <a:r>
              <a:rPr lang="zh-TW" sz="1400"/>
              <a:t>「嗯…那我知道你們的想法了，我再想想看」羅寒岳猶豫不決。</a:t>
            </a:r>
            <a:endParaRPr sz="1400"/>
          </a:p>
          <a:p>
            <a:pPr indent="0" lvl="0" marL="0" rtl="0" algn="l">
              <a:spcBef>
                <a:spcPts val="1200"/>
              </a:spcBef>
              <a:spcAft>
                <a:spcPts val="0"/>
              </a:spcAft>
              <a:buNone/>
            </a:pPr>
            <a:r>
              <a:rPr lang="zh-TW" sz="1400">
                <a:solidFill>
                  <a:schemeClr val="accent3"/>
                </a:solidFill>
              </a:rPr>
              <a:t>-現實世界-</a:t>
            </a:r>
            <a:endParaRPr sz="1400">
              <a:solidFill>
                <a:schemeClr val="accent3"/>
              </a:solidFill>
            </a:endParaRPr>
          </a:p>
          <a:p>
            <a:pPr indent="0" lvl="0" marL="0" rtl="0" algn="l">
              <a:spcBef>
                <a:spcPts val="1200"/>
              </a:spcBef>
              <a:spcAft>
                <a:spcPts val="0"/>
              </a:spcAft>
              <a:buNone/>
            </a:pPr>
            <a:r>
              <a:rPr lang="zh-TW" sz="1400"/>
              <a:t>「岳岳，你真的不再考慮一下繼續治療嗎？」周思齊還是希望孩子能好起來，平平安安的。</a:t>
            </a:r>
            <a:endParaRPr sz="1400"/>
          </a:p>
          <a:p>
            <a:pPr indent="-317500" lvl="0" marL="457200" rtl="0" algn="l">
              <a:spcBef>
                <a:spcPts val="1200"/>
              </a:spcBef>
              <a:spcAft>
                <a:spcPts val="0"/>
              </a:spcAft>
              <a:buSzPts val="1400"/>
              <a:buChar char="●"/>
            </a:pPr>
            <a:r>
              <a:rPr lang="zh-TW" sz="1400"/>
              <a:t>「舅舅，我改變主意了，我想繼續接受治療」</a:t>
            </a:r>
            <a:endParaRPr sz="1400"/>
          </a:p>
          <a:p>
            <a:pPr indent="-317500" lvl="0" marL="457200" rtl="0" algn="l">
              <a:spcBef>
                <a:spcPts val="0"/>
              </a:spcBef>
              <a:spcAft>
                <a:spcPts val="0"/>
              </a:spcAft>
              <a:buSzPts val="1400"/>
              <a:buChar char="●"/>
            </a:pPr>
            <a:r>
              <a:rPr lang="zh-TW" sz="1400"/>
              <a:t>「舅舅，我既然已經決定了，就不會再改變，我還是不想接受治療」</a:t>
            </a:r>
            <a:endParaRPr sz="1400"/>
          </a:p>
          <a:p>
            <a:pPr indent="0" lvl="0" marL="0" rtl="0" algn="l">
              <a:lnSpc>
                <a:spcPct val="100000"/>
              </a:lnSpc>
              <a:spcBef>
                <a:spcPts val="1200"/>
              </a:spcBef>
              <a:spcAft>
                <a:spcPts val="1200"/>
              </a:spcAft>
              <a:buSzPts val="935"/>
              <a:buNone/>
            </a:pPr>
            <a:r>
              <a:t/>
            </a:r>
            <a:endParaRPr sz="1400"/>
          </a:p>
        </p:txBody>
      </p:sp>
      <p:sp>
        <p:nvSpPr>
          <p:cNvPr id="444" name="Google Shape;444;p6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接受治療1(姑姑)</a:t>
            </a:r>
            <a:endParaRPr/>
          </a:p>
        </p:txBody>
      </p:sp>
      <p:sp>
        <p:nvSpPr>
          <p:cNvPr id="451" name="Google Shape;451;p6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400"/>
              <a:t>羅茵鬆了口氣，「那我等會跟諮商師聯絡預約下一次面談的時間。」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「好呀！謝謝姑姑！」</a:t>
            </a:r>
            <a:r>
              <a:rPr lang="zh-TW" sz="1400"/>
              <a:t>知道自己是什麼病症後，羅寒岳沒那麼緊張了</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solidFill>
                  <a:schemeClr val="accent3"/>
                </a:solidFill>
              </a:rPr>
              <a:t>-意識空間-</a:t>
            </a:r>
            <a:endParaRPr sz="1400">
              <a:solidFill>
                <a:schemeClr val="accent3"/>
              </a:solidFill>
            </a:endParaRPr>
          </a:p>
          <a:p>
            <a:pPr indent="0" lvl="0" marL="0" rtl="0" algn="l">
              <a:spcBef>
                <a:spcPts val="1200"/>
              </a:spcBef>
              <a:spcAft>
                <a:spcPts val="0"/>
              </a:spcAft>
              <a:buNone/>
            </a:pPr>
            <a:r>
              <a:rPr lang="zh-TW" sz="1400">
                <a:solidFill>
                  <a:schemeClr val="accent2"/>
                </a:solidFill>
              </a:rPr>
              <a:t>『</a:t>
            </a:r>
            <a:r>
              <a:rPr lang="zh-TW" sz="1400">
                <a:solidFill>
                  <a:schemeClr val="accent2"/>
                </a:solidFill>
              </a:rPr>
              <a:t>我怎麼又醒來了，看來這裡又是意識空間了』</a:t>
            </a:r>
            <a:r>
              <a:rPr lang="zh-TW" sz="1400"/>
              <a:t>羅寒岳</a:t>
            </a:r>
            <a:r>
              <a:rPr lang="zh-TW" sz="1400"/>
              <a:t>環顧周圍</a:t>
            </a:r>
            <a:r>
              <a:rPr lang="zh-TW" sz="1400"/>
              <a:t>。</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452" name="Google Shape;452;p63">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3">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接受治療1(舅舅)</a:t>
            </a:r>
            <a:endParaRPr/>
          </a:p>
        </p:txBody>
      </p:sp>
      <p:sp>
        <p:nvSpPr>
          <p:cNvPr id="459" name="Google Shape;459;p6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400"/>
              <a:t>周思齊鬆了口氣，「那我等會跟諮商師聯絡預約下一次面談的時間。」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「好呀！謝謝舅舅！」</a:t>
            </a:r>
            <a:r>
              <a:rPr lang="zh-TW" sz="1400"/>
              <a:t>知道自己是什麼病症後，羅寒岳沒那麼緊張了</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solidFill>
                  <a:schemeClr val="accent3"/>
                </a:solidFill>
              </a:rPr>
              <a:t>-意識空間-</a:t>
            </a:r>
            <a:endParaRPr sz="1400">
              <a:solidFill>
                <a:schemeClr val="accent3"/>
              </a:solidFill>
            </a:endParaRPr>
          </a:p>
          <a:p>
            <a:pPr indent="0" lvl="0" marL="0" rtl="0" algn="l">
              <a:spcBef>
                <a:spcPts val="1200"/>
              </a:spcBef>
              <a:spcAft>
                <a:spcPts val="0"/>
              </a:spcAft>
              <a:buNone/>
            </a:pPr>
            <a:r>
              <a:rPr lang="zh-TW" sz="1400">
                <a:solidFill>
                  <a:schemeClr val="accent2"/>
                </a:solidFill>
              </a:rPr>
              <a:t>『</a:t>
            </a:r>
            <a:r>
              <a:rPr lang="zh-TW" sz="1400">
                <a:solidFill>
                  <a:schemeClr val="accent2"/>
                </a:solidFill>
              </a:rPr>
              <a:t>我怎麼又醒來了，看來這裡又是意識空間了』</a:t>
            </a:r>
            <a:r>
              <a:rPr lang="zh-TW" sz="1400">
                <a:solidFill>
                  <a:srgbClr val="4D5156"/>
                </a:solidFill>
              </a:rPr>
              <a:t>羅寒岳</a:t>
            </a:r>
            <a:r>
              <a:rPr lang="zh-TW" sz="1400"/>
              <a:t>環顧周圍。</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460" name="Google Shape;460;p64">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4">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接受治療2</a:t>
            </a:r>
            <a:endParaRPr/>
          </a:p>
        </p:txBody>
      </p:sp>
      <p:sp>
        <p:nvSpPr>
          <p:cNvPr id="467" name="Google Shape;467;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TW" sz="1400"/>
              <a:t>「他來了他來了」，一聽就知道是岳岳的聲音。</a:t>
            </a:r>
            <a:endParaRPr sz="1400"/>
          </a:p>
          <a:p>
            <a:pPr indent="0" lvl="0" marL="0" rtl="0" algn="l">
              <a:spcBef>
                <a:spcPts val="1200"/>
              </a:spcBef>
              <a:spcAft>
                <a:spcPts val="0"/>
              </a:spcAft>
              <a:buNone/>
            </a:pPr>
            <a:r>
              <a:rPr lang="zh-TW" sz="1400"/>
              <a:t>永儒正在看電視，聽到岳岳的話並未多加理會。</a:t>
            </a:r>
            <a:endParaRPr sz="1400"/>
          </a:p>
          <a:p>
            <a:pPr indent="0" lvl="0" marL="0" rtl="0" algn="l">
              <a:spcBef>
                <a:spcPts val="1200"/>
              </a:spcBef>
              <a:spcAft>
                <a:spcPts val="0"/>
              </a:spcAft>
              <a:buNone/>
            </a:pPr>
            <a:r>
              <a:rPr lang="zh-TW" sz="1400"/>
              <a:t>焱則剛健身完</a:t>
            </a:r>
            <a:r>
              <a:rPr lang="zh-TW" sz="1400"/>
              <a:t>，正朝著交誼廳走去。</a:t>
            </a:r>
            <a:endParaRPr sz="1400"/>
          </a:p>
          <a:p>
            <a:pPr indent="0" lvl="0" marL="0" rtl="0" algn="l">
              <a:spcBef>
                <a:spcPts val="1200"/>
              </a:spcBef>
              <a:spcAft>
                <a:spcPts val="0"/>
              </a:spcAft>
              <a:buNone/>
            </a:pPr>
            <a:r>
              <a:rPr lang="zh-TW" sz="1400"/>
              <a:t>「嗨，你們都在這呢，我剛好有件事要告訴你們」，羅寒岳對於這裡的設施環境跟現實世界差不多還是無法適應。</a:t>
            </a:r>
            <a:endParaRPr sz="1400"/>
          </a:p>
          <a:p>
            <a:pPr indent="0" lvl="0" marL="0" rtl="0" algn="l">
              <a:spcBef>
                <a:spcPts val="1200"/>
              </a:spcBef>
              <a:spcAft>
                <a:spcPts val="0"/>
              </a:spcAft>
              <a:buNone/>
            </a:pPr>
            <a:r>
              <a:rPr lang="zh-TW" sz="1400"/>
              <a:t>「你有話就說唄」，永儒冷冷地道。</a:t>
            </a:r>
            <a:endParaRPr sz="1400"/>
          </a:p>
          <a:p>
            <a:pPr indent="0" lvl="0" marL="0" rtl="0" algn="l">
              <a:spcBef>
                <a:spcPts val="1200"/>
              </a:spcBef>
              <a:spcAft>
                <a:spcPts val="0"/>
              </a:spcAft>
              <a:buNone/>
            </a:pPr>
            <a:r>
              <a:rPr lang="zh-TW" sz="1400"/>
              <a:t>「我那天知道你們的存在後覺得這樣似乎不太正常、一個人不應該存在如此多個人格，於是就決定去看心理諮商師，但他說我這是人格分裂的症狀，而且很有可能存在除了你們三個的其他人格存在，這有可能是潛在危險，因此建議我繼續接受治療」，羅寒岳把今天諮商師的話轉述。</a:t>
            </a:r>
            <a:endParaRPr sz="1400"/>
          </a:p>
          <a:p>
            <a:pPr indent="0" lvl="0" marL="0" rtl="0" algn="l">
              <a:spcBef>
                <a:spcPts val="1200"/>
              </a:spcBef>
              <a:spcAft>
                <a:spcPts val="0"/>
              </a:spcAft>
              <a:buNone/>
            </a:pPr>
            <a:r>
              <a:rPr lang="zh-TW" sz="1400"/>
              <a:t>「所以呢？」永儒回道。</a:t>
            </a:r>
            <a:endParaRPr sz="1400"/>
          </a:p>
          <a:p>
            <a:pPr indent="0" lvl="0" marL="0" rtl="0" algn="l">
              <a:spcBef>
                <a:spcPts val="1200"/>
              </a:spcBef>
              <a:spcAft>
                <a:spcPts val="1200"/>
              </a:spcAft>
              <a:buNone/>
            </a:pPr>
            <a:r>
              <a:rPr lang="zh-TW" sz="1400"/>
              <a:t>「因為我覺得我們畢竟共用同個身體，所以覺得我至少要告訴你們，還有就是，我想問意識空間除了你們還有其他人格嗎？」羅寒岳終於說出心中的疑問。</a:t>
            </a:r>
            <a:endParaRPr sz="1400"/>
          </a:p>
        </p:txBody>
      </p:sp>
      <p:sp>
        <p:nvSpPr>
          <p:cNvPr id="468" name="Google Shape;468;p65">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5">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接受治療3</a:t>
            </a:r>
            <a:endParaRPr/>
          </a:p>
        </p:txBody>
      </p:sp>
      <p:sp>
        <p:nvSpPr>
          <p:cNvPr id="475" name="Google Shape;475;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「只有我們，沒有其他人格了啊」焱現在才跟上對話。</a:t>
            </a:r>
            <a:endParaRPr sz="1400"/>
          </a:p>
          <a:p>
            <a:pPr indent="0" lvl="0" marL="0" rtl="0" algn="l">
              <a:spcBef>
                <a:spcPts val="1200"/>
              </a:spcBef>
              <a:spcAft>
                <a:spcPts val="0"/>
              </a:spcAft>
              <a:buNone/>
            </a:pPr>
            <a:r>
              <a:rPr lang="zh-TW" sz="1400"/>
              <a:t>「岳岳前幾天看到拔拔了」</a:t>
            </a:r>
            <a:r>
              <a:rPr lang="zh-TW" sz="1400"/>
              <a:t>，岳岳突然出聲。</a:t>
            </a:r>
            <a:endParaRPr sz="1400"/>
          </a:p>
          <a:p>
            <a:pPr indent="0" lvl="0" marL="0" rtl="0" algn="l">
              <a:spcBef>
                <a:spcPts val="1200"/>
              </a:spcBef>
              <a:spcAft>
                <a:spcPts val="0"/>
              </a:spcAft>
              <a:buNone/>
            </a:pPr>
            <a:r>
              <a:rPr lang="zh-TW" sz="1400"/>
              <a:t>三人同時望向岳岳，不明所以。</a:t>
            </a:r>
            <a:endParaRPr sz="1400"/>
          </a:p>
          <a:p>
            <a:pPr indent="0" lvl="0" marL="0" rtl="0" algn="l">
              <a:spcBef>
                <a:spcPts val="1200"/>
              </a:spcBef>
              <a:spcAft>
                <a:spcPts val="0"/>
              </a:spcAft>
              <a:buNone/>
            </a:pPr>
            <a:r>
              <a:rPr lang="zh-TW" sz="1400"/>
              <a:t>「岳岳在</a:t>
            </a:r>
            <a:r>
              <a:rPr lang="zh-TW" sz="1400"/>
              <a:t>前幾天</a:t>
            </a:r>
            <a:r>
              <a:rPr lang="zh-TW" sz="1400"/>
              <a:t>看到的」，岳岳說完後抿著嘴唇低下頭，不知道自己說錯了什麼話，怎麼大家看起來好嚴肅。</a:t>
            </a:r>
            <a:endParaRPr sz="1400"/>
          </a:p>
          <a:p>
            <a:pPr indent="0" lvl="0" marL="0" rtl="0" algn="l">
              <a:spcBef>
                <a:spcPts val="1200"/>
              </a:spcBef>
              <a:spcAft>
                <a:spcPts val="0"/>
              </a:spcAft>
              <a:buNone/>
            </a:pPr>
            <a:r>
              <a:rPr lang="zh-TW" sz="1400"/>
              <a:t>「你說的爸爸是誰呢」，羅寒岳輕聲問，因為岳岳看起來有點害怕。</a:t>
            </a:r>
            <a:endParaRPr sz="1400"/>
          </a:p>
          <a:p>
            <a:pPr indent="0" lvl="0" marL="0" rtl="0" algn="l">
              <a:spcBef>
                <a:spcPts val="1200"/>
              </a:spcBef>
              <a:spcAft>
                <a:spcPts val="0"/>
              </a:spcAft>
              <a:buNone/>
            </a:pPr>
            <a:r>
              <a:rPr lang="zh-TW" sz="1400"/>
              <a:t>「岳岳的拔拔啊，羅辰旭」岳岳盯著羅寒岳道。</a:t>
            </a:r>
            <a:endParaRPr sz="1400"/>
          </a:p>
          <a:p>
            <a:pPr indent="0" lvl="0" marL="0" rtl="0" algn="l">
              <a:spcBef>
                <a:spcPts val="1200"/>
              </a:spcBef>
              <a:spcAft>
                <a:spcPts val="1200"/>
              </a:spcAft>
              <a:buNone/>
            </a:pPr>
            <a:r>
              <a:rPr lang="zh-TW" sz="1400"/>
              <a:t>「轟」聽到熟悉的名字，羅寒岳的心情五味雜陳，「不知道這個人格是不是也長得跟父親一樣呢」，他心想。</a:t>
            </a:r>
            <a:endParaRPr sz="1400"/>
          </a:p>
        </p:txBody>
      </p:sp>
      <p:sp>
        <p:nvSpPr>
          <p:cNvPr id="476" name="Google Shape;476;p66">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6">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接受治療4</a:t>
            </a:r>
            <a:endParaRPr/>
          </a:p>
        </p:txBody>
      </p:sp>
      <p:sp>
        <p:nvSpPr>
          <p:cNvPr id="483" name="Google Shape;48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「那我們是不是要先找到他的房間位置，請他出來啊？」永儒迅速地整理了目前的情況。</a:t>
            </a:r>
            <a:endParaRPr sz="1400"/>
          </a:p>
          <a:p>
            <a:pPr indent="0" lvl="0" marL="0" rtl="0" algn="l">
              <a:spcBef>
                <a:spcPts val="1200"/>
              </a:spcBef>
              <a:spcAft>
                <a:spcPts val="0"/>
              </a:spcAft>
              <a:buNone/>
            </a:pPr>
            <a:r>
              <a:rPr lang="zh-TW" sz="1400"/>
              <a:t>「嗯，我們要怎麼找到他的房間啊？」羅寒岳沒有頭緒。</a:t>
            </a:r>
            <a:endParaRPr sz="1400"/>
          </a:p>
          <a:p>
            <a:pPr indent="0" lvl="0" marL="0" rtl="0" algn="l">
              <a:spcBef>
                <a:spcPts val="1200"/>
              </a:spcBef>
              <a:spcAft>
                <a:spcPts val="0"/>
              </a:spcAft>
              <a:buNone/>
            </a:pPr>
            <a:r>
              <a:rPr lang="zh-TW" sz="1400"/>
              <a:t>「</a:t>
            </a:r>
            <a:r>
              <a:rPr lang="zh-TW" sz="1400"/>
              <a:t>要知道他的</a:t>
            </a:r>
            <a:r>
              <a:rPr lang="zh-TW" sz="1400"/>
              <a:t>房門號碼</a:t>
            </a:r>
            <a:r>
              <a:rPr lang="zh-TW" sz="1400"/>
              <a:t>」焱焦急地說道。</a:t>
            </a:r>
            <a:endParaRPr sz="1400"/>
          </a:p>
          <a:p>
            <a:pPr indent="0" lvl="0" marL="0" rtl="0" algn="l">
              <a:spcBef>
                <a:spcPts val="1200"/>
              </a:spcBef>
              <a:spcAft>
                <a:spcPts val="0"/>
              </a:spcAft>
              <a:buNone/>
            </a:pPr>
            <a:r>
              <a:rPr lang="zh-TW" sz="1400"/>
              <a:t>想到自己的房門號碼是自己的生日，雖然不知道這個人格和爸爸有什麼關聯，羅寒岳提議道</a:t>
            </a:r>
            <a:endParaRPr sz="1400"/>
          </a:p>
          <a:p>
            <a:pPr indent="0" lvl="0" marL="0" rtl="0" algn="l">
              <a:spcBef>
                <a:spcPts val="1200"/>
              </a:spcBef>
              <a:spcAft>
                <a:spcPts val="0"/>
              </a:spcAft>
              <a:buNone/>
            </a:pPr>
            <a:r>
              <a:rPr lang="zh-TW" sz="1400"/>
              <a:t>「有可能是1213，因為我爸的生日是12月13日」</a:t>
            </a:r>
            <a:endParaRPr sz="1400"/>
          </a:p>
          <a:p>
            <a:pPr indent="0" lvl="0" marL="0" rtl="0" algn="l">
              <a:spcBef>
                <a:spcPts val="1200"/>
              </a:spcBef>
              <a:spcAft>
                <a:spcPts val="0"/>
              </a:spcAft>
              <a:buNone/>
            </a:pPr>
            <a:r>
              <a:rPr lang="zh-TW" sz="1400"/>
              <a:t>於是一行人來到了房間門上號碼為1213的門前，焱二話不說地大力敲門，「有人在嗎？」</a:t>
            </a:r>
            <a:endParaRPr sz="1400"/>
          </a:p>
          <a:p>
            <a:pPr indent="0" lvl="0" marL="0" rtl="0" algn="l">
              <a:spcBef>
                <a:spcPts val="1200"/>
              </a:spcBef>
              <a:spcAft>
                <a:spcPts val="0"/>
              </a:spcAft>
              <a:buNone/>
            </a:pPr>
            <a:r>
              <a:rPr lang="zh-TW" sz="1400"/>
              <a:t>無人回應。</a:t>
            </a:r>
            <a:endParaRPr sz="1400"/>
          </a:p>
          <a:p>
            <a:pPr indent="0" lvl="0" marL="0" rtl="0" algn="l">
              <a:spcBef>
                <a:spcPts val="1200"/>
              </a:spcBef>
              <a:spcAft>
                <a:spcPts val="1200"/>
              </a:spcAft>
              <a:buNone/>
            </a:pPr>
            <a:r>
              <a:rPr lang="zh-TW" sz="1400"/>
              <a:t>焱正舉起手要敲第二次門時，門打開了，「你們是哪位？」一個</a:t>
            </a:r>
            <a:r>
              <a:rPr lang="zh-TW" sz="1400"/>
              <a:t>慵懶</a:t>
            </a:r>
            <a:r>
              <a:rPr lang="zh-TW" sz="1400"/>
              <a:t>的聲音問道。</a:t>
            </a:r>
            <a:endParaRPr sz="1400"/>
          </a:p>
        </p:txBody>
      </p:sp>
      <p:sp>
        <p:nvSpPr>
          <p:cNvPr id="484" name="Google Shape;484;p67">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7">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接受治療5</a:t>
            </a:r>
            <a:endParaRPr/>
          </a:p>
        </p:txBody>
      </p:sp>
      <p:sp>
        <p:nvSpPr>
          <p:cNvPr id="491" name="Google Shape;491;p6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sz="1400"/>
              <a:t>羅寒岳被眼前的景象震驚了，眼前的人和父親不僅長相如出一轍，聲音也極為相似。</a:t>
            </a:r>
            <a:endParaRPr sz="1400"/>
          </a:p>
          <a:p>
            <a:pPr indent="0" lvl="0" marL="0" rtl="0" algn="l">
              <a:spcBef>
                <a:spcPts val="1200"/>
              </a:spcBef>
              <a:spcAft>
                <a:spcPts val="0"/>
              </a:spcAft>
              <a:buNone/>
            </a:pPr>
            <a:r>
              <a:rPr lang="zh-TW" sz="1400"/>
              <a:t>「我們是…嗯…說來話長…」焱一時之間不知道如何說明。</a:t>
            </a:r>
            <a:endParaRPr sz="1400"/>
          </a:p>
          <a:p>
            <a:pPr indent="0" lvl="0" marL="0" rtl="0" algn="l">
              <a:spcBef>
                <a:spcPts val="1200"/>
              </a:spcBef>
              <a:spcAft>
                <a:spcPts val="0"/>
              </a:spcAft>
              <a:buNone/>
            </a:pPr>
            <a:r>
              <a:rPr lang="zh-TW" sz="1400"/>
              <a:t>「解釋起來需要一點時間，能請你跟我們一起到交誼廳聊一聊嗎？」永儒不疾不徐接著說道。</a:t>
            </a:r>
            <a:endParaRPr sz="1400"/>
          </a:p>
          <a:p>
            <a:pPr indent="0" lvl="0" marL="0" rtl="0" algn="l">
              <a:spcBef>
                <a:spcPts val="1200"/>
              </a:spcBef>
              <a:spcAft>
                <a:spcPts val="0"/>
              </a:spcAft>
              <a:buNone/>
            </a:pPr>
            <a:r>
              <a:rPr lang="zh-TW" sz="1400"/>
              <a:t>羅辰旭點了點頭。一行人回到交誼廳。</a:t>
            </a:r>
            <a:endParaRPr sz="1400"/>
          </a:p>
          <a:p>
            <a:pPr indent="0" lvl="0" marL="0" rtl="0" algn="l">
              <a:spcBef>
                <a:spcPts val="1200"/>
              </a:spcBef>
              <a:spcAft>
                <a:spcPts val="0"/>
              </a:spcAft>
              <a:buNone/>
            </a:pPr>
            <a:r>
              <a:rPr lang="zh-TW" sz="1400"/>
              <a:t>自見到羅辰旭後，岳岳就躲在羅寒岳身後不出聲，羅寒岳猜想他應該很畏懼羅辰旭，</a:t>
            </a:r>
            <a:r>
              <a:rPr lang="zh-TW" sz="1400">
                <a:solidFill>
                  <a:schemeClr val="accent2"/>
                </a:solidFill>
              </a:rPr>
              <a:t>『跟我一樣呢</a:t>
            </a:r>
            <a:r>
              <a:rPr lang="zh-TW" sz="1400">
                <a:solidFill>
                  <a:schemeClr val="accent2"/>
                </a:solidFill>
              </a:rPr>
              <a:t>。</a:t>
            </a:r>
            <a:r>
              <a:rPr lang="zh-TW" sz="1400">
                <a:solidFill>
                  <a:schemeClr val="accent2"/>
                </a:solidFill>
              </a:rPr>
              <a:t>』</a:t>
            </a:r>
            <a:endParaRPr sz="1400">
              <a:solidFill>
                <a:schemeClr val="accent2"/>
              </a:solidFill>
            </a:endParaRPr>
          </a:p>
          <a:p>
            <a:pPr indent="0" lvl="0" marL="0" rtl="0" algn="l">
              <a:spcBef>
                <a:spcPts val="1200"/>
              </a:spcBef>
              <a:spcAft>
                <a:spcPts val="0"/>
              </a:spcAft>
              <a:buNone/>
            </a:pPr>
            <a:r>
              <a:rPr lang="zh-TW" sz="1400"/>
              <a:t>永儒向羅辰旭解釋為什麼會找他、這裡並非現實世界而是意識空間、意識空間運作的原則以及羅寒岳去看諮商師而得知體內可能其他人格存在，因此打算接受治療。</a:t>
            </a:r>
            <a:endParaRPr sz="1400"/>
          </a:p>
          <a:p>
            <a:pPr indent="0" lvl="0" marL="0" rtl="0" algn="l">
              <a:spcBef>
                <a:spcPts val="1200"/>
              </a:spcBef>
              <a:spcAft>
                <a:spcPts val="0"/>
              </a:spcAft>
              <a:buNone/>
            </a:pPr>
            <a:r>
              <a:rPr lang="zh-TW" sz="1400"/>
              <a:t>一連串的資訊持續對羅辰旭轟炸，他怎麼也沒想到，自己並非一個完整獨立的個體，他很無法接受也不願接受，但表面上，他沒有任何的</a:t>
            </a:r>
            <a:r>
              <a:rPr lang="zh-TW" sz="1400"/>
              <a:t>情緒波動</a:t>
            </a:r>
            <a:r>
              <a:rPr lang="zh-TW" sz="1400"/>
              <a:t>。</a:t>
            </a:r>
            <a:endParaRPr sz="1400"/>
          </a:p>
          <a:p>
            <a:pPr indent="0" lvl="0" marL="0" rtl="0" algn="l">
              <a:spcBef>
                <a:spcPts val="1200"/>
              </a:spcBef>
              <a:spcAft>
                <a:spcPts val="1200"/>
              </a:spcAft>
              <a:buNone/>
            </a:pPr>
            <a:r>
              <a:rPr lang="zh-TW" sz="1400"/>
              <a:t>同時，羅辰旭暗自下定了決心。</a:t>
            </a:r>
            <a:endParaRPr sz="1400"/>
          </a:p>
        </p:txBody>
      </p:sp>
      <p:sp>
        <p:nvSpPr>
          <p:cNvPr id="492" name="Google Shape;492;p68">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8">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接受治療6(姑姑)</a:t>
            </a:r>
            <a:r>
              <a:rPr lang="zh-TW">
                <a:solidFill>
                  <a:schemeClr val="accent5"/>
                </a:solidFill>
              </a:rPr>
              <a:t>-</a:t>
            </a:r>
            <a:r>
              <a:rPr lang="zh-TW">
                <a:solidFill>
                  <a:schemeClr val="accent5"/>
                </a:solidFill>
              </a:rPr>
              <a:t>接在不治療後</a:t>
            </a:r>
            <a:endParaRPr>
              <a:solidFill>
                <a:schemeClr val="accent5"/>
              </a:solidFill>
            </a:endParaRPr>
          </a:p>
        </p:txBody>
      </p:sp>
      <p:sp>
        <p:nvSpPr>
          <p:cNvPr id="499" name="Google Shape;499;p6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400"/>
              <a:t>羅茵鬆了口氣，「那我等會跟諮商師聯絡預約下一次面談的時間。」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「好呀！謝謝姑姑！」彷彿放下了心中的大石頭</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solidFill>
                  <a:schemeClr val="accent3"/>
                </a:solidFill>
              </a:rPr>
              <a:t>-意識空間-</a:t>
            </a:r>
            <a:endParaRPr sz="1400">
              <a:solidFill>
                <a:schemeClr val="accent3"/>
              </a:solidFill>
            </a:endParaRPr>
          </a:p>
          <a:p>
            <a:pPr indent="0" lvl="0" marL="0" rtl="0" algn="l">
              <a:spcBef>
                <a:spcPts val="1200"/>
              </a:spcBef>
              <a:spcAft>
                <a:spcPts val="0"/>
              </a:spcAft>
              <a:buNone/>
            </a:pPr>
            <a:r>
              <a:rPr lang="zh-TW" sz="1400">
                <a:solidFill>
                  <a:schemeClr val="accent2"/>
                </a:solidFill>
              </a:rPr>
              <a:t>『</a:t>
            </a:r>
            <a:r>
              <a:rPr lang="zh-TW" sz="1400">
                <a:solidFill>
                  <a:schemeClr val="accent2"/>
                </a:solidFill>
              </a:rPr>
              <a:t>我怎麼又醒來了，看來這裡又是意識空間了』</a:t>
            </a:r>
            <a:r>
              <a:rPr lang="zh-TW" sz="1400"/>
              <a:t>環顧周圍，羅寒岳心想。</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500" name="Google Shape;500;p69">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9">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接受治療6(舅舅)</a:t>
            </a:r>
            <a:r>
              <a:rPr lang="zh-TW">
                <a:solidFill>
                  <a:schemeClr val="accent5"/>
                </a:solidFill>
              </a:rPr>
              <a:t>-接在不治療後</a:t>
            </a:r>
            <a:endParaRPr/>
          </a:p>
        </p:txBody>
      </p:sp>
      <p:sp>
        <p:nvSpPr>
          <p:cNvPr id="507" name="Google Shape;507;p7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400"/>
              <a:t>周思齊鬆了口氣，「那我等會跟諮商師聯絡預約下一次面談的時間。」</a:t>
            </a:r>
            <a:endParaRPr sz="1400"/>
          </a:p>
          <a:p>
            <a:pPr indent="0" lvl="0" marL="0" rtl="0" algn="l">
              <a:lnSpc>
                <a:spcPct val="95000"/>
              </a:lnSpc>
              <a:spcBef>
                <a:spcPts val="1200"/>
              </a:spcBef>
              <a:spcAft>
                <a:spcPts val="0"/>
              </a:spcAft>
              <a:buNone/>
            </a:pPr>
            <a:r>
              <a:rPr lang="zh-TW" sz="1400"/>
              <a:t>「好呀！謝謝舅舅！」彷彿放下了心中的大石頭</a:t>
            </a:r>
            <a:r>
              <a:rPr lang="zh-TW" sz="1400"/>
              <a:t>，羅寒岳的語調明顯變得輕快。</a:t>
            </a:r>
            <a:endParaRPr sz="1400"/>
          </a:p>
          <a:p>
            <a:pPr indent="0" lvl="0" marL="0" rtl="0" algn="l">
              <a:lnSpc>
                <a:spcPct val="95000"/>
              </a:lnSpc>
              <a:spcBef>
                <a:spcPts val="1200"/>
              </a:spcBef>
              <a:spcAft>
                <a:spcPts val="0"/>
              </a:spcAft>
              <a:buNone/>
            </a:pPr>
            <a:r>
              <a:rPr lang="zh-TW" sz="1400"/>
              <a:t>回到房間內的羅寒岳想著應該和其他人格說他打算接受治療的決定，並準備了幾個問題想問他們。</a:t>
            </a:r>
            <a:endParaRPr sz="1400"/>
          </a:p>
          <a:p>
            <a:pPr indent="0" lvl="0" marL="0" rtl="0" algn="l">
              <a:lnSpc>
                <a:spcPct val="95000"/>
              </a:lnSpc>
              <a:spcBef>
                <a:spcPts val="1200"/>
              </a:spcBef>
              <a:spcAft>
                <a:spcPts val="0"/>
              </a:spcAft>
              <a:buNone/>
            </a:pPr>
            <a:r>
              <a:rPr lang="zh-TW" sz="1400"/>
              <a:t>洗完澡後，羅寒岳便沉沉地睡去了。</a:t>
            </a:r>
            <a:endParaRPr sz="1400"/>
          </a:p>
          <a:p>
            <a:pPr indent="0" lvl="0" marL="0" rtl="0" algn="l">
              <a:lnSpc>
                <a:spcPct val="95000"/>
              </a:lnSpc>
              <a:spcBef>
                <a:spcPts val="1200"/>
              </a:spcBef>
              <a:spcAft>
                <a:spcPts val="0"/>
              </a:spcAft>
              <a:buNone/>
            </a:pPr>
            <a:r>
              <a:rPr lang="zh-TW" sz="1400">
                <a:solidFill>
                  <a:schemeClr val="accent3"/>
                </a:solidFill>
              </a:rPr>
              <a:t>-意識空間-</a:t>
            </a:r>
            <a:endParaRPr sz="1400">
              <a:solidFill>
                <a:schemeClr val="accent3"/>
              </a:solidFill>
            </a:endParaRPr>
          </a:p>
          <a:p>
            <a:pPr indent="0" lvl="0" marL="0" rtl="0" algn="l">
              <a:spcBef>
                <a:spcPts val="1200"/>
              </a:spcBef>
              <a:spcAft>
                <a:spcPts val="0"/>
              </a:spcAft>
              <a:buNone/>
            </a:pPr>
            <a:r>
              <a:rPr lang="zh-TW" sz="1400">
                <a:solidFill>
                  <a:schemeClr val="accent2"/>
                </a:solidFill>
              </a:rPr>
              <a:t>「我怎麼又醒來了，看來這裡又是意識空間了」</a:t>
            </a:r>
            <a:r>
              <a:rPr lang="zh-TW" sz="1400"/>
              <a:t>羅寒岳</a:t>
            </a:r>
            <a:r>
              <a:rPr lang="zh-TW" sz="1400"/>
              <a:t>環顧周圍。</a:t>
            </a:r>
            <a:endParaRPr sz="1400"/>
          </a:p>
          <a:p>
            <a:pPr indent="0" lvl="0" marL="0" rtl="0" algn="l">
              <a:spcBef>
                <a:spcPts val="1200"/>
              </a:spcBef>
              <a:spcAft>
                <a:spcPts val="0"/>
              </a:spcAft>
              <a:buNone/>
            </a:pPr>
            <a:r>
              <a:rPr lang="zh-TW" sz="1400"/>
              <a:t>羅寒岳每次醒來時都在控制室，「大概是因為身體睡著了，所以我才會在意識空間醒來吧」，他自言自語著，一邊準備起身出控制室。</a:t>
            </a:r>
            <a:endParaRPr sz="1400"/>
          </a:p>
          <a:p>
            <a:pPr indent="0" lvl="0" marL="0" rtl="0" algn="l">
              <a:spcBef>
                <a:spcPts val="1200"/>
              </a:spcBef>
              <a:spcAft>
                <a:spcPts val="1200"/>
              </a:spcAft>
              <a:buNone/>
            </a:pPr>
            <a:r>
              <a:t/>
            </a:r>
            <a:endParaRPr sz="1400"/>
          </a:p>
        </p:txBody>
      </p:sp>
      <p:sp>
        <p:nvSpPr>
          <p:cNvPr id="508" name="Google Shape;508;p70">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0">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接受治療7</a:t>
            </a:r>
            <a:r>
              <a:rPr lang="zh-TW">
                <a:solidFill>
                  <a:schemeClr val="accent5"/>
                </a:solidFill>
              </a:rPr>
              <a:t>-接在不治療後</a:t>
            </a:r>
            <a:endParaRPr/>
          </a:p>
        </p:txBody>
      </p:sp>
      <p:sp>
        <p:nvSpPr>
          <p:cNvPr id="515" name="Google Shape;515;p7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「他來了他來了」，一聽就知道是岳岳的聲音。</a:t>
            </a:r>
            <a:endParaRPr sz="1400"/>
          </a:p>
          <a:p>
            <a:pPr indent="0" lvl="0" marL="0" rtl="0" algn="l">
              <a:spcBef>
                <a:spcPts val="1200"/>
              </a:spcBef>
              <a:spcAft>
                <a:spcPts val="0"/>
              </a:spcAft>
              <a:buNone/>
            </a:pPr>
            <a:r>
              <a:rPr lang="zh-TW" sz="1400"/>
              <a:t>永儒正在看電視，聽到岳岳的話並未多加理會。</a:t>
            </a:r>
            <a:endParaRPr sz="1400"/>
          </a:p>
          <a:p>
            <a:pPr indent="0" lvl="0" marL="0" rtl="0" algn="l">
              <a:spcBef>
                <a:spcPts val="1200"/>
              </a:spcBef>
              <a:spcAft>
                <a:spcPts val="0"/>
              </a:spcAft>
              <a:buNone/>
            </a:pPr>
            <a:r>
              <a:rPr lang="zh-TW" sz="1400"/>
              <a:t>焱則剛健身完</a:t>
            </a:r>
            <a:r>
              <a:rPr lang="zh-TW" sz="1400"/>
              <a:t>，正朝著交誼廳走去。</a:t>
            </a:r>
            <a:endParaRPr sz="1400"/>
          </a:p>
          <a:p>
            <a:pPr indent="0" lvl="0" marL="0" rtl="0" algn="l">
              <a:spcBef>
                <a:spcPts val="1200"/>
              </a:spcBef>
              <a:spcAft>
                <a:spcPts val="0"/>
              </a:spcAft>
              <a:buNone/>
            </a:pPr>
            <a:r>
              <a:rPr lang="zh-TW" sz="1400"/>
              <a:t>「嗨，你們都在這呢，我剛好有件事要告訴你們」，羅寒岳對於這裡的設施環境跟現實世界差不多還是無法適應。</a:t>
            </a:r>
            <a:endParaRPr sz="1400"/>
          </a:p>
          <a:p>
            <a:pPr indent="0" lvl="0" marL="0" rtl="0" algn="l">
              <a:spcBef>
                <a:spcPts val="1200"/>
              </a:spcBef>
              <a:spcAft>
                <a:spcPts val="0"/>
              </a:spcAft>
              <a:buNone/>
            </a:pPr>
            <a:r>
              <a:rPr lang="zh-TW" sz="1400"/>
              <a:t>「你有話就說唄」，永儒冷冷地道。</a:t>
            </a:r>
            <a:endParaRPr sz="1400"/>
          </a:p>
          <a:p>
            <a:pPr indent="0" lvl="0" marL="0" rtl="0" algn="l">
              <a:spcBef>
                <a:spcPts val="1200"/>
              </a:spcBef>
              <a:spcAft>
                <a:spcPts val="0"/>
              </a:spcAft>
              <a:buNone/>
            </a:pPr>
            <a:r>
              <a:rPr lang="zh-TW" sz="1400"/>
              <a:t>「</a:t>
            </a:r>
            <a:r>
              <a:rPr lang="zh-TW" sz="1400"/>
              <a:t>我再三考慮後決定</a:t>
            </a:r>
            <a:r>
              <a:rPr lang="zh-TW" sz="1400"/>
              <a:t>繼續接受治療」羅寒岳</a:t>
            </a:r>
            <a:r>
              <a:rPr lang="zh-TW" sz="1400"/>
              <a:t>告知他們自己的決定</a:t>
            </a:r>
            <a:r>
              <a:rPr lang="zh-TW" sz="1400"/>
              <a:t>。</a:t>
            </a:r>
            <a:endParaRPr sz="1400"/>
          </a:p>
          <a:p>
            <a:pPr indent="0" lvl="0" marL="0" rtl="0" algn="l">
              <a:spcBef>
                <a:spcPts val="1200"/>
              </a:spcBef>
              <a:spcAft>
                <a:spcPts val="1200"/>
              </a:spcAft>
              <a:buNone/>
            </a:pPr>
            <a:r>
              <a:rPr lang="zh-TW" sz="1400"/>
              <a:t>「</a:t>
            </a:r>
            <a:r>
              <a:rPr lang="zh-TW" sz="1400"/>
              <a:t>一方面是覺得不應該讓你們置身於危險之中，一方面是覺得...你們每個人都像是我的某部分，缺一不可</a:t>
            </a:r>
            <a:r>
              <a:rPr lang="zh-TW" sz="1400"/>
              <a:t>」羅寒岳說出</a:t>
            </a:r>
            <a:r>
              <a:rPr lang="zh-TW" sz="1400"/>
              <a:t>自己的想法</a:t>
            </a:r>
            <a:r>
              <a:rPr lang="zh-TW" sz="1400"/>
              <a:t>。</a:t>
            </a:r>
            <a:endParaRPr sz="1400"/>
          </a:p>
        </p:txBody>
      </p:sp>
      <p:sp>
        <p:nvSpPr>
          <p:cNvPr id="516" name="Google Shape;516;p71">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1">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0602個別課</a:t>
            </a:r>
            <a:endParaRPr/>
          </a:p>
        </p:txBody>
      </p:sp>
      <p:sp>
        <p:nvSpPr>
          <p:cNvPr id="97" name="Google Shape;97;p18"/>
          <p:cNvSpPr txBox="1"/>
          <p:nvPr>
            <p:ph idx="1" type="body"/>
          </p:nvPr>
        </p:nvSpPr>
        <p:spPr>
          <a:xfrm>
            <a:off x="311700" y="1266325"/>
            <a:ext cx="8520600" cy="3785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zh-TW"/>
              <a:t>為啥殺了爸爸還可以正常生活                                                                                                                                                                                                                                                                                                                                                                                                                                                                                                      何時分裂</a:t>
            </a:r>
            <a:endParaRPr/>
          </a:p>
          <a:p>
            <a:pPr indent="-342900" lvl="0" marL="457200" rtl="0" algn="l">
              <a:spcBef>
                <a:spcPts val="0"/>
              </a:spcBef>
              <a:spcAft>
                <a:spcPts val="0"/>
              </a:spcAft>
              <a:buSzPts val="1800"/>
              <a:buChar char="●"/>
            </a:pPr>
            <a:r>
              <a:rPr lang="zh-TW"/>
              <a:t>看醫生放到前面</a:t>
            </a:r>
            <a:endParaRPr/>
          </a:p>
          <a:p>
            <a:pPr indent="-342900" lvl="0" marL="457200" rtl="0" algn="l">
              <a:spcBef>
                <a:spcPts val="0"/>
              </a:spcBef>
              <a:spcAft>
                <a:spcPts val="0"/>
              </a:spcAft>
              <a:buSzPts val="1800"/>
              <a:buChar char="●"/>
            </a:pPr>
            <a:r>
              <a:rPr lang="zh-TW"/>
              <a:t>有就醫狀況可解釋殺人行為&gt;免除/降低刑責</a:t>
            </a:r>
            <a:endParaRPr/>
          </a:p>
          <a:p>
            <a:pPr indent="-342900" lvl="0" marL="457200" rtl="0" algn="l">
              <a:spcBef>
                <a:spcPts val="0"/>
              </a:spcBef>
              <a:spcAft>
                <a:spcPts val="0"/>
              </a:spcAft>
              <a:buSzPts val="1800"/>
              <a:buChar char="●"/>
            </a:pPr>
            <a:r>
              <a:rPr lang="zh-TW"/>
              <a:t>無罪推定原則 警方蒐集證據</a:t>
            </a:r>
            <a:endParaRPr/>
          </a:p>
          <a:p>
            <a:pPr indent="-342900" lvl="0" marL="457200" rtl="0" algn="l">
              <a:spcBef>
                <a:spcPts val="0"/>
              </a:spcBef>
              <a:spcAft>
                <a:spcPts val="0"/>
              </a:spcAft>
              <a:buSzPts val="1800"/>
              <a:buChar char="●"/>
            </a:pPr>
            <a:r>
              <a:rPr lang="zh-TW"/>
              <a:t>—-------------------------------------------------------------------------------------</a:t>
            </a:r>
            <a:endParaRPr/>
          </a:p>
          <a:p>
            <a:pPr indent="-342900" lvl="0" marL="457200" rtl="0" algn="l">
              <a:spcBef>
                <a:spcPts val="0"/>
              </a:spcBef>
              <a:spcAft>
                <a:spcPts val="0"/>
              </a:spcAft>
              <a:buSzPts val="1800"/>
              <a:buChar char="●"/>
            </a:pPr>
            <a:r>
              <a:rPr lang="zh-TW"/>
              <a:t>三個人格在更早之前就形成，理性和暴力常常被波及</a:t>
            </a:r>
            <a:endParaRPr/>
          </a:p>
          <a:p>
            <a:pPr indent="-342900" lvl="0" marL="457200" rtl="0" algn="l">
              <a:spcBef>
                <a:spcPts val="0"/>
              </a:spcBef>
              <a:spcAft>
                <a:spcPts val="0"/>
              </a:spcAft>
              <a:buSzPts val="1800"/>
              <a:buChar char="●"/>
            </a:pPr>
            <a:r>
              <a:rPr lang="zh-TW"/>
              <a:t>理性/暴力人格選擇? 在警局時控制室廣播/心電感應另一人格出來對話</a:t>
            </a:r>
            <a:endParaRPr/>
          </a:p>
          <a:p>
            <a:pPr indent="-342900" lvl="0" marL="457200" rtl="0" algn="l">
              <a:spcBef>
                <a:spcPts val="0"/>
              </a:spcBef>
              <a:spcAft>
                <a:spcPts val="0"/>
              </a:spcAft>
              <a:buSzPts val="1800"/>
              <a:buChar char="●"/>
            </a:pPr>
            <a:r>
              <a:rPr lang="zh-TW"/>
              <a:t>報警時主角瘋癲狀態 警方強制看醫生 主人格昏迷期間其他人格去看醫生開證明</a:t>
            </a:r>
            <a:endParaRPr/>
          </a:p>
          <a:p>
            <a:pPr indent="-342900" lvl="0" marL="457200" rtl="0" algn="l">
              <a:spcBef>
                <a:spcPts val="0"/>
              </a:spcBef>
              <a:spcAft>
                <a:spcPts val="0"/>
              </a:spcAft>
              <a:buSzPts val="1800"/>
              <a:buChar char="●"/>
            </a:pPr>
            <a:r>
              <a:rPr lang="zh-TW"/>
              <a:t>上學時主人格才意識到自己人格分裂  </a:t>
            </a:r>
            <a:endParaRPr/>
          </a:p>
          <a:p>
            <a:pPr indent="-342900" lvl="0" marL="457200" rtl="0" algn="l">
              <a:spcBef>
                <a:spcPts val="0"/>
              </a:spcBef>
              <a:spcAft>
                <a:spcPts val="0"/>
              </a:spcAft>
              <a:buSzPts val="1800"/>
              <a:buChar char="●"/>
            </a:pPr>
            <a:r>
              <a:rPr lang="zh-TW"/>
              <a:t>---------解法-----------------</a:t>
            </a:r>
            <a:endParaRPr/>
          </a:p>
          <a:p>
            <a:pPr indent="-342900" lvl="0" marL="457200" rtl="0" algn="l">
              <a:spcBef>
                <a:spcPts val="0"/>
              </a:spcBef>
              <a:spcAft>
                <a:spcPts val="0"/>
              </a:spcAft>
              <a:buSzPts val="1800"/>
              <a:buChar char="●"/>
            </a:pPr>
            <a:r>
              <a:rPr lang="zh-TW"/>
              <a:t>免報警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接受治療8</a:t>
            </a:r>
            <a:r>
              <a:rPr lang="zh-TW">
                <a:solidFill>
                  <a:schemeClr val="accent5"/>
                </a:solidFill>
              </a:rPr>
              <a:t>-接在不治療後</a:t>
            </a:r>
            <a:endParaRPr/>
          </a:p>
        </p:txBody>
      </p:sp>
      <p:sp>
        <p:nvSpPr>
          <p:cNvPr id="523" name="Google Shape;523;p7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看著眾人沉默，羅寒岳接著說：</a:t>
            </a:r>
            <a:r>
              <a:rPr lang="zh-TW" sz="1400"/>
              <a:t>「</a:t>
            </a:r>
            <a:r>
              <a:rPr lang="zh-TW" sz="1400"/>
              <a:t>我們接下來需要齊心協力找出傷害岳岳的人格，你們知道有什麼辦法可以找到他嗎？意識空間除了你們和他還有其他人格嗎？</a:t>
            </a:r>
            <a:r>
              <a:rPr lang="zh-TW" sz="1400"/>
              <a:t>」</a:t>
            </a:r>
            <a:endParaRPr sz="1400"/>
          </a:p>
          <a:p>
            <a:pPr indent="0" lvl="0" marL="0" rtl="0" algn="l">
              <a:spcBef>
                <a:spcPts val="1200"/>
              </a:spcBef>
              <a:spcAft>
                <a:spcPts val="0"/>
              </a:spcAft>
              <a:buNone/>
            </a:pPr>
            <a:r>
              <a:rPr lang="zh-TW" sz="1400"/>
              <a:t>「岳岳前幾天有看到拔拔」</a:t>
            </a:r>
            <a:r>
              <a:rPr lang="zh-TW" sz="1400"/>
              <a:t>，岳岳突然出聲。</a:t>
            </a:r>
            <a:endParaRPr sz="1400"/>
          </a:p>
          <a:p>
            <a:pPr indent="0" lvl="0" marL="0" rtl="0" algn="l">
              <a:spcBef>
                <a:spcPts val="1200"/>
              </a:spcBef>
              <a:spcAft>
                <a:spcPts val="0"/>
              </a:spcAft>
              <a:buNone/>
            </a:pPr>
            <a:r>
              <a:rPr lang="zh-TW" sz="1400"/>
              <a:t>三人同時望向岳岳，不明所以。</a:t>
            </a:r>
            <a:endParaRPr sz="1400"/>
          </a:p>
          <a:p>
            <a:pPr indent="0" lvl="0" marL="0" rtl="0" algn="l">
              <a:spcBef>
                <a:spcPts val="1200"/>
              </a:spcBef>
              <a:spcAft>
                <a:spcPts val="0"/>
              </a:spcAft>
              <a:buNone/>
            </a:pPr>
            <a:r>
              <a:rPr lang="zh-TW" sz="1400"/>
              <a:t>「岳岳在來這裡的第一天看到的」，岳岳說完後抿著嘴唇低下頭，不知道自己說錯了什麼話，怎麼大家看起來好嚴肅。</a:t>
            </a:r>
            <a:endParaRPr sz="1400"/>
          </a:p>
          <a:p>
            <a:pPr indent="0" lvl="0" marL="0" rtl="0" algn="l">
              <a:spcBef>
                <a:spcPts val="1200"/>
              </a:spcBef>
              <a:spcAft>
                <a:spcPts val="0"/>
              </a:spcAft>
              <a:buNone/>
            </a:pPr>
            <a:r>
              <a:rPr lang="zh-TW" sz="1400"/>
              <a:t>「你說的爸爸是誰呢」，羅寒岳輕聲問，因為岳岳看起來有點害怕。</a:t>
            </a:r>
            <a:endParaRPr sz="1400"/>
          </a:p>
          <a:p>
            <a:pPr indent="0" lvl="0" marL="0" rtl="0" algn="l">
              <a:spcBef>
                <a:spcPts val="1200"/>
              </a:spcBef>
              <a:spcAft>
                <a:spcPts val="0"/>
              </a:spcAft>
              <a:buNone/>
            </a:pPr>
            <a:r>
              <a:rPr lang="zh-TW" sz="1400"/>
              <a:t>「岳岳的拔拔啊，羅辰旭」岳岳盯著羅寒岳道。</a:t>
            </a:r>
            <a:endParaRPr sz="1400"/>
          </a:p>
          <a:p>
            <a:pPr indent="0" lvl="0" marL="0" rtl="0" algn="l">
              <a:spcBef>
                <a:spcPts val="1200"/>
              </a:spcBef>
              <a:spcAft>
                <a:spcPts val="1200"/>
              </a:spcAft>
              <a:buNone/>
            </a:pPr>
            <a:r>
              <a:rPr lang="zh-TW" sz="1400"/>
              <a:t>「轟」聽到熟悉的名字，羅寒岳的心情五味雜陳，</a:t>
            </a:r>
            <a:r>
              <a:rPr lang="zh-TW" sz="1400">
                <a:solidFill>
                  <a:schemeClr val="accent2"/>
                </a:solidFill>
              </a:rPr>
              <a:t>『</a:t>
            </a:r>
            <a:r>
              <a:rPr lang="zh-TW" sz="1400">
                <a:solidFill>
                  <a:schemeClr val="accent2"/>
                </a:solidFill>
              </a:rPr>
              <a:t>不知道這個人格是不是也長得跟父親一樣呢？』</a:t>
            </a:r>
            <a:endParaRPr sz="1400"/>
          </a:p>
        </p:txBody>
      </p:sp>
      <p:sp>
        <p:nvSpPr>
          <p:cNvPr id="524" name="Google Shape;524;p72">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2">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接受治療9</a:t>
            </a:r>
            <a:r>
              <a:rPr lang="zh-TW">
                <a:solidFill>
                  <a:schemeClr val="accent5"/>
                </a:solidFill>
              </a:rPr>
              <a:t>-接在不治療後</a:t>
            </a:r>
            <a:endParaRPr/>
          </a:p>
        </p:txBody>
      </p:sp>
      <p:sp>
        <p:nvSpPr>
          <p:cNvPr id="531" name="Google Shape;531;p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「那我們是不是要先找到他的房間位置，請他出來啊？」永儒迅速地整理了目前的情況。</a:t>
            </a:r>
            <a:endParaRPr sz="1400"/>
          </a:p>
          <a:p>
            <a:pPr indent="0" lvl="0" marL="0" rtl="0" algn="l">
              <a:spcBef>
                <a:spcPts val="1200"/>
              </a:spcBef>
              <a:spcAft>
                <a:spcPts val="0"/>
              </a:spcAft>
              <a:buNone/>
            </a:pPr>
            <a:r>
              <a:rPr lang="zh-TW" sz="1400"/>
              <a:t>「嗯，我們要怎麼找到他的房間啊？」羅寒岳沒有頭緒。</a:t>
            </a:r>
            <a:endParaRPr sz="1400"/>
          </a:p>
          <a:p>
            <a:pPr indent="0" lvl="0" marL="0" rtl="0" algn="l">
              <a:spcBef>
                <a:spcPts val="1200"/>
              </a:spcBef>
              <a:spcAft>
                <a:spcPts val="0"/>
              </a:spcAft>
              <a:buNone/>
            </a:pPr>
            <a:r>
              <a:rPr lang="zh-TW" sz="1400"/>
              <a:t>「</a:t>
            </a:r>
            <a:r>
              <a:rPr lang="zh-TW" sz="1400"/>
              <a:t>要知道他的</a:t>
            </a:r>
            <a:r>
              <a:rPr lang="zh-TW" sz="1400"/>
              <a:t>房門號碼</a:t>
            </a:r>
            <a:r>
              <a:rPr lang="zh-TW" sz="1400"/>
              <a:t>」焱焦急地說道。</a:t>
            </a:r>
            <a:endParaRPr sz="1400"/>
          </a:p>
          <a:p>
            <a:pPr indent="0" lvl="0" marL="0" rtl="0" algn="l">
              <a:spcBef>
                <a:spcPts val="1200"/>
              </a:spcBef>
              <a:spcAft>
                <a:spcPts val="0"/>
              </a:spcAft>
              <a:buNone/>
            </a:pPr>
            <a:r>
              <a:rPr lang="zh-TW" sz="1400"/>
              <a:t>想到自己的房門號碼是自己的生日，雖然不知道這個人格和爸爸有什麼關聯，羅寒岳提議道</a:t>
            </a:r>
            <a:endParaRPr sz="1400"/>
          </a:p>
          <a:p>
            <a:pPr indent="0" lvl="0" marL="0" rtl="0" algn="l">
              <a:spcBef>
                <a:spcPts val="1200"/>
              </a:spcBef>
              <a:spcAft>
                <a:spcPts val="0"/>
              </a:spcAft>
              <a:buNone/>
            </a:pPr>
            <a:r>
              <a:rPr lang="zh-TW" sz="1400"/>
              <a:t>「有可能是1213，因為我爸的生日是12月13日」</a:t>
            </a:r>
            <a:endParaRPr sz="1400"/>
          </a:p>
          <a:p>
            <a:pPr indent="0" lvl="0" marL="0" rtl="0" algn="l">
              <a:spcBef>
                <a:spcPts val="1200"/>
              </a:spcBef>
              <a:spcAft>
                <a:spcPts val="0"/>
              </a:spcAft>
              <a:buNone/>
            </a:pPr>
            <a:r>
              <a:rPr lang="zh-TW" sz="1400"/>
              <a:t>於是一行人來到了房間門上號碼為1213的門前，焱二話不說地大力敲門，「有人在嗎？」</a:t>
            </a:r>
            <a:endParaRPr sz="1400"/>
          </a:p>
          <a:p>
            <a:pPr indent="0" lvl="0" marL="0" rtl="0" algn="l">
              <a:spcBef>
                <a:spcPts val="1200"/>
              </a:spcBef>
              <a:spcAft>
                <a:spcPts val="0"/>
              </a:spcAft>
              <a:buNone/>
            </a:pPr>
            <a:r>
              <a:rPr lang="zh-TW" sz="1400"/>
              <a:t>無人回應。</a:t>
            </a:r>
            <a:endParaRPr sz="1400"/>
          </a:p>
          <a:p>
            <a:pPr indent="0" lvl="0" marL="0" rtl="0" algn="l">
              <a:spcBef>
                <a:spcPts val="1200"/>
              </a:spcBef>
              <a:spcAft>
                <a:spcPts val="1200"/>
              </a:spcAft>
              <a:buNone/>
            </a:pPr>
            <a:r>
              <a:rPr lang="zh-TW" sz="1400"/>
              <a:t>焱正舉起手要敲第二次門時，門打開了，「你們是哪位？」一個</a:t>
            </a:r>
            <a:r>
              <a:rPr lang="zh-TW" sz="1400"/>
              <a:t>慵懶</a:t>
            </a:r>
            <a:r>
              <a:rPr lang="zh-TW" sz="1400"/>
              <a:t>的聲音問道。</a:t>
            </a:r>
            <a:endParaRPr sz="1400"/>
          </a:p>
        </p:txBody>
      </p:sp>
      <p:sp>
        <p:nvSpPr>
          <p:cNvPr id="532" name="Google Shape;532;p73">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3">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接受治療10</a:t>
            </a:r>
            <a:r>
              <a:rPr lang="zh-TW">
                <a:solidFill>
                  <a:schemeClr val="accent5"/>
                </a:solidFill>
              </a:rPr>
              <a:t>-接在不治療後</a:t>
            </a:r>
            <a:endParaRPr/>
          </a:p>
        </p:txBody>
      </p:sp>
      <p:sp>
        <p:nvSpPr>
          <p:cNvPr id="539" name="Google Shape;539;p7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TW" sz="1400"/>
              <a:t>羅寒岳被眼前的景象震驚了，眼前的人和父親不僅長相如出一轍，聲音也極為相似。</a:t>
            </a:r>
            <a:endParaRPr sz="1400"/>
          </a:p>
          <a:p>
            <a:pPr indent="0" lvl="0" marL="0" rtl="0" algn="l">
              <a:spcBef>
                <a:spcPts val="1200"/>
              </a:spcBef>
              <a:spcAft>
                <a:spcPts val="0"/>
              </a:spcAft>
              <a:buNone/>
            </a:pPr>
            <a:r>
              <a:rPr lang="zh-TW" sz="1400"/>
              <a:t>「</a:t>
            </a:r>
            <a:r>
              <a:rPr lang="zh-TW" sz="1400"/>
              <a:t>你就是那天攻擊岳岳的混蛋！」焱記憶猶新。</a:t>
            </a:r>
            <a:endParaRPr sz="1400"/>
          </a:p>
          <a:p>
            <a:pPr indent="0" lvl="0" marL="0" rtl="0" algn="l">
              <a:spcBef>
                <a:spcPts val="1200"/>
              </a:spcBef>
              <a:spcAft>
                <a:spcPts val="0"/>
              </a:spcAft>
              <a:buNone/>
            </a:pPr>
            <a:r>
              <a:rPr lang="zh-TW" sz="1400"/>
              <a:t>岳岳那天並沒有看到那個人的長相，但因為焱和永儒拖著他到交誼聽，所以有印象。</a:t>
            </a:r>
            <a:endParaRPr sz="1400"/>
          </a:p>
          <a:p>
            <a:pPr indent="0" lvl="0" marL="0" rtl="0" algn="l">
              <a:spcBef>
                <a:spcPts val="1200"/>
              </a:spcBef>
              <a:spcAft>
                <a:spcPts val="0"/>
              </a:spcAft>
              <a:buNone/>
            </a:pPr>
            <a:r>
              <a:rPr lang="zh-TW" sz="1400"/>
              <a:t>「解釋起來需要一點時間，能請你跟我們一起到交易廳聊一聊嗎？」永儒不疾不徐接著說道</a:t>
            </a:r>
            <a:r>
              <a:rPr lang="zh-TW" sz="1400"/>
              <a:t>，一如往常地冷靜</a:t>
            </a:r>
            <a:r>
              <a:rPr lang="zh-TW" sz="1400"/>
              <a:t>。</a:t>
            </a:r>
            <a:endParaRPr sz="1400"/>
          </a:p>
          <a:p>
            <a:pPr indent="0" lvl="0" marL="0" rtl="0" algn="l">
              <a:spcBef>
                <a:spcPts val="1200"/>
              </a:spcBef>
              <a:spcAft>
                <a:spcPts val="0"/>
              </a:spcAft>
              <a:buNone/>
            </a:pPr>
            <a:r>
              <a:rPr lang="zh-TW" sz="1400"/>
              <a:t>羅辰旭點了點頭。一行人回到交誼廳。</a:t>
            </a:r>
            <a:endParaRPr sz="1400"/>
          </a:p>
          <a:p>
            <a:pPr indent="0" lvl="0" marL="0" rtl="0" algn="l">
              <a:spcBef>
                <a:spcPts val="1200"/>
              </a:spcBef>
              <a:spcAft>
                <a:spcPts val="0"/>
              </a:spcAft>
              <a:buNone/>
            </a:pPr>
            <a:r>
              <a:rPr lang="zh-TW" sz="1400"/>
              <a:t>自見到羅辰旭後，岳岳就躲在羅寒岳身後不出聲，羅寒岳猜想他應該很畏懼羅辰旭，</a:t>
            </a:r>
            <a:r>
              <a:rPr lang="zh-TW" sz="1400">
                <a:solidFill>
                  <a:schemeClr val="accent2"/>
                </a:solidFill>
              </a:rPr>
              <a:t>『跟我一樣呢。』</a:t>
            </a:r>
            <a:endParaRPr sz="1400">
              <a:solidFill>
                <a:schemeClr val="accent2"/>
              </a:solidFill>
            </a:endParaRPr>
          </a:p>
          <a:p>
            <a:pPr indent="0" lvl="0" marL="0" rtl="0" algn="l">
              <a:spcBef>
                <a:spcPts val="1200"/>
              </a:spcBef>
              <a:spcAft>
                <a:spcPts val="0"/>
              </a:spcAft>
              <a:buNone/>
            </a:pPr>
            <a:r>
              <a:rPr lang="zh-TW" sz="1400"/>
              <a:t>永儒向羅辰旭解釋為什麼會找他、這裡並非現實世界而是意識空間、意識空間運作的原則以及羅寒岳去看諮商師而得知體內可能其他人格存在，因此打算接受治療。</a:t>
            </a:r>
            <a:endParaRPr sz="1400"/>
          </a:p>
          <a:p>
            <a:pPr indent="0" lvl="0" marL="0" rtl="0" algn="l">
              <a:spcBef>
                <a:spcPts val="1200"/>
              </a:spcBef>
              <a:spcAft>
                <a:spcPts val="0"/>
              </a:spcAft>
              <a:buNone/>
            </a:pPr>
            <a:r>
              <a:rPr lang="zh-TW" sz="1400"/>
              <a:t>一連串的資訊持續對羅辰旭轟炸，他怎麼也沒想到，自己並非一個完整獨立的個體，他無法接受也不願接受，但表面上，他沒有任何的</a:t>
            </a:r>
            <a:r>
              <a:rPr lang="zh-TW" sz="1400"/>
              <a:t>情緒波動</a:t>
            </a:r>
            <a:r>
              <a:rPr lang="zh-TW" sz="1400"/>
              <a:t>。</a:t>
            </a:r>
            <a:endParaRPr sz="1400"/>
          </a:p>
          <a:p>
            <a:pPr indent="0" lvl="0" marL="0" rtl="0" algn="l">
              <a:spcBef>
                <a:spcPts val="1200"/>
              </a:spcBef>
              <a:spcAft>
                <a:spcPts val="1200"/>
              </a:spcAft>
              <a:buNone/>
            </a:pPr>
            <a:r>
              <a:rPr lang="zh-TW" sz="1400"/>
              <a:t>同時，羅辰旭暗自下定了決心。</a:t>
            </a:r>
            <a:endParaRPr sz="1400"/>
          </a:p>
        </p:txBody>
      </p:sp>
      <p:sp>
        <p:nvSpPr>
          <p:cNvPr id="540" name="Google Shape;540;p74">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4">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接受治療11</a:t>
            </a:r>
            <a:r>
              <a:rPr lang="zh-TW">
                <a:solidFill>
                  <a:schemeClr val="accent5"/>
                </a:solidFill>
              </a:rPr>
              <a:t>-接在不治療後</a:t>
            </a:r>
            <a:endParaRPr/>
          </a:p>
        </p:txBody>
      </p:sp>
      <p:sp>
        <p:nvSpPr>
          <p:cNvPr id="547" name="Google Shape;547;p7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zh-TW" sz="1400"/>
              <a:t>「你那天為什麼要攻擊岳岳？」焱無法理解為什麼有人忍心攻擊一個5歲的孩子。</a:t>
            </a:r>
            <a:endParaRPr sz="1400"/>
          </a:p>
          <a:p>
            <a:pPr indent="0" lvl="0" marL="0" rtl="0" algn="l">
              <a:spcBef>
                <a:spcPts val="1200"/>
              </a:spcBef>
              <a:spcAft>
                <a:spcPts val="0"/>
              </a:spcAft>
              <a:buNone/>
            </a:pPr>
            <a:r>
              <a:rPr lang="zh-TW" sz="1400"/>
              <a:t>「</a:t>
            </a:r>
            <a:r>
              <a:rPr lang="zh-TW" sz="1400"/>
              <a:t>出於防備，因為不知道為什麼自己家裡會出現莫名其妙的人，所以只好先把他打暈」羅辰旭道</a:t>
            </a:r>
            <a:r>
              <a:rPr lang="zh-TW" sz="1400"/>
              <a:t>。</a:t>
            </a:r>
            <a:endParaRPr sz="1400"/>
          </a:p>
          <a:p>
            <a:pPr indent="0" lvl="0" marL="0" rtl="0" algn="l">
              <a:spcBef>
                <a:spcPts val="1200"/>
              </a:spcBef>
              <a:spcAft>
                <a:spcPts val="0"/>
              </a:spcAft>
              <a:buNone/>
            </a:pPr>
            <a:r>
              <a:rPr lang="zh-TW" sz="1400"/>
              <a:t>羅辰旭</a:t>
            </a:r>
            <a:r>
              <a:rPr lang="zh-TW" sz="1400"/>
              <a:t>看著眼前的人格們，感到相當厭煩，但擅長掩藏情緒的他在別人看來就只是面無表情，且為了讓大夥相信他，他充滿誠意地向岳岳道歉</a:t>
            </a:r>
            <a:r>
              <a:rPr lang="zh-TW" sz="1400"/>
              <a:t>。</a:t>
            </a:r>
            <a:endParaRPr sz="1400"/>
          </a:p>
          <a:p>
            <a:pPr indent="0" lvl="0" marL="0" rtl="0" algn="l">
              <a:spcBef>
                <a:spcPts val="1200"/>
              </a:spcBef>
              <a:spcAft>
                <a:spcPts val="0"/>
              </a:spcAft>
              <a:buNone/>
            </a:pPr>
            <a:r>
              <a:rPr lang="zh-TW" sz="1400"/>
              <a:t>「岳岳，對不起，叔叔那天不是有意的，以後不會了，可以原諒叔叔嗎？」羅辰旭的眼神看起來十分真摯。</a:t>
            </a:r>
            <a:endParaRPr sz="1400"/>
          </a:p>
          <a:p>
            <a:pPr indent="0" lvl="0" marL="0" rtl="0" algn="l">
              <a:spcBef>
                <a:spcPts val="1200"/>
              </a:spcBef>
              <a:spcAft>
                <a:spcPts val="0"/>
              </a:spcAft>
              <a:buNone/>
            </a:pPr>
            <a:r>
              <a:rPr lang="zh-TW" sz="1400"/>
              <a:t>「嗯，岳岳原諒叔叔」畢竟一個孩子也沒那麼多的心眼，岳岳起身走向羅辰旭給他一個抱抱以示和好。</a:t>
            </a:r>
            <a:endParaRPr sz="1400"/>
          </a:p>
          <a:p>
            <a:pPr indent="0" lvl="0" marL="0" rtl="0" algn="l">
              <a:spcBef>
                <a:spcPts val="1200"/>
              </a:spcBef>
              <a:spcAft>
                <a:spcPts val="0"/>
              </a:spcAft>
              <a:buNone/>
            </a:pPr>
            <a:r>
              <a:rPr lang="zh-TW" sz="1400"/>
              <a:t>「謝謝岳岳」羅辰旭回抱岳岳。</a:t>
            </a:r>
            <a:endParaRPr sz="1400"/>
          </a:p>
          <a:p>
            <a:pPr indent="0" lvl="0" marL="0" rtl="0" algn="l">
              <a:spcBef>
                <a:spcPts val="1200"/>
              </a:spcBef>
              <a:spcAft>
                <a:spcPts val="0"/>
              </a:spcAft>
              <a:buNone/>
            </a:pPr>
            <a:r>
              <a:rPr lang="zh-TW" sz="1400"/>
              <a:t>「那我知道這個世界的運作原則了，還有其他我應該注意的地方嗎？沒有的話我就回房間了」羅辰旭想早些離開這個地方。</a:t>
            </a:r>
            <a:endParaRPr sz="1400"/>
          </a:p>
          <a:p>
            <a:pPr indent="0" lvl="0" marL="0" rtl="0" algn="l">
              <a:spcBef>
                <a:spcPts val="1200"/>
              </a:spcBef>
              <a:spcAft>
                <a:spcPts val="0"/>
              </a:spcAft>
              <a:buNone/>
            </a:pPr>
            <a:r>
              <a:rPr lang="zh-TW" sz="1400"/>
              <a:t>「不能再攻擊別的人格，否則小心我對你不客氣」焱面露兇狠道。</a:t>
            </a:r>
            <a:endParaRPr sz="1400"/>
          </a:p>
          <a:p>
            <a:pPr indent="0" lvl="0" marL="0" rtl="0" algn="l">
              <a:spcBef>
                <a:spcPts val="1200"/>
              </a:spcBef>
              <a:spcAft>
                <a:spcPts val="1200"/>
              </a:spcAft>
              <a:buNone/>
            </a:pPr>
            <a:r>
              <a:rPr lang="zh-TW" sz="1400"/>
              <a:t>「嗯」羅辰旭轉身回房。</a:t>
            </a:r>
            <a:endParaRPr sz="1400"/>
          </a:p>
        </p:txBody>
      </p:sp>
      <p:sp>
        <p:nvSpPr>
          <p:cNvPr id="548" name="Google Shape;548;p75">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5">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發覺</a:t>
            </a:r>
            <a:endParaRPr/>
          </a:p>
        </p:txBody>
      </p:sp>
      <p:sp>
        <p:nvSpPr>
          <p:cNvPr id="555" name="Google Shape;555;p7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zh-TW" sz="1600">
                <a:solidFill>
                  <a:srgbClr val="695D46"/>
                </a:solidFill>
              </a:rPr>
              <a:t>一旁的羅寒岳聽著</a:t>
            </a:r>
            <a:r>
              <a:rPr lang="zh-TW" sz="1600">
                <a:solidFill>
                  <a:srgbClr val="695D46"/>
                </a:solidFill>
              </a:rPr>
              <a:t>他們</a:t>
            </a:r>
            <a:r>
              <a:rPr lang="zh-TW" sz="1600">
                <a:solidFill>
                  <a:srgbClr val="695D46"/>
                </a:solidFill>
              </a:rPr>
              <a:t>和羅辰旭的對話，陷入自己的沉思當中，因為這個人格和父親實在太像，讓他想起了零碎的記憶片段。</a:t>
            </a:r>
            <a:endParaRPr sz="1600">
              <a:solidFill>
                <a:srgbClr val="695D46"/>
              </a:solidFill>
            </a:endParaRPr>
          </a:p>
          <a:p>
            <a:pPr indent="0" lvl="0" marL="0" rtl="0" algn="l">
              <a:spcBef>
                <a:spcPts val="1200"/>
              </a:spcBef>
              <a:spcAft>
                <a:spcPts val="0"/>
              </a:spcAft>
              <a:buNone/>
            </a:pPr>
            <a:r>
              <a:rPr lang="zh-TW" sz="1600">
                <a:solidFill>
                  <a:schemeClr val="accent4"/>
                </a:solidFill>
              </a:rPr>
              <a:t>「羅寒岳！要我說幾次，不准進來我的書房…」</a:t>
            </a:r>
            <a:r>
              <a:rPr lang="zh-TW" sz="1600">
                <a:solidFill>
                  <a:srgbClr val="695D46"/>
                </a:solidFill>
              </a:rPr>
              <a:t>父親的表情格外冷酷呢。</a:t>
            </a:r>
            <a:endParaRPr sz="1600">
              <a:solidFill>
                <a:srgbClr val="695D46"/>
              </a:solidFill>
            </a:endParaRPr>
          </a:p>
          <a:p>
            <a:pPr indent="0" lvl="0" marL="0" rtl="0" algn="l">
              <a:spcBef>
                <a:spcPts val="1200"/>
              </a:spcBef>
              <a:spcAft>
                <a:spcPts val="0"/>
              </a:spcAft>
              <a:buNone/>
            </a:pPr>
            <a:r>
              <a:rPr lang="zh-TW" sz="1600">
                <a:solidFill>
                  <a:schemeClr val="accent4"/>
                </a:solidFill>
              </a:rPr>
              <a:t>「我只是想要找到…」</a:t>
            </a:r>
            <a:r>
              <a:rPr lang="zh-TW" sz="1600">
                <a:solidFill>
                  <a:srgbClr val="695D46"/>
                </a:solidFill>
              </a:rPr>
              <a:t>我被罵的時候原來是這樣的嗎？</a:t>
            </a:r>
            <a:endParaRPr sz="1600">
              <a:solidFill>
                <a:srgbClr val="695D46"/>
              </a:solidFill>
            </a:endParaRPr>
          </a:p>
          <a:p>
            <a:pPr indent="0" lvl="0" marL="0" rtl="0" algn="l">
              <a:spcBef>
                <a:spcPts val="1200"/>
              </a:spcBef>
              <a:spcAft>
                <a:spcPts val="0"/>
              </a:spcAft>
              <a:buNone/>
            </a:pPr>
            <a:r>
              <a:rPr lang="zh-TW" sz="1600">
                <a:solidFill>
                  <a:schemeClr val="accent4"/>
                </a:solidFill>
              </a:rPr>
              <a:t>「要是能重來，我一定不生下你，是你害死你媽…」</a:t>
            </a:r>
            <a:r>
              <a:rPr lang="zh-TW" sz="1600">
                <a:solidFill>
                  <a:srgbClr val="695D46"/>
                </a:solidFill>
              </a:rPr>
              <a:t>「啊──不是我──」</a:t>
            </a:r>
            <a:endParaRPr sz="1600">
              <a:solidFill>
                <a:srgbClr val="695D46"/>
              </a:solidFill>
            </a:endParaRPr>
          </a:p>
          <a:p>
            <a:pPr indent="0" lvl="0" marL="0" rtl="0" algn="l">
              <a:spcBef>
                <a:spcPts val="1200"/>
              </a:spcBef>
              <a:spcAft>
                <a:spcPts val="0"/>
              </a:spcAft>
              <a:buNone/>
            </a:pPr>
            <a:r>
              <a:rPr lang="zh-TW" sz="1600">
                <a:solidFill>
                  <a:schemeClr val="accent4"/>
                </a:solidFill>
              </a:rPr>
              <a:t>「我一定不生下你，是你害死你媽…」</a:t>
            </a:r>
            <a:r>
              <a:rPr lang="zh-TW" sz="1600">
                <a:solidFill>
                  <a:srgbClr val="4D5156"/>
                </a:solidFill>
              </a:rPr>
              <a:t>「</a:t>
            </a:r>
            <a:r>
              <a:rPr lang="zh-TW" sz="1600">
                <a:solidFill>
                  <a:srgbClr val="695D46"/>
                </a:solidFill>
              </a:rPr>
              <a:t>不是我不是我…」</a:t>
            </a:r>
            <a:endParaRPr sz="1600">
              <a:solidFill>
                <a:srgbClr val="695D46"/>
              </a:solidFill>
            </a:endParaRPr>
          </a:p>
          <a:p>
            <a:pPr indent="0" lvl="0" marL="0" rtl="0" algn="l">
              <a:spcBef>
                <a:spcPts val="1200"/>
              </a:spcBef>
              <a:spcAft>
                <a:spcPts val="0"/>
              </a:spcAft>
              <a:buNone/>
            </a:pPr>
            <a:r>
              <a:rPr lang="zh-TW" sz="1600">
                <a:solidFill>
                  <a:schemeClr val="accent4"/>
                </a:solidFill>
              </a:rPr>
              <a:t>「是你害死你媽…」</a:t>
            </a:r>
            <a:r>
              <a:rPr lang="zh-TW" sz="1600">
                <a:solidFill>
                  <a:srgbClr val="695D46"/>
                </a:solidFill>
              </a:rPr>
              <a:t>「真的不是我──」</a:t>
            </a:r>
            <a:endParaRPr sz="1600">
              <a:solidFill>
                <a:srgbClr val="695D46"/>
              </a:solidFill>
            </a:endParaRPr>
          </a:p>
          <a:p>
            <a:pPr indent="0" lvl="0" marL="0" rtl="0" algn="l">
              <a:spcBef>
                <a:spcPts val="1200"/>
              </a:spcBef>
              <a:spcAft>
                <a:spcPts val="1200"/>
              </a:spcAft>
              <a:buNone/>
            </a:pPr>
            <a:r>
              <a:t/>
            </a:r>
            <a:endParaRPr sz="1600">
              <a:solidFill>
                <a:srgbClr val="695D46"/>
              </a:solidFill>
            </a:endParaRPr>
          </a:p>
        </p:txBody>
      </p:sp>
      <p:sp>
        <p:nvSpPr>
          <p:cNvPr id="556" name="Google Shape;556;p76">
            <a:hlinkClick/>
          </p:cNvPr>
          <p:cNvSpPr/>
          <p:nvPr/>
        </p:nvSpPr>
        <p:spPr>
          <a:xfrm>
            <a:off x="8505850" y="4099175"/>
            <a:ext cx="337800" cy="798300"/>
          </a:xfrm>
          <a:prstGeom prst="curvedLeftArrow">
            <a:avLst>
              <a:gd fmla="val 25000" name="adj1"/>
              <a:gd fmla="val 50000" name="adj2"/>
              <a:gd fmla="val 25000" name="adj3"/>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6">
            <a:hlinkClick/>
          </p:cNvPr>
          <p:cNvSpPr txBox="1"/>
          <p:nvPr/>
        </p:nvSpPr>
        <p:spPr>
          <a:xfrm>
            <a:off x="8189100" y="4282775"/>
            <a:ext cx="6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3"/>
                </a:solidFill>
                <a:latin typeface="Open Sans"/>
                <a:ea typeface="Open Sans"/>
                <a:cs typeface="Open Sans"/>
                <a:sym typeface="Open Sans"/>
              </a:rPr>
              <a:t>Back</a:t>
            </a:r>
            <a:endParaRPr sz="1600">
              <a:solidFill>
                <a:schemeClr val="accent3"/>
              </a:solidFill>
              <a:latin typeface="Open Sans"/>
              <a:ea typeface="Open Sans"/>
              <a:cs typeface="Open Sans"/>
              <a:sym typeface="Open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結局1</a:t>
            </a:r>
            <a:endParaRPr/>
          </a:p>
        </p:txBody>
      </p:sp>
      <p:sp>
        <p:nvSpPr>
          <p:cNvPr id="563" name="Google Shape;563;p7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zh-TW"/>
              <a:t>因為羅寒岳選擇不接受治療，所以對他來說，體內的其他人格都是未知的狀態，攻擊岳岳的人格自此以後便常常出現，充滿攻擊性所以很快就奪走岳岳的房間鑰匙使岳岳消失，焱因此感到十分挫敗，永儒雖然沒有情緒的波動起伏，但也感覺意識空間的氣氛越來越令人窒息，而當某天他們都厭倦了、不想繼續存在時，意識空間內就只剩攻擊的人格，最後更是在羅寒岳毫無察覺時，奪走他的鑰匙，進而成為身體的主人。</a:t>
            </a:r>
            <a:endParaRPr/>
          </a:p>
          <a:p>
            <a:pPr indent="-342900" lvl="0" marL="457200" rtl="0" algn="l">
              <a:spcBef>
                <a:spcPts val="1200"/>
              </a:spcBef>
              <a:spcAft>
                <a:spcPts val="0"/>
              </a:spcAft>
              <a:buSzPts val="1800"/>
              <a:buChar char="●"/>
            </a:pPr>
            <a:r>
              <a:rPr lang="zh-TW"/>
              <a:t>重新開始</a:t>
            </a:r>
            <a:endParaRPr/>
          </a:p>
          <a:p>
            <a:pPr indent="-342900" lvl="0" marL="457200" rtl="0" algn="l">
              <a:spcBef>
                <a:spcPts val="0"/>
              </a:spcBef>
              <a:spcAft>
                <a:spcPts val="0"/>
              </a:spcAft>
              <a:buSzPts val="1800"/>
              <a:buChar char="●"/>
            </a:pPr>
            <a:r>
              <a:rPr lang="zh-TW"/>
              <a:t>結束遊戲</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0605</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mediawiki</a:t>
            </a:r>
            <a:r>
              <a:rPr lang="zh-TW"/>
              <a:t>條目類別 空間&amp;消失條件 ok</a:t>
            </a:r>
            <a:endParaRPr/>
          </a:p>
          <a:p>
            <a:pPr indent="0" lvl="0" marL="0" rtl="0" algn="l">
              <a:spcBef>
                <a:spcPts val="1200"/>
              </a:spcBef>
              <a:spcAft>
                <a:spcPts val="0"/>
              </a:spcAft>
              <a:buNone/>
            </a:pPr>
            <a:r>
              <a:rPr lang="zh-TW"/>
              <a:t>計劃書</a:t>
            </a:r>
            <a:endParaRPr/>
          </a:p>
          <a:p>
            <a:pPr indent="0" lvl="0" marL="0" rtl="0" algn="l">
              <a:spcBef>
                <a:spcPts val="1200"/>
              </a:spcBef>
              <a:spcAft>
                <a:spcPts val="0"/>
              </a:spcAft>
              <a:buNone/>
            </a:pPr>
            <a:r>
              <a:rPr lang="zh-TW"/>
              <a:t>簡報</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3009900" y="1581200"/>
            <a:ext cx="6134100" cy="3448050"/>
          </a:xfrm>
          <a:prstGeom prst="rect">
            <a:avLst/>
          </a:prstGeom>
          <a:noFill/>
          <a:ln>
            <a:noFill/>
          </a:ln>
        </p:spPr>
      </p:pic>
      <p:sp>
        <p:nvSpPr>
          <p:cNvPr id="109" name="Google Shape;109;p20"/>
          <p:cNvSpPr txBox="1"/>
          <p:nvPr/>
        </p:nvSpPr>
        <p:spPr>
          <a:xfrm>
            <a:off x="3009900" y="1181000"/>
            <a:ext cx="11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Open Sans"/>
                <a:ea typeface="Open Sans"/>
                <a:cs typeface="Open Sans"/>
                <a:sym typeface="Open Sans"/>
              </a:rPr>
              <a:t>書生形象</a:t>
            </a:r>
            <a:endParaRPr>
              <a:latin typeface="Open Sans"/>
              <a:ea typeface="Open Sans"/>
              <a:cs typeface="Open Sans"/>
              <a:sym typeface="Open Sans"/>
            </a:endParaRPr>
          </a:p>
        </p:txBody>
      </p:sp>
      <p:pic>
        <p:nvPicPr>
          <p:cNvPr id="110" name="Google Shape;110;p20"/>
          <p:cNvPicPr preferRelativeResize="0"/>
          <p:nvPr/>
        </p:nvPicPr>
        <p:blipFill>
          <a:blip r:embed="rId4">
            <a:alphaModFix/>
          </a:blip>
          <a:stretch>
            <a:fillRect/>
          </a:stretch>
        </p:blipFill>
        <p:spPr>
          <a:xfrm>
            <a:off x="91550" y="153713"/>
            <a:ext cx="2220800" cy="483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人物形象</a:t>
            </a:r>
            <a:endParaRPr/>
          </a:p>
        </p:txBody>
      </p:sp>
      <p:pic>
        <p:nvPicPr>
          <p:cNvPr id="116" name="Google Shape;116;p21"/>
          <p:cNvPicPr preferRelativeResize="0"/>
          <p:nvPr/>
        </p:nvPicPr>
        <p:blipFill>
          <a:blip r:embed="rId3">
            <a:alphaModFix/>
          </a:blip>
          <a:stretch>
            <a:fillRect/>
          </a:stretch>
        </p:blipFill>
        <p:spPr>
          <a:xfrm>
            <a:off x="2276825" y="144094"/>
            <a:ext cx="6867174" cy="4855318"/>
          </a:xfrm>
          <a:prstGeom prst="rect">
            <a:avLst/>
          </a:prstGeom>
          <a:noFill/>
          <a:ln>
            <a:noFill/>
          </a:ln>
        </p:spPr>
      </p:pic>
      <p:sp>
        <p:nvSpPr>
          <p:cNvPr id="117" name="Google Shape;117;p21"/>
          <p:cNvSpPr txBox="1"/>
          <p:nvPr/>
        </p:nvSpPr>
        <p:spPr>
          <a:xfrm>
            <a:off x="322425" y="1504675"/>
            <a:ext cx="18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Open Sans"/>
                <a:ea typeface="Open Sans"/>
                <a:cs typeface="Open Sans"/>
                <a:sym typeface="Open Sans"/>
              </a:rPr>
              <a:t>懷錶是銀色的，注意</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