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Open Sans" panose="02020500000000000000" charset="0"/>
      <p:regular r:id="rId13"/>
      <p:bold r:id="rId14"/>
      <p:italic r:id="rId15"/>
      <p:boldItalic r:id="rId16"/>
    </p:embeddedFont>
    <p:embeddedFont>
      <p:font typeface="PT Sans Narrow" panose="02020500000000000000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3C662-49B2-4EEC-97D0-8B6BF7B51812}">
  <a:tblStyle styleId="{D803C662-49B2-4EEC-97D0-8B6BF7B51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a02d43c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a02d43c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a02d43c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a02d43c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797c4c4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797c4c4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a02d43c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a02d43c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797c4c4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797c4c4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97c4c4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97c4c4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a02d43c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a02d43c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39.162.74.22/stor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林宣瑩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林嘉紜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故事背景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相關介紹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故事欣賞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92" y="0"/>
            <a:ext cx="36366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2022年，位在美洲西岸一個小島，有個小國名叫卡加布列國。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母親難產去世、父親遷怒，從小，羅寒岳就不知道被愛的感覺。由於長期被當成父親的遷怒對象，造成了他壓抑、不太與人交心的性格，於是，在一次和父親的衝突中，羅寒岳忍不住動手殺了父親，而此事對他造成了極大的衝擊，因此再一次分裂出新的人格分裂，之後醒來，羅寒岳對於父親之死毫無印象，只覺得父親終於拋棄他了，接著，他在上學時發生了一連串莫名其妙的事件，他意識到自己可能需要尋求幫助，告知撫養他的親戚、預約了門診，在諮商師告訴自己這是人格分裂的症狀後，他猶豫著要不要繼續治療以避免被人格吞噬…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相關介紹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重要人物/人格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67450" y="1152413"/>
          <a:ext cx="8009100" cy="3831425"/>
        </p:xfrm>
        <a:graphic>
          <a:graphicData uri="http://schemas.openxmlformats.org/drawingml/2006/table">
            <a:tbl>
              <a:tblPr>
                <a:noFill/>
                <a:tableStyleId>{D803C662-49B2-4EEC-97D0-8B6BF7B51812}</a:tableStyleId>
              </a:tblPr>
              <a:tblGrid>
                <a:gridCol w="133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人格名稱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羅寒岳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岳岳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永儒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羅辰旭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年齡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43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身高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172cm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175cm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主要個性特徵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壓抑、畏縮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幼稚調皮、純真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易怒、衝動、說話不經大腦、暴力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理性、冷血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冷酷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67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0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9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95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意識空間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570825" y="1152413"/>
          <a:ext cx="8002350" cy="3590143"/>
        </p:xfrm>
        <a:graphic>
          <a:graphicData uri="http://schemas.openxmlformats.org/drawingml/2006/table">
            <a:tbl>
              <a:tblPr>
                <a:noFill/>
                <a:tableStyleId>{D803C662-49B2-4EEC-97D0-8B6BF7B51812}</a:tableStyleId>
              </a:tblPr>
              <a:tblGrid>
                <a:gridCol w="13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意識空間名稱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交誼廳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圖書室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地下室/閣樓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人格房間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控制室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樓層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不一定，每個人格房間所在樓層不同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坪數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45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不一定，依人格喜好決定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公共/私人空間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如果是人格房間的地下室或閣樓，就屬於私人空間。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如果是圖書館或交誼廳的地下室或閣樓，則屬於公共空間。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私人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人格交流的地方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存放記憶，此處的記憶是共享的，人格也可借閱、帶回房間閱讀。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存放深層記憶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人格的私密空間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在控制室的人格可操控主角身體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故事欣賞</a:t>
            </a:r>
            <a:endParaRPr/>
          </a:p>
        </p:txBody>
      </p:sp>
      <p:sp>
        <p:nvSpPr>
          <p:cNvPr id="131" name="Google Shape;131;p23">
            <a:hlinkClick r:id="rId3"/>
          </p:cNvPr>
          <p:cNvSpPr txBox="1"/>
          <p:nvPr/>
        </p:nvSpPr>
        <p:spPr>
          <a:xfrm>
            <a:off x="3228600" y="3316450"/>
            <a:ext cx="26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u="sng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點此進入</a:t>
            </a:r>
            <a:endParaRPr sz="36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如螢幕大小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PT Sans Narrow</vt:lpstr>
      <vt:lpstr>Open Sans</vt:lpstr>
      <vt:lpstr>Arial</vt:lpstr>
      <vt:lpstr>Microsoft JhengHei</vt:lpstr>
      <vt:lpstr>Tropic</vt:lpstr>
      <vt:lpstr>SPLITS</vt:lpstr>
      <vt:lpstr>大綱</vt:lpstr>
      <vt:lpstr>故事背景</vt:lpstr>
      <vt:lpstr>故事背景</vt:lpstr>
      <vt:lpstr>相關介紹</vt:lpstr>
      <vt:lpstr>重要人物/人格</vt:lpstr>
      <vt:lpstr>意識空間</vt:lpstr>
      <vt:lpstr>故事欣賞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SPLITS</dc:title>
  <cp:lastModifiedBy>Xuan</cp:lastModifiedBy>
  <cp:revision>1</cp:revision>
  <dcterms:modified xsi:type="dcterms:W3CDTF">2022-06-06T13:51:05Z</dcterms:modified>
</cp:coreProperties>
</file>