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3" r:id="rId5"/>
    <p:sldId id="270" r:id="rId6"/>
    <p:sldId id="268" r:id="rId7"/>
    <p:sldId id="264" r:id="rId8"/>
    <p:sldId id="269" r:id="rId9"/>
    <p:sldId id="265" r:id="rId10"/>
    <p:sldId id="271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3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3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hermafbeelding 2013-07-16 om 00.2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0637"/>
            <a:ext cx="9171427" cy="57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3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8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80" y="233796"/>
            <a:ext cx="2924480" cy="4675909"/>
          </a:xfrm>
          <a:prstGeom prst="rect">
            <a:avLst/>
          </a:prstGeom>
        </p:spPr>
      </p:pic>
      <p:pic>
        <p:nvPicPr>
          <p:cNvPr id="5" name="Picture 4" descr="Screen Shot 2013-07-16 at 07.2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8" y="233796"/>
            <a:ext cx="294803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9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87" y="233796"/>
            <a:ext cx="293774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5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Macintosh PowerPoint</Application>
  <PresentationFormat>On-screen Show (16:9)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Mad-Faculty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Lenaerts</dc:creator>
  <cp:lastModifiedBy>Sven Lenaerts</cp:lastModifiedBy>
  <cp:revision>19</cp:revision>
  <dcterms:created xsi:type="dcterms:W3CDTF">2013-07-15T20:49:07Z</dcterms:created>
  <dcterms:modified xsi:type="dcterms:W3CDTF">2013-07-18T13:56:02Z</dcterms:modified>
</cp:coreProperties>
</file>