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71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8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0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" y="-666753"/>
            <a:ext cx="8114590" cy="60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e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Macintosh PowerPoint</Application>
  <PresentationFormat>On-screen Show (16:9)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10</cp:revision>
  <dcterms:created xsi:type="dcterms:W3CDTF">2013-07-15T20:49:07Z</dcterms:created>
  <dcterms:modified xsi:type="dcterms:W3CDTF">2013-07-16T09:06:12Z</dcterms:modified>
</cp:coreProperties>
</file>