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ea63d8c5a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ea63d8c5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ea63d8c5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ea63d8c5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ea63d8c5a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ea63d8c5a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cd24503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cd24503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cd245031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cd245031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e6c2ddca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e6c2ddca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e6c2ddca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e6c2ddca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e6c2ddca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e6c2ddca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cb4b884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cb4b884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cb4b884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cb4b884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cb4b884a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cb4b884a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cb4b884a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cb4b884a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ea63d8c5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ea63d8c5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</a:t>
            </a:r>
            <a:r>
              <a:rPr lang="en"/>
              <a:t>Endpoints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HackYourFuture-Alumni </a:t>
            </a:r>
            <a:r>
              <a:rPr lang="en"/>
              <a:t>platform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576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 https://hyf-almuni.herokuapp.com/cv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756025" y="1567550"/>
            <a:ext cx="4164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GET            /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POST          /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GET             /:cvId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PATCH        /:cvId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DELETE        /:cvId</a:t>
            </a:r>
            <a:endParaRPr sz="2600"/>
          </a:p>
        </p:txBody>
      </p:sp>
      <p:sp>
        <p:nvSpPr>
          <p:cNvPr id="191" name="Google Shape;191;p22"/>
          <p:cNvSpPr txBox="1"/>
          <p:nvPr>
            <p:ph idx="2" type="body"/>
          </p:nvPr>
        </p:nvSpPr>
        <p:spPr>
          <a:xfrm>
            <a:off x="4701000" y="1567550"/>
            <a:ext cx="4296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400"/>
              <a:t>1- </a:t>
            </a:r>
            <a:r>
              <a:rPr lang="en" sz="2300"/>
              <a:t>List all cv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2- Create a new cv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3- List particular cv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4- Update particular cv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5- Delete a particular cv</a:t>
            </a:r>
            <a:endParaRPr sz="23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ctrTitle"/>
          </p:nvPr>
        </p:nvSpPr>
        <p:spPr>
          <a:xfrm>
            <a:off x="3061300" y="979125"/>
            <a:ext cx="5738400" cy="21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image</a:t>
            </a:r>
            <a:endParaRPr sz="6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Endpoints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576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 https://hyf-almuni.herokuapp.com/image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756025" y="1567550"/>
            <a:ext cx="4164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GET            /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POST          /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GET             /:imageId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PATCH        /:imageId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DELETE        /:imageId</a:t>
            </a:r>
            <a:endParaRPr sz="2600"/>
          </a:p>
        </p:txBody>
      </p:sp>
      <p:sp>
        <p:nvSpPr>
          <p:cNvPr id="203" name="Google Shape;203;p24"/>
          <p:cNvSpPr txBox="1"/>
          <p:nvPr>
            <p:ph idx="2" type="body"/>
          </p:nvPr>
        </p:nvSpPr>
        <p:spPr>
          <a:xfrm>
            <a:off x="4701000" y="1567550"/>
            <a:ext cx="4296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400"/>
              <a:t>1- </a:t>
            </a:r>
            <a:r>
              <a:rPr lang="en" sz="2300"/>
              <a:t>List all image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2- Create a new image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3- List particular image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4- Update particular image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5- Delete a particular image</a:t>
            </a:r>
            <a:endParaRPr sz="23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ctrTitle"/>
          </p:nvPr>
        </p:nvSpPr>
        <p:spPr>
          <a:xfrm>
            <a:off x="3061300" y="979125"/>
            <a:ext cx="5738400" cy="21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Company </a:t>
            </a:r>
            <a:r>
              <a:rPr lang="en" sz="6300"/>
              <a:t>Endpoints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297500" y="393750"/>
            <a:ext cx="7576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 https://hyf-almuni.herokuapp.com/company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756025" y="1567550"/>
            <a:ext cx="4164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POST</a:t>
            </a:r>
            <a:r>
              <a:rPr lang="en" sz="2100"/>
              <a:t>           /register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POST          /login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GET             /:companyId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PATCH        /:</a:t>
            </a:r>
            <a:r>
              <a:rPr lang="en" sz="2100"/>
              <a:t>companyId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215" name="Google Shape;215;p26"/>
          <p:cNvSpPr txBox="1"/>
          <p:nvPr>
            <p:ph idx="2" type="body"/>
          </p:nvPr>
        </p:nvSpPr>
        <p:spPr>
          <a:xfrm>
            <a:off x="4572000" y="1412925"/>
            <a:ext cx="4302000" cy="29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1- Register or sign up  company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2- Login comany</a:t>
            </a:r>
            <a:endParaRPr sz="28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3- List particular company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4- Update particular company</a:t>
            </a:r>
            <a:endParaRPr sz="2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Main-URL: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855725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https://hyf-almuni.herokuapp.com/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576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Alumni: </a:t>
            </a:r>
            <a:r>
              <a:rPr lang="en"/>
              <a:t>https://hyf-almuni.herokuapp.com/alumni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716750" y="1567550"/>
            <a:ext cx="4149900" cy="28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POST         /register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POST         /login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GET            /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GET              /:alumniId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PATCH      /: alumniId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GET         /:alumniId/skill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GET         /:alumniId/language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GET         /:alumniId/media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4449750" y="1567550"/>
            <a:ext cx="4486200" cy="31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1- </a:t>
            </a:r>
            <a:r>
              <a:rPr lang="en" sz="1700"/>
              <a:t>Register or </a:t>
            </a:r>
            <a:r>
              <a:rPr lang="en" sz="1700"/>
              <a:t>sign up</a:t>
            </a:r>
            <a:r>
              <a:rPr lang="en" sz="1700"/>
              <a:t>  alumni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2- Login alumni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Char char="●"/>
            </a:pPr>
            <a:r>
              <a:rPr lang="en" sz="1700">
                <a:solidFill>
                  <a:srgbClr val="FF0000"/>
                </a:solidFill>
              </a:rPr>
              <a:t>3- Get all alumni(With Company Token)</a:t>
            </a:r>
            <a:endParaRPr sz="1700">
              <a:solidFill>
                <a:srgbClr val="FF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4- List particular alumni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5- Update particular alumni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6- List all skills of </a:t>
            </a:r>
            <a:r>
              <a:rPr lang="en" sz="1700"/>
              <a:t>particular</a:t>
            </a:r>
            <a:r>
              <a:rPr lang="en" sz="1700"/>
              <a:t> alumni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7</a:t>
            </a:r>
            <a:r>
              <a:rPr lang="en" sz="1700"/>
              <a:t>- List all languages of particular alumni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8- List all media of particular alumni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576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 https://hyf-almuni.herokuapp.com/skill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GET</a:t>
            </a:r>
            <a:r>
              <a:rPr lang="en" sz="2500"/>
              <a:t>            /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POST          /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GET             /:skillId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PATCH        </a:t>
            </a:r>
            <a:r>
              <a:rPr lang="en" sz="2500"/>
              <a:t>/:skillId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DELETE        /:skillId</a:t>
            </a:r>
            <a:endParaRPr sz="2600"/>
          </a:p>
        </p:txBody>
      </p:sp>
      <p:sp>
        <p:nvSpPr>
          <p:cNvPr id="155" name="Google Shape;155;p16"/>
          <p:cNvSpPr txBox="1"/>
          <p:nvPr>
            <p:ph idx="2" type="body"/>
          </p:nvPr>
        </p:nvSpPr>
        <p:spPr>
          <a:xfrm>
            <a:off x="4815300" y="1567550"/>
            <a:ext cx="4058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400"/>
              <a:t>1- </a:t>
            </a:r>
            <a:r>
              <a:rPr lang="en" sz="2300"/>
              <a:t>List all skills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2- Create a new skill(Global)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3- List particular skill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4- Update particular skill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5- Delete a </a:t>
            </a:r>
            <a:r>
              <a:rPr lang="en" sz="2300"/>
              <a:t>particular</a:t>
            </a:r>
            <a:r>
              <a:rPr lang="en" sz="2300"/>
              <a:t> skill</a:t>
            </a:r>
            <a:endParaRPr sz="23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ctrTitle"/>
          </p:nvPr>
        </p:nvSpPr>
        <p:spPr>
          <a:xfrm>
            <a:off x="3061300" y="979125"/>
            <a:ext cx="5738400" cy="21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Language Endpoints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576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 https://hyf-almuni.herokuapp.com/language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756025" y="1567550"/>
            <a:ext cx="4164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GET            /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POST          /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GET             /:languageId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PATCH        /:languageId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DELETE        /:languageId</a:t>
            </a:r>
            <a:endParaRPr sz="2600"/>
          </a:p>
        </p:txBody>
      </p:sp>
      <p:sp>
        <p:nvSpPr>
          <p:cNvPr id="167" name="Google Shape;167;p18"/>
          <p:cNvSpPr txBox="1"/>
          <p:nvPr>
            <p:ph idx="2" type="body"/>
          </p:nvPr>
        </p:nvSpPr>
        <p:spPr>
          <a:xfrm>
            <a:off x="4701000" y="1567550"/>
            <a:ext cx="4443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400"/>
              <a:t>1- </a:t>
            </a:r>
            <a:r>
              <a:rPr lang="en" sz="2300"/>
              <a:t>List all languages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2- Create a new language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3- List particular language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4- Update particular language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5- Delete a particular language</a:t>
            </a:r>
            <a:endParaRPr sz="23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ctrTitle"/>
          </p:nvPr>
        </p:nvSpPr>
        <p:spPr>
          <a:xfrm>
            <a:off x="3061300" y="979125"/>
            <a:ext cx="5738400" cy="21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Social Media </a:t>
            </a:r>
            <a:r>
              <a:rPr lang="en" sz="6300"/>
              <a:t>Endpoints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576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 https://hyf-almuni.herokuapp.com/media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756025" y="1567550"/>
            <a:ext cx="4164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GET            /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POST          /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GET             /:</a:t>
            </a:r>
            <a:r>
              <a:rPr lang="en" sz="2500"/>
              <a:t>mediaId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PATCH        /:mediaId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 sz="2500"/>
              <a:t>DELETE        /:mediaId</a:t>
            </a:r>
            <a:endParaRPr sz="2600"/>
          </a:p>
        </p:txBody>
      </p:sp>
      <p:sp>
        <p:nvSpPr>
          <p:cNvPr id="179" name="Google Shape;179;p20"/>
          <p:cNvSpPr txBox="1"/>
          <p:nvPr>
            <p:ph idx="2" type="body"/>
          </p:nvPr>
        </p:nvSpPr>
        <p:spPr>
          <a:xfrm>
            <a:off x="4701000" y="1567550"/>
            <a:ext cx="4296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400"/>
              <a:t>1- </a:t>
            </a:r>
            <a:r>
              <a:rPr lang="en" sz="2300"/>
              <a:t>List all media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2- Create a new </a:t>
            </a:r>
            <a:r>
              <a:rPr lang="en" sz="2300"/>
              <a:t>media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3- List particular media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4- Update particular media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5- Delete a particular media</a:t>
            </a:r>
            <a:endParaRPr sz="23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ctrTitle"/>
          </p:nvPr>
        </p:nvSpPr>
        <p:spPr>
          <a:xfrm>
            <a:off x="3061300" y="979125"/>
            <a:ext cx="5738400" cy="21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CV</a:t>
            </a:r>
            <a:endParaRPr sz="6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Endpoints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