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57" r:id="rId5"/>
    <p:sldId id="274" r:id="rId6"/>
    <p:sldId id="258" r:id="rId7"/>
    <p:sldId id="259" r:id="rId8"/>
    <p:sldId id="275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3B01-1F7B-475C-ABDC-FC4265FD4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982B9-5AD5-4F9D-8F24-7076F5C9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CC358-1114-4713-B525-B9BB773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907C-2844-4A13-AD5E-1C534C41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AE05D-9643-47A9-834C-D48CD865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CC92-9C1E-4A9A-AB90-0D948EB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E5DE5-D9C3-4131-A72B-BCE910788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3A39D-3041-48FF-9058-0DD62E50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998A-D35F-47F9-979F-F7A9E186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4541D-9692-420E-B65A-6A512C2C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63C4AE-4DA7-45AF-B058-F43D16246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94FD8-BEB3-46FD-B32A-35B6414F7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EE52B-6560-485A-BC48-D7B0A55B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8B1FA-D439-4B29-89E2-525FAE2B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6E3A5-5FA8-4345-8C25-89D7C99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5C60-8EBC-4E24-BDEC-682220D2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D0BB-DF80-4408-826E-49B4EF43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EB5CA-EDAB-40D6-B5EC-C00E6DBF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9136-7691-46F8-9A5F-6444C912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9E9F8-42D0-4C6C-ABE2-5B7E2A18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CCB6-9218-4544-8EFA-3D03A4D9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0DA54-4131-4A31-A674-4C7ACEA1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14B88-8838-4AF2-8664-C5A3A38F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226E-785E-4D6A-B528-C7C04D7E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39A2-04D9-431E-AB2A-A3470E3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ABD9A-AD75-4CF7-BA2E-B4182658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B91DE-AF46-4652-BAD8-D517EEBE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6EC2F-386F-4E66-B84E-82DF72956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3CA89-3B20-4A6E-BF56-0AC576F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0D690-6B62-42D2-9065-3673FBA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96D1B-25DE-4EF5-A1E0-109AE76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8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1AE1-96DB-41A7-A66A-661506E9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2FE68-8C3D-4E71-BB42-A0114456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C4BE4B-035F-4952-BFB4-C2AAEAA7E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9AE6C-7566-4CDB-ABB8-49834FE9E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51CC4B-2525-4531-9442-E0669BE4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D91E36-1F52-4DB9-8E64-92F9DCE9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FFAB2E-A457-42C8-A2A6-E2679088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509FE-90AD-42EE-8E28-AE3A3E4A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EEFF-4E92-4870-9E92-1135903B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3AAD5-CF09-47B1-9A53-B2DF1B6E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CE7AA-002A-471E-BE94-D135FA39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CA931-0D2F-4FDF-9B6A-8E67A110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A1256-79B7-4715-97E1-38143BB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3426D7-7BF8-4F3A-939A-72B5F26E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9056A-D779-47BF-83E2-E1B6AB00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572A-3441-456C-922D-D9FE02BA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670F0-C71E-4E25-8373-EC5997D6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CCBBE-08FD-49D4-A480-C6F49681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FF7AC-BEC5-4F5C-961B-A5A956EB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B43C4-A99F-4A3B-93E3-74C9C181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206AF-0BC0-49CF-A523-1DE8028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C2C37-D3E0-459E-AEFC-5A39480B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3C361-5FCF-4EEC-883B-0193F091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7BAE9-9451-49A7-B2FC-FBA478E2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A444E-E469-4B91-B863-72C264F4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5271C-B9E5-4708-A087-C46CF92A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03D72-8B5A-4B41-A259-20A55A38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6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53C6C-B14D-40FC-9C1F-53A2CFB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17092-6FBE-44C6-B8CE-586C01BF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B44C5-0D2A-4621-B5BF-7D7263CA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F6FA-BC2D-4DE0-8B88-AEE7B8CEAF2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CC553-3751-4692-AE0C-3D1616964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C809D-2438-4040-AA2E-BF8112E37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C440-27BB-414F-9384-D091CA8C8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5F0D68-F6F5-46DE-AB9F-94C19E9D253B}"/>
              </a:ext>
            </a:extLst>
          </p:cNvPr>
          <p:cNvSpPr txBox="1"/>
          <p:nvPr/>
        </p:nvSpPr>
        <p:spPr>
          <a:xfrm>
            <a:off x="5507420" y="2827283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85541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334C-5C99-4B21-9222-CDCD54781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4BB014-96C4-4FA8-8459-C44AB366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7573-A00E-4C8A-AC5D-544A5D7C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664"/>
            <a:ext cx="12192000" cy="66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5F0D68-F6F5-46DE-AB9F-94C19E9D253B}"/>
              </a:ext>
            </a:extLst>
          </p:cNvPr>
          <p:cNvSpPr txBox="1"/>
          <p:nvPr/>
        </p:nvSpPr>
        <p:spPr>
          <a:xfrm>
            <a:off x="5507420" y="2827283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3485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0592C-6D30-445F-B470-3431975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12BEBBD3-A224-4E63-A503-6864A63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61D00AA-7BD3-4400-BCB7-6886F9E7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0"/>
            <a:ext cx="12192000" cy="68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7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5F0D68-F6F5-46DE-AB9F-94C19E9D253B}"/>
              </a:ext>
            </a:extLst>
          </p:cNvPr>
          <p:cNvSpPr txBox="1"/>
          <p:nvPr/>
        </p:nvSpPr>
        <p:spPr>
          <a:xfrm>
            <a:off x="5507420" y="2827283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35255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0592C-6D30-445F-B470-3431975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12BEBBD3-A224-4E63-A503-6864A63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9EA06B-4E47-4FD9-8C22-D69A6445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0"/>
            <a:ext cx="12076190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2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1D2166-F427-4081-982C-F5665F35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633175-13DE-4761-AE18-FB463A7F41EF}"/>
              </a:ext>
            </a:extLst>
          </p:cNvPr>
          <p:cNvSpPr txBox="1"/>
          <p:nvPr/>
        </p:nvSpPr>
        <p:spPr>
          <a:xfrm>
            <a:off x="5252225" y="29104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75477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796FAB-ECB5-45C9-930C-6DE1D136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348" y="73573"/>
            <a:ext cx="404148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DDAF3D-A191-497B-A8ED-D05EFCF6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86" y="1083260"/>
            <a:ext cx="4859311" cy="31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宽屏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孙卓</dc:creator>
  <cp:lastModifiedBy>孙卓</cp:lastModifiedBy>
  <cp:revision>2</cp:revision>
  <dcterms:created xsi:type="dcterms:W3CDTF">2020-02-11T17:13:27Z</dcterms:created>
  <dcterms:modified xsi:type="dcterms:W3CDTF">2020-02-11T17:22:42Z</dcterms:modified>
</cp:coreProperties>
</file>