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E33DB-B075-4566-A65D-145BB39F2035}" v="412" dt="2022-12-11T20:50:37.322"/>
    <p1510:client id="{AD48469D-4CED-4259-917F-04C24555002D}" v="578" dt="2022-12-13T02:42:23.459"/>
    <p1510:client id="{EB4474C5-6A15-463F-81CF-AC648C745965}" v="266" dt="2022-12-12T00:27:3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C1A49-4D62-4AED-9614-F9A6591523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3F23EA-3943-466C-8E4B-237E7363B6E6}">
      <dgm:prSet/>
      <dgm:spPr/>
      <dgm:t>
        <a:bodyPr/>
        <a:lstStyle/>
        <a:p>
          <a:r>
            <a:rPr lang="ru-RU" dirty="0"/>
            <a:t>Попередником є ASMX - </a:t>
          </a:r>
          <a:r>
            <a:rPr lang="ru-RU" dirty="0" err="1"/>
            <a:t>ця</a:t>
          </a:r>
          <a:r>
            <a:rPr lang="ru-RU" dirty="0"/>
            <a:t> </a:t>
          </a:r>
          <a:r>
            <a:rPr lang="ru-RU" dirty="0" err="1"/>
            <a:t>технолоія</a:t>
          </a:r>
          <a:r>
            <a:rPr lang="ru-RU" dirty="0"/>
            <a:t> </a:t>
          </a:r>
          <a:r>
            <a:rPr lang="ru-RU" dirty="0" err="1"/>
            <a:t>презначена</a:t>
          </a:r>
          <a:r>
            <a:rPr lang="ru-RU" dirty="0"/>
            <a:t> для </a:t>
          </a:r>
          <a:r>
            <a:rPr lang="ru-RU" dirty="0" err="1"/>
            <a:t>відправки</a:t>
          </a:r>
          <a:r>
            <a:rPr lang="ru-RU" dirty="0"/>
            <a:t> та </a:t>
          </a:r>
          <a:r>
            <a:rPr lang="ru-RU" dirty="0" err="1"/>
            <a:t>отримання</a:t>
          </a:r>
          <a:r>
            <a:rPr lang="ru-RU" dirty="0"/>
            <a:t> </a:t>
          </a:r>
          <a:r>
            <a:rPr lang="ru-RU" dirty="0" err="1"/>
            <a:t>сповіщень</a:t>
          </a:r>
          <a:r>
            <a:rPr lang="ru-RU" dirty="0"/>
            <a:t> </a:t>
          </a:r>
          <a:r>
            <a:rPr lang="ru-RU" dirty="0" err="1"/>
            <a:t>використовуючи</a:t>
          </a:r>
          <a:r>
            <a:rPr lang="ru-RU" dirty="0"/>
            <a:t> при </a:t>
          </a:r>
          <a:r>
            <a:rPr lang="ru-RU" dirty="0" err="1"/>
            <a:t>цьому</a:t>
          </a:r>
          <a:r>
            <a:rPr lang="ru-RU" dirty="0"/>
            <a:t> SOAP</a:t>
          </a:r>
          <a:endParaRPr lang="en-US" dirty="0"/>
        </a:p>
      </dgm:t>
    </dgm:pt>
    <dgm:pt modelId="{5734DA7A-91D9-4BD5-9730-E99A2CE3F996}" type="parTrans" cxnId="{D6E0866F-599C-4613-97D1-FB149324BB0C}">
      <dgm:prSet/>
      <dgm:spPr/>
      <dgm:t>
        <a:bodyPr/>
        <a:lstStyle/>
        <a:p>
          <a:endParaRPr lang="en-US"/>
        </a:p>
      </dgm:t>
    </dgm:pt>
    <dgm:pt modelId="{39908F26-BFA2-446A-95A6-81C620CCB426}" type="sibTrans" cxnId="{D6E0866F-599C-4613-97D1-FB149324BB0C}">
      <dgm:prSet/>
      <dgm:spPr/>
      <dgm:t>
        <a:bodyPr/>
        <a:lstStyle/>
        <a:p>
          <a:endParaRPr lang="en-US"/>
        </a:p>
      </dgm:t>
    </dgm:pt>
    <dgm:pt modelId="{34F522CF-2A6E-469A-A9A3-F2A960CCC9D6}">
      <dgm:prSet/>
      <dgm:spPr/>
      <dgm:t>
        <a:bodyPr/>
        <a:lstStyle/>
        <a:p>
          <a:r>
            <a:rPr lang="ru-RU" dirty="0"/>
            <a:t>Але </a:t>
          </a:r>
          <a:r>
            <a:rPr lang="ru-RU" dirty="0" err="1"/>
            <a:t>тільки</a:t>
          </a:r>
          <a:r>
            <a:rPr lang="ru-RU" dirty="0"/>
            <a:t> за </a:t>
          </a:r>
          <a:r>
            <a:rPr lang="ru-RU" dirty="0" err="1"/>
            <a:t>допомогою</a:t>
          </a:r>
          <a:r>
            <a:rPr lang="ru-RU" dirty="0"/>
            <a:t> HTTP. </a:t>
          </a:r>
          <a:r>
            <a:rPr lang="ru-RU" dirty="0" err="1"/>
            <a:t>Сервіси</a:t>
          </a:r>
          <a:r>
            <a:rPr lang="ru-RU" dirty="0"/>
            <a:t> ASMX </a:t>
          </a:r>
          <a:r>
            <a:rPr lang="ru-RU" dirty="0" err="1"/>
            <a:t>можуть</a:t>
          </a:r>
          <a:r>
            <a:rPr lang="ru-RU" dirty="0"/>
            <a:t> </a:t>
          </a:r>
          <a:r>
            <a:rPr lang="ru-RU" dirty="0" err="1"/>
            <a:t>хоститись</a:t>
          </a:r>
          <a:r>
            <a:rPr lang="ru-RU" dirty="0"/>
            <a:t> </a:t>
          </a:r>
          <a:r>
            <a:rPr lang="ru-RU" dirty="0" err="1"/>
            <a:t>тільки</a:t>
          </a:r>
          <a:r>
            <a:rPr lang="ru-RU" dirty="0"/>
            <a:t> в IIS</a:t>
          </a:r>
          <a:endParaRPr lang="en-US" dirty="0"/>
        </a:p>
      </dgm:t>
    </dgm:pt>
    <dgm:pt modelId="{67CECD5C-76E0-47BC-B439-2F095151979C}" type="parTrans" cxnId="{B237C9B9-34E8-4A52-BFAF-EAF8C37A5E5F}">
      <dgm:prSet/>
      <dgm:spPr/>
      <dgm:t>
        <a:bodyPr/>
        <a:lstStyle/>
        <a:p>
          <a:endParaRPr lang="en-US"/>
        </a:p>
      </dgm:t>
    </dgm:pt>
    <dgm:pt modelId="{C5E6C54A-1E9A-489F-9CD0-39DD27586F09}" type="sibTrans" cxnId="{B237C9B9-34E8-4A52-BFAF-EAF8C37A5E5F}">
      <dgm:prSet/>
      <dgm:spPr/>
      <dgm:t>
        <a:bodyPr/>
        <a:lstStyle/>
        <a:p>
          <a:endParaRPr lang="en-US"/>
        </a:p>
      </dgm:t>
    </dgm:pt>
    <dgm:pt modelId="{BBB5477D-ABC7-4260-BB50-2809C7DF2B0E}">
      <dgm:prSet/>
      <dgm:spPr/>
      <dgm:t>
        <a:bodyPr/>
        <a:lstStyle/>
        <a:p>
          <a:pPr rtl="0"/>
          <a:r>
            <a:rPr lang="ru-RU" dirty="0" err="1"/>
            <a:t>Безпека</a:t>
          </a:r>
          <a:r>
            <a:rPr lang="ru-RU" dirty="0"/>
            <a:t> у ASMX </a:t>
          </a:r>
          <a:r>
            <a:rPr lang="ru-RU" dirty="0" err="1"/>
            <a:t>також</a:t>
          </a:r>
          <a:r>
            <a:rPr lang="ru-RU" dirty="0"/>
            <a:t> </a:t>
          </a:r>
          <a:r>
            <a:rPr lang="ru-RU" dirty="0" err="1"/>
            <a:t>кульгала</a:t>
          </a:r>
          <a:r>
            <a:rPr lang="ru-RU" dirty="0"/>
            <a:t> </a:t>
          </a:r>
          <a:r>
            <a:rPr lang="ru-RU" dirty="0" err="1"/>
            <a:t>порівнюючи</a:t>
          </a:r>
          <a:r>
            <a:rPr lang="ru-RU" dirty="0"/>
            <a:t> з WCF. ASMX веб </a:t>
          </a:r>
          <a:r>
            <a:rPr lang="ru-RU" dirty="0" err="1"/>
            <a:t>сервіси</a:t>
          </a:r>
          <a:r>
            <a:rPr lang="ru-RU" dirty="0"/>
            <a:t> </a:t>
          </a:r>
          <a:r>
            <a:rPr lang="ru-RU" dirty="0" err="1"/>
            <a:t>використовують</a:t>
          </a:r>
          <a:r>
            <a:rPr lang="ru-RU" dirty="0"/>
            <a:t> для </a:t>
          </a:r>
          <a:r>
            <a:rPr lang="ru-RU" dirty="0" err="1"/>
            <a:t>серіалізації</a:t>
          </a:r>
          <a:r>
            <a:rPr lang="ru-RU" dirty="0"/>
            <a:t> </a:t>
          </a:r>
          <a:r>
            <a:rPr lang="ru-RU" dirty="0" err="1"/>
            <a:t>клас</a:t>
          </a:r>
          <a:r>
            <a:rPr lang="ru-RU" dirty="0"/>
            <a:t> </a:t>
          </a:r>
          <a:r>
            <a:rPr lang="ru-RU" dirty="0" err="1"/>
            <a:t>XmlSerializer</a:t>
          </a:r>
          <a:r>
            <a:rPr lang="ru-RU" dirty="0"/>
            <a:t>, а </a:t>
          </a:r>
          <a:r>
            <a:rPr lang="ru-RU" dirty="0" err="1"/>
            <a:t>ключовими</a:t>
          </a:r>
          <a:r>
            <a:rPr lang="ru-RU" dirty="0"/>
            <a:t> </a:t>
          </a:r>
          <a:r>
            <a:rPr lang="ru-RU" dirty="0" err="1"/>
            <a:t>недоліками</a:t>
          </a:r>
          <a:r>
            <a:rPr lang="ru-RU" dirty="0"/>
            <a:t> </a:t>
          </a:r>
          <a:r>
            <a:rPr lang="ru-RU" dirty="0" err="1"/>
            <a:t>XmlSerializer</a:t>
          </a:r>
          <a:r>
            <a:rPr lang="ru-RU" dirty="0"/>
            <a:t> при </a:t>
          </a:r>
          <a:r>
            <a:rPr lang="ru-RU" dirty="0" err="1"/>
            <a:t>серіалізації</a:t>
          </a:r>
          <a:r>
            <a:rPr lang="ru-RU" dirty="0"/>
            <a:t> .NET </a:t>
          </a:r>
          <a:r>
            <a:rPr lang="ru-RU" dirty="0" err="1"/>
            <a:t>типів</a:t>
          </a:r>
          <a:r>
            <a:rPr lang="ru-RU" dirty="0"/>
            <a:t> у XML, а </a:t>
          </a:r>
          <a:r>
            <a:rPr lang="ru-RU" dirty="0" err="1"/>
            <a:t>саме</a:t>
          </a:r>
          <a:r>
            <a:rPr lang="ru-RU" dirty="0"/>
            <a:t> написано </a:t>
          </a:r>
          <a:r>
            <a:rPr lang="ru-RU" dirty="0" err="1"/>
            <a:t>знизу</a:t>
          </a:r>
          <a:r>
            <a:rPr lang="ru-RU" dirty="0"/>
            <a:t> </a:t>
          </a:r>
          <a:endParaRPr lang="en-US" dirty="0"/>
        </a:p>
      </dgm:t>
    </dgm:pt>
    <dgm:pt modelId="{588975A4-6B3F-4C68-9F5E-9F329E91BEC6}" type="parTrans" cxnId="{E0767919-D902-4D2B-A9BC-41C282CA772C}">
      <dgm:prSet/>
      <dgm:spPr/>
      <dgm:t>
        <a:bodyPr/>
        <a:lstStyle/>
        <a:p>
          <a:endParaRPr lang="en-US"/>
        </a:p>
      </dgm:t>
    </dgm:pt>
    <dgm:pt modelId="{C8327E1F-41F1-4AFC-BCCF-ECFA3061799A}" type="sibTrans" cxnId="{E0767919-D902-4D2B-A9BC-41C282CA772C}">
      <dgm:prSet/>
      <dgm:spPr/>
      <dgm:t>
        <a:bodyPr/>
        <a:lstStyle/>
        <a:p>
          <a:endParaRPr lang="en-US"/>
        </a:p>
      </dgm:t>
    </dgm:pt>
    <dgm:pt modelId="{63AC0E32-D8CC-40AF-9A56-59F881ED557F}">
      <dgm:prSet/>
      <dgm:spPr/>
      <dgm:t>
        <a:bodyPr/>
        <a:lstStyle/>
        <a:p>
          <a:r>
            <a:rPr lang="ru-RU" dirty="0" err="1"/>
            <a:t>Тільки</a:t>
          </a:r>
          <a:r>
            <a:rPr lang="ru-RU" dirty="0"/>
            <a:t> </a:t>
          </a:r>
          <a:r>
            <a:rPr lang="ru-RU" dirty="0" err="1"/>
            <a:t>публічні</a:t>
          </a:r>
          <a:r>
            <a:rPr lang="ru-RU" dirty="0"/>
            <a:t> поля </a:t>
          </a:r>
          <a:r>
            <a:rPr lang="ru-RU" dirty="0" err="1"/>
            <a:t>або</a:t>
          </a:r>
          <a:r>
            <a:rPr lang="ru-RU" dirty="0"/>
            <a:t> </a:t>
          </a:r>
          <a:r>
            <a:rPr lang="ru-RU" dirty="0" err="1"/>
            <a:t>властивості</a:t>
          </a:r>
          <a:r>
            <a:rPr lang="ru-RU" dirty="0"/>
            <a:t> .NET </a:t>
          </a:r>
          <a:r>
            <a:rPr lang="ru-RU" dirty="0" err="1"/>
            <a:t>типів</a:t>
          </a:r>
          <a:r>
            <a:rPr lang="ru-RU" dirty="0"/>
            <a:t> </a:t>
          </a:r>
          <a:r>
            <a:rPr lang="ru-RU" dirty="0" err="1"/>
            <a:t>можуть</a:t>
          </a:r>
          <a:r>
            <a:rPr lang="ru-RU" dirty="0"/>
            <a:t> бути </a:t>
          </a:r>
          <a:r>
            <a:rPr lang="ru-RU" dirty="0" err="1"/>
            <a:t>перекладені</a:t>
          </a:r>
          <a:r>
            <a:rPr lang="ru-RU" dirty="0"/>
            <a:t> XML</a:t>
          </a:r>
          <a:endParaRPr lang="en-US" dirty="0"/>
        </a:p>
      </dgm:t>
    </dgm:pt>
    <dgm:pt modelId="{9E500CF7-8209-4E6B-AF95-9C99DF8F5178}" type="parTrans" cxnId="{F3A8AC0F-59A8-484A-871A-FDE1CCBA1D75}">
      <dgm:prSet/>
      <dgm:spPr/>
      <dgm:t>
        <a:bodyPr/>
        <a:lstStyle/>
        <a:p>
          <a:endParaRPr lang="en-US"/>
        </a:p>
      </dgm:t>
    </dgm:pt>
    <dgm:pt modelId="{902276FC-F0E3-47B3-B851-FFC26B14D193}" type="sibTrans" cxnId="{F3A8AC0F-59A8-484A-871A-FDE1CCBA1D75}">
      <dgm:prSet/>
      <dgm:spPr/>
      <dgm:t>
        <a:bodyPr/>
        <a:lstStyle/>
        <a:p>
          <a:endParaRPr lang="en-US"/>
        </a:p>
      </dgm:t>
    </dgm:pt>
    <dgm:pt modelId="{6A566BEC-0593-4E2B-918D-C9DCE2C1BF2E}">
      <dgm:prSet/>
      <dgm:spPr/>
      <dgm:t>
        <a:bodyPr/>
        <a:lstStyle/>
        <a:p>
          <a:r>
            <a:rPr lang="ru-RU" dirty="0" err="1"/>
            <a:t>Тільки</a:t>
          </a:r>
          <a:r>
            <a:rPr lang="ru-RU" dirty="0"/>
            <a:t> </a:t>
          </a:r>
          <a:r>
            <a:rPr lang="ru-RU" dirty="0" err="1"/>
            <a:t>класи</a:t>
          </a:r>
          <a:r>
            <a:rPr lang="ru-RU" dirty="0"/>
            <a:t>, </a:t>
          </a:r>
          <a:r>
            <a:rPr lang="ru-RU" dirty="0" err="1"/>
            <a:t>які</a:t>
          </a:r>
          <a:r>
            <a:rPr lang="ru-RU" dirty="0"/>
            <a:t> </a:t>
          </a:r>
          <a:r>
            <a:rPr lang="ru-RU" dirty="0" err="1"/>
            <a:t>реалізують</a:t>
          </a:r>
          <a:r>
            <a:rPr lang="ru-RU" dirty="0"/>
            <a:t> </a:t>
          </a:r>
          <a:r>
            <a:rPr lang="ru-RU" dirty="0" err="1"/>
            <a:t>інтерфейс</a:t>
          </a:r>
          <a:r>
            <a:rPr lang="ru-RU" dirty="0"/>
            <a:t> </a:t>
          </a:r>
          <a:r>
            <a:rPr lang="ru-RU" dirty="0" err="1"/>
            <a:t>IEnumerable</a:t>
          </a:r>
          <a:r>
            <a:rPr lang="ru-RU" dirty="0"/>
            <a:t> </a:t>
          </a:r>
          <a:r>
            <a:rPr lang="ru-RU" dirty="0" err="1"/>
            <a:t>можуть</a:t>
          </a:r>
          <a:r>
            <a:rPr lang="ru-RU" dirty="0"/>
            <a:t> бути </a:t>
          </a:r>
          <a:r>
            <a:rPr lang="ru-RU" dirty="0" err="1"/>
            <a:t>перекладені</a:t>
          </a:r>
        </a:p>
      </dgm:t>
    </dgm:pt>
    <dgm:pt modelId="{4A8ADD0D-D362-4D7E-89BA-74EC5B2CD213}" type="parTrans" cxnId="{CA4D084A-4E45-4033-9862-2FEF1848A26D}">
      <dgm:prSet/>
      <dgm:spPr/>
      <dgm:t>
        <a:bodyPr/>
        <a:lstStyle/>
        <a:p>
          <a:endParaRPr lang="en-US"/>
        </a:p>
      </dgm:t>
    </dgm:pt>
    <dgm:pt modelId="{6C8D09C8-DB91-45C7-8E86-06894B857B24}" type="sibTrans" cxnId="{CA4D084A-4E45-4033-9862-2FEF1848A26D}">
      <dgm:prSet/>
      <dgm:spPr/>
      <dgm:t>
        <a:bodyPr/>
        <a:lstStyle/>
        <a:p>
          <a:endParaRPr lang="en-US"/>
        </a:p>
      </dgm:t>
    </dgm:pt>
    <dgm:pt modelId="{A44E41F1-629D-4C5B-B18E-3220401534C6}">
      <dgm:prSet/>
      <dgm:spPr/>
      <dgm:t>
        <a:bodyPr/>
        <a:lstStyle/>
        <a:p>
          <a:r>
            <a:rPr lang="ru-RU" dirty="0" err="1"/>
            <a:t>Класи</a:t>
          </a:r>
          <a:r>
            <a:rPr lang="ru-RU" dirty="0"/>
            <a:t>, </a:t>
          </a:r>
          <a:r>
            <a:rPr lang="ru-RU" dirty="0" err="1"/>
            <a:t>які</a:t>
          </a:r>
          <a:r>
            <a:rPr lang="ru-RU" dirty="0"/>
            <a:t> </a:t>
          </a:r>
          <a:r>
            <a:rPr lang="ru-RU" dirty="0" err="1"/>
            <a:t>реалізують</a:t>
          </a:r>
          <a:r>
            <a:rPr lang="ru-RU" dirty="0"/>
            <a:t> </a:t>
          </a:r>
          <a:r>
            <a:rPr lang="ru-RU" dirty="0" err="1"/>
            <a:t>IDictionary</a:t>
          </a:r>
          <a:r>
            <a:rPr lang="ru-RU" dirty="0"/>
            <a:t>, </a:t>
          </a:r>
          <a:r>
            <a:rPr lang="ru-RU" dirty="0" err="1"/>
            <a:t>такі</a:t>
          </a:r>
          <a:r>
            <a:rPr lang="ru-RU" dirty="0"/>
            <a:t> як </a:t>
          </a:r>
          <a:r>
            <a:rPr lang="ru-RU" dirty="0" err="1"/>
            <a:t>Hashtable</a:t>
          </a:r>
          <a:r>
            <a:rPr lang="ru-RU" dirty="0"/>
            <a:t>, не </a:t>
          </a:r>
          <a:r>
            <a:rPr lang="ru-RU" dirty="0" err="1"/>
            <a:t>можуть</a:t>
          </a:r>
          <a:r>
            <a:rPr lang="ru-RU" dirty="0"/>
            <a:t> бути </a:t>
          </a:r>
          <a:r>
            <a:rPr lang="ru-RU" dirty="0" err="1"/>
            <a:t>серіалізовані</a:t>
          </a:r>
        </a:p>
      </dgm:t>
    </dgm:pt>
    <dgm:pt modelId="{1FA5EBBE-5152-4133-99DB-D0976A5231B6}" type="parTrans" cxnId="{184D4FC0-D541-4003-A1CD-9AAC01BA2087}">
      <dgm:prSet/>
      <dgm:spPr/>
      <dgm:t>
        <a:bodyPr/>
        <a:lstStyle/>
        <a:p>
          <a:endParaRPr lang="en-US"/>
        </a:p>
      </dgm:t>
    </dgm:pt>
    <dgm:pt modelId="{B2C94A62-50C5-417F-9281-E096C79ADAD6}" type="sibTrans" cxnId="{184D4FC0-D541-4003-A1CD-9AAC01BA2087}">
      <dgm:prSet/>
      <dgm:spPr/>
      <dgm:t>
        <a:bodyPr/>
        <a:lstStyle/>
        <a:p>
          <a:endParaRPr lang="en-US"/>
        </a:p>
      </dgm:t>
    </dgm:pt>
    <dgm:pt modelId="{051A8650-CEC5-4029-B629-387D799A2E63}" type="pres">
      <dgm:prSet presAssocID="{E7AC1A49-4D62-4AED-9614-F9A659152335}" presName="linear" presStyleCnt="0">
        <dgm:presLayoutVars>
          <dgm:animLvl val="lvl"/>
          <dgm:resizeHandles val="exact"/>
        </dgm:presLayoutVars>
      </dgm:prSet>
      <dgm:spPr/>
    </dgm:pt>
    <dgm:pt modelId="{72E1F17C-FC93-4FAE-A0C5-ACCDC6012174}" type="pres">
      <dgm:prSet presAssocID="{A33F23EA-3943-466C-8E4B-237E7363B6E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76FEEDE-ADF9-4A4F-8D2F-2003D1F6A566}" type="pres">
      <dgm:prSet presAssocID="{39908F26-BFA2-446A-95A6-81C620CCB426}" presName="spacer" presStyleCnt="0"/>
      <dgm:spPr/>
    </dgm:pt>
    <dgm:pt modelId="{D5090F54-3EFF-426B-8C6C-E4F5152C7195}" type="pres">
      <dgm:prSet presAssocID="{34F522CF-2A6E-469A-A9A3-F2A960CCC9D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54AF82D-643C-48B9-B703-5D2D045C526E}" type="pres">
      <dgm:prSet presAssocID="{C5E6C54A-1E9A-489F-9CD0-39DD27586F09}" presName="spacer" presStyleCnt="0"/>
      <dgm:spPr/>
    </dgm:pt>
    <dgm:pt modelId="{8A03AA31-DE8A-432C-8049-2723082F13BB}" type="pres">
      <dgm:prSet presAssocID="{BBB5477D-ABC7-4260-BB50-2809C7DF2B0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C66538-9B0F-45BB-A540-861674B01C62}" type="pres">
      <dgm:prSet presAssocID="{C8327E1F-41F1-4AFC-BCCF-ECFA3061799A}" presName="spacer" presStyleCnt="0"/>
      <dgm:spPr/>
    </dgm:pt>
    <dgm:pt modelId="{4650EC14-CE47-4966-BDEE-9FEC5B1C391D}" type="pres">
      <dgm:prSet presAssocID="{63AC0E32-D8CC-40AF-9A56-59F881ED557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11995C-6C5B-4E75-ADEA-4E716F83DFF7}" type="pres">
      <dgm:prSet presAssocID="{902276FC-F0E3-47B3-B851-FFC26B14D193}" presName="spacer" presStyleCnt="0"/>
      <dgm:spPr/>
    </dgm:pt>
    <dgm:pt modelId="{8D591099-ADCC-46D0-A85F-F8D3935A1A79}" type="pres">
      <dgm:prSet presAssocID="{6A566BEC-0593-4E2B-918D-C9DCE2C1BF2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7FE8096-D6AF-4571-A9AD-F78B2A60789B}" type="pres">
      <dgm:prSet presAssocID="{6C8D09C8-DB91-45C7-8E86-06894B857B24}" presName="spacer" presStyleCnt="0"/>
      <dgm:spPr/>
    </dgm:pt>
    <dgm:pt modelId="{1E522CC3-14B1-4C6A-B8AA-8524D464177D}" type="pres">
      <dgm:prSet presAssocID="{A44E41F1-629D-4C5B-B18E-3220401534C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8BCBE05-A495-4739-A3A3-6E940C3B8FB8}" type="presOf" srcId="{34F522CF-2A6E-469A-A9A3-F2A960CCC9D6}" destId="{D5090F54-3EFF-426B-8C6C-E4F5152C7195}" srcOrd="0" destOrd="0" presId="urn:microsoft.com/office/officeart/2005/8/layout/vList2"/>
    <dgm:cxn modelId="{F3A8AC0F-59A8-484A-871A-FDE1CCBA1D75}" srcId="{E7AC1A49-4D62-4AED-9614-F9A659152335}" destId="{63AC0E32-D8CC-40AF-9A56-59F881ED557F}" srcOrd="3" destOrd="0" parTransId="{9E500CF7-8209-4E6B-AF95-9C99DF8F5178}" sibTransId="{902276FC-F0E3-47B3-B851-FFC26B14D193}"/>
    <dgm:cxn modelId="{E0767919-D902-4D2B-A9BC-41C282CA772C}" srcId="{E7AC1A49-4D62-4AED-9614-F9A659152335}" destId="{BBB5477D-ABC7-4260-BB50-2809C7DF2B0E}" srcOrd="2" destOrd="0" parTransId="{588975A4-6B3F-4C68-9F5E-9F329E91BEC6}" sibTransId="{C8327E1F-41F1-4AFC-BCCF-ECFA3061799A}"/>
    <dgm:cxn modelId="{7E1E7A33-A7A5-44F9-8D6A-9A56DF7FD000}" type="presOf" srcId="{A44E41F1-629D-4C5B-B18E-3220401534C6}" destId="{1E522CC3-14B1-4C6A-B8AA-8524D464177D}" srcOrd="0" destOrd="0" presId="urn:microsoft.com/office/officeart/2005/8/layout/vList2"/>
    <dgm:cxn modelId="{D51A945B-82C7-4402-A845-206931B26FE2}" type="presOf" srcId="{BBB5477D-ABC7-4260-BB50-2809C7DF2B0E}" destId="{8A03AA31-DE8A-432C-8049-2723082F13BB}" srcOrd="0" destOrd="0" presId="urn:microsoft.com/office/officeart/2005/8/layout/vList2"/>
    <dgm:cxn modelId="{CA4D084A-4E45-4033-9862-2FEF1848A26D}" srcId="{E7AC1A49-4D62-4AED-9614-F9A659152335}" destId="{6A566BEC-0593-4E2B-918D-C9DCE2C1BF2E}" srcOrd="4" destOrd="0" parTransId="{4A8ADD0D-D362-4D7E-89BA-74EC5B2CD213}" sibTransId="{6C8D09C8-DB91-45C7-8E86-06894B857B24}"/>
    <dgm:cxn modelId="{D6E0866F-599C-4613-97D1-FB149324BB0C}" srcId="{E7AC1A49-4D62-4AED-9614-F9A659152335}" destId="{A33F23EA-3943-466C-8E4B-237E7363B6E6}" srcOrd="0" destOrd="0" parTransId="{5734DA7A-91D9-4BD5-9730-E99A2CE3F996}" sibTransId="{39908F26-BFA2-446A-95A6-81C620CCB426}"/>
    <dgm:cxn modelId="{2AD7C672-AF90-4350-952C-3D23B0FEE258}" type="presOf" srcId="{6A566BEC-0593-4E2B-918D-C9DCE2C1BF2E}" destId="{8D591099-ADCC-46D0-A85F-F8D3935A1A79}" srcOrd="0" destOrd="0" presId="urn:microsoft.com/office/officeart/2005/8/layout/vList2"/>
    <dgm:cxn modelId="{B1640859-3BAE-4EB0-9374-27F2A5062EFC}" type="presOf" srcId="{E7AC1A49-4D62-4AED-9614-F9A659152335}" destId="{051A8650-CEC5-4029-B629-387D799A2E63}" srcOrd="0" destOrd="0" presId="urn:microsoft.com/office/officeart/2005/8/layout/vList2"/>
    <dgm:cxn modelId="{3A316584-0F41-45FB-936C-C6CBB4989492}" type="presOf" srcId="{A33F23EA-3943-466C-8E4B-237E7363B6E6}" destId="{72E1F17C-FC93-4FAE-A0C5-ACCDC6012174}" srcOrd="0" destOrd="0" presId="urn:microsoft.com/office/officeart/2005/8/layout/vList2"/>
    <dgm:cxn modelId="{B237C9B9-34E8-4A52-BFAF-EAF8C37A5E5F}" srcId="{E7AC1A49-4D62-4AED-9614-F9A659152335}" destId="{34F522CF-2A6E-469A-A9A3-F2A960CCC9D6}" srcOrd="1" destOrd="0" parTransId="{67CECD5C-76E0-47BC-B439-2F095151979C}" sibTransId="{C5E6C54A-1E9A-489F-9CD0-39DD27586F09}"/>
    <dgm:cxn modelId="{184D4FC0-D541-4003-A1CD-9AAC01BA2087}" srcId="{E7AC1A49-4D62-4AED-9614-F9A659152335}" destId="{A44E41F1-629D-4C5B-B18E-3220401534C6}" srcOrd="5" destOrd="0" parTransId="{1FA5EBBE-5152-4133-99DB-D0976A5231B6}" sibTransId="{B2C94A62-50C5-417F-9281-E096C79ADAD6}"/>
    <dgm:cxn modelId="{82BA02E6-97C5-4274-B405-32B505C8E885}" type="presOf" srcId="{63AC0E32-D8CC-40AF-9A56-59F881ED557F}" destId="{4650EC14-CE47-4966-BDEE-9FEC5B1C391D}" srcOrd="0" destOrd="0" presId="urn:microsoft.com/office/officeart/2005/8/layout/vList2"/>
    <dgm:cxn modelId="{B7192E46-EFC2-41F4-BDFC-0870E0729A2D}" type="presParOf" srcId="{051A8650-CEC5-4029-B629-387D799A2E63}" destId="{72E1F17C-FC93-4FAE-A0C5-ACCDC6012174}" srcOrd="0" destOrd="0" presId="urn:microsoft.com/office/officeart/2005/8/layout/vList2"/>
    <dgm:cxn modelId="{B929F3DD-7129-46AB-8C52-C72804CCE37D}" type="presParOf" srcId="{051A8650-CEC5-4029-B629-387D799A2E63}" destId="{476FEEDE-ADF9-4A4F-8D2F-2003D1F6A566}" srcOrd="1" destOrd="0" presId="urn:microsoft.com/office/officeart/2005/8/layout/vList2"/>
    <dgm:cxn modelId="{55CF29D2-8AA5-40FD-88A9-091C1C99D8C8}" type="presParOf" srcId="{051A8650-CEC5-4029-B629-387D799A2E63}" destId="{D5090F54-3EFF-426B-8C6C-E4F5152C7195}" srcOrd="2" destOrd="0" presId="urn:microsoft.com/office/officeart/2005/8/layout/vList2"/>
    <dgm:cxn modelId="{7C48E3C3-3F04-4D5D-9A37-5A32A20F027A}" type="presParOf" srcId="{051A8650-CEC5-4029-B629-387D799A2E63}" destId="{454AF82D-643C-48B9-B703-5D2D045C526E}" srcOrd="3" destOrd="0" presId="urn:microsoft.com/office/officeart/2005/8/layout/vList2"/>
    <dgm:cxn modelId="{78514614-424D-4797-AF22-1B713176F6D6}" type="presParOf" srcId="{051A8650-CEC5-4029-B629-387D799A2E63}" destId="{8A03AA31-DE8A-432C-8049-2723082F13BB}" srcOrd="4" destOrd="0" presId="urn:microsoft.com/office/officeart/2005/8/layout/vList2"/>
    <dgm:cxn modelId="{4F7ED744-B8B2-4B0B-BD7F-15B9B8EB97FA}" type="presParOf" srcId="{051A8650-CEC5-4029-B629-387D799A2E63}" destId="{55C66538-9B0F-45BB-A540-861674B01C62}" srcOrd="5" destOrd="0" presId="urn:microsoft.com/office/officeart/2005/8/layout/vList2"/>
    <dgm:cxn modelId="{912E8DDC-333C-4A48-B429-94597F8037C3}" type="presParOf" srcId="{051A8650-CEC5-4029-B629-387D799A2E63}" destId="{4650EC14-CE47-4966-BDEE-9FEC5B1C391D}" srcOrd="6" destOrd="0" presId="urn:microsoft.com/office/officeart/2005/8/layout/vList2"/>
    <dgm:cxn modelId="{C354F88A-B9A2-442A-88C9-D178DDDF3FA6}" type="presParOf" srcId="{051A8650-CEC5-4029-B629-387D799A2E63}" destId="{4511995C-6C5B-4E75-ADEA-4E716F83DFF7}" srcOrd="7" destOrd="0" presId="urn:microsoft.com/office/officeart/2005/8/layout/vList2"/>
    <dgm:cxn modelId="{D0B6C281-35B7-48B3-BD4F-BC68F9B4E703}" type="presParOf" srcId="{051A8650-CEC5-4029-B629-387D799A2E63}" destId="{8D591099-ADCC-46D0-A85F-F8D3935A1A79}" srcOrd="8" destOrd="0" presId="urn:microsoft.com/office/officeart/2005/8/layout/vList2"/>
    <dgm:cxn modelId="{0BFC449E-D2A3-4CA1-92B4-40A0055E9040}" type="presParOf" srcId="{051A8650-CEC5-4029-B629-387D799A2E63}" destId="{77FE8096-D6AF-4571-A9AD-F78B2A60789B}" srcOrd="9" destOrd="0" presId="urn:microsoft.com/office/officeart/2005/8/layout/vList2"/>
    <dgm:cxn modelId="{5A564784-5EB8-4995-829F-E1B7DDF98959}" type="presParOf" srcId="{051A8650-CEC5-4029-B629-387D799A2E63}" destId="{1E522CC3-14B1-4C6A-B8AA-8524D464177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AC1A49-4D62-4AED-9614-F9A6591523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3F23EA-3943-466C-8E4B-237E7363B6E6}">
      <dgm:prSet/>
      <dgm:spPr/>
      <dgm:t>
        <a:bodyPr/>
        <a:lstStyle/>
        <a:p>
          <a:pPr rtl="0"/>
          <a:r>
            <a:rPr lang="ru-RU" dirty="0"/>
            <a:t> WCF може обмінюватись сповіщеннями використовуючи любий формат (SOAP є стандартом)</a:t>
          </a:r>
          <a:endParaRPr lang="en-US" dirty="0"/>
        </a:p>
      </dgm:t>
    </dgm:pt>
    <dgm:pt modelId="{5734DA7A-91D9-4BD5-9730-E99A2CE3F996}" type="parTrans" cxnId="{D6E0866F-599C-4613-97D1-FB149324BB0C}">
      <dgm:prSet/>
      <dgm:spPr/>
      <dgm:t>
        <a:bodyPr/>
        <a:lstStyle/>
        <a:p>
          <a:endParaRPr lang="en-US"/>
        </a:p>
      </dgm:t>
    </dgm:pt>
    <dgm:pt modelId="{39908F26-BFA2-446A-95A6-81C620CCB426}" type="sibTrans" cxnId="{D6E0866F-599C-4613-97D1-FB149324BB0C}">
      <dgm:prSet/>
      <dgm:spPr/>
      <dgm:t>
        <a:bodyPr/>
        <a:lstStyle/>
        <a:p>
          <a:endParaRPr lang="en-US"/>
        </a:p>
      </dgm:t>
    </dgm:pt>
    <dgm:pt modelId="{34F522CF-2A6E-469A-A9A3-F2A960CCC9D6}">
      <dgm:prSet/>
      <dgm:spPr/>
      <dgm:t>
        <a:bodyPr/>
        <a:lstStyle/>
        <a:p>
          <a:pPr rtl="0"/>
          <a:r>
            <a:rPr lang="ru-RU" dirty="0"/>
            <a:t>WCF може використовувати любий транспортний протокол, будь це HTTP, TCP, MSMQ, та інше</a:t>
          </a:r>
          <a:endParaRPr lang="en-US" dirty="0"/>
        </a:p>
      </dgm:t>
    </dgm:pt>
    <dgm:pt modelId="{67CECD5C-76E0-47BC-B439-2F095151979C}" type="parTrans" cxnId="{B237C9B9-34E8-4A52-BFAF-EAF8C37A5E5F}">
      <dgm:prSet/>
      <dgm:spPr/>
      <dgm:t>
        <a:bodyPr/>
        <a:lstStyle/>
        <a:p>
          <a:endParaRPr lang="en-US"/>
        </a:p>
      </dgm:t>
    </dgm:pt>
    <dgm:pt modelId="{C5E6C54A-1E9A-489F-9CD0-39DD27586F09}" type="sibTrans" cxnId="{B237C9B9-34E8-4A52-BFAF-EAF8C37A5E5F}">
      <dgm:prSet/>
      <dgm:spPr/>
      <dgm:t>
        <a:bodyPr/>
        <a:lstStyle/>
        <a:p>
          <a:endParaRPr lang="en-US"/>
        </a:p>
      </dgm:t>
    </dgm:pt>
    <dgm:pt modelId="{BBB5477D-ABC7-4260-BB50-2809C7DF2B0E}">
      <dgm:prSet/>
      <dgm:spPr/>
      <dgm:t>
        <a:bodyPr/>
        <a:lstStyle/>
        <a:p>
          <a:r>
            <a:rPr lang="ru-RU" dirty="0"/>
            <a:t>WCF має декілька варіацій для хостингу, а саме: ISS, WAS (Windows Process Activation Services), Console Application, WCF provided Host</a:t>
          </a:r>
          <a:endParaRPr lang="en-US" dirty="0"/>
        </a:p>
      </dgm:t>
    </dgm:pt>
    <dgm:pt modelId="{588975A4-6B3F-4C68-9F5E-9F329E91BEC6}" type="parTrans" cxnId="{E0767919-D902-4D2B-A9BC-41C282CA772C}">
      <dgm:prSet/>
      <dgm:spPr/>
      <dgm:t>
        <a:bodyPr/>
        <a:lstStyle/>
        <a:p>
          <a:endParaRPr lang="en-US"/>
        </a:p>
      </dgm:t>
    </dgm:pt>
    <dgm:pt modelId="{C8327E1F-41F1-4AFC-BCCF-ECFA3061799A}" type="sibTrans" cxnId="{E0767919-D902-4D2B-A9BC-41C282CA772C}">
      <dgm:prSet/>
      <dgm:spPr/>
      <dgm:t>
        <a:bodyPr/>
        <a:lstStyle/>
        <a:p>
          <a:endParaRPr lang="en-US"/>
        </a:p>
      </dgm:t>
    </dgm:pt>
    <dgm:pt modelId="{63AC0E32-D8CC-40AF-9A56-59F881ED557F}">
      <dgm:prSet/>
      <dgm:spPr/>
      <dgm:t>
        <a:bodyPr/>
        <a:lstStyle/>
        <a:p>
          <a:r>
            <a:rPr lang="ru-RU" dirty="0"/>
            <a:t>WCF використовує DataContractSerializer. DataContractSerializer набагато краще за продуктивністю, в порівняні з XmlSerializer</a:t>
          </a:r>
          <a:endParaRPr lang="en-US" dirty="0"/>
        </a:p>
      </dgm:t>
    </dgm:pt>
    <dgm:pt modelId="{9E500CF7-8209-4E6B-AF95-9C99DF8F5178}" type="parTrans" cxnId="{F3A8AC0F-59A8-484A-871A-FDE1CCBA1D75}">
      <dgm:prSet/>
      <dgm:spPr/>
      <dgm:t>
        <a:bodyPr/>
        <a:lstStyle/>
        <a:p>
          <a:endParaRPr lang="en-US"/>
        </a:p>
      </dgm:t>
    </dgm:pt>
    <dgm:pt modelId="{902276FC-F0E3-47B3-B851-FFC26B14D193}" type="sibTrans" cxnId="{F3A8AC0F-59A8-484A-871A-FDE1CCBA1D75}">
      <dgm:prSet/>
      <dgm:spPr/>
      <dgm:t>
        <a:bodyPr/>
        <a:lstStyle/>
        <a:p>
          <a:endParaRPr lang="en-US"/>
        </a:p>
      </dgm:t>
    </dgm:pt>
    <dgm:pt modelId="{051A8650-CEC5-4029-B629-387D799A2E63}" type="pres">
      <dgm:prSet presAssocID="{E7AC1A49-4D62-4AED-9614-F9A659152335}" presName="linear" presStyleCnt="0">
        <dgm:presLayoutVars>
          <dgm:animLvl val="lvl"/>
          <dgm:resizeHandles val="exact"/>
        </dgm:presLayoutVars>
      </dgm:prSet>
      <dgm:spPr/>
    </dgm:pt>
    <dgm:pt modelId="{72E1F17C-FC93-4FAE-A0C5-ACCDC6012174}" type="pres">
      <dgm:prSet presAssocID="{A33F23EA-3943-466C-8E4B-237E7363B6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6FEEDE-ADF9-4A4F-8D2F-2003D1F6A566}" type="pres">
      <dgm:prSet presAssocID="{39908F26-BFA2-446A-95A6-81C620CCB426}" presName="spacer" presStyleCnt="0"/>
      <dgm:spPr/>
    </dgm:pt>
    <dgm:pt modelId="{D5090F54-3EFF-426B-8C6C-E4F5152C7195}" type="pres">
      <dgm:prSet presAssocID="{34F522CF-2A6E-469A-A9A3-F2A960CCC9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4AF82D-643C-48B9-B703-5D2D045C526E}" type="pres">
      <dgm:prSet presAssocID="{C5E6C54A-1E9A-489F-9CD0-39DD27586F09}" presName="spacer" presStyleCnt="0"/>
      <dgm:spPr/>
    </dgm:pt>
    <dgm:pt modelId="{8A03AA31-DE8A-432C-8049-2723082F13BB}" type="pres">
      <dgm:prSet presAssocID="{BBB5477D-ABC7-4260-BB50-2809C7DF2B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C66538-9B0F-45BB-A540-861674B01C62}" type="pres">
      <dgm:prSet presAssocID="{C8327E1F-41F1-4AFC-BCCF-ECFA3061799A}" presName="spacer" presStyleCnt="0"/>
      <dgm:spPr/>
    </dgm:pt>
    <dgm:pt modelId="{4650EC14-CE47-4966-BDEE-9FEC5B1C391D}" type="pres">
      <dgm:prSet presAssocID="{63AC0E32-D8CC-40AF-9A56-59F881ED55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BCBE05-A495-4739-A3A3-6E940C3B8FB8}" type="presOf" srcId="{34F522CF-2A6E-469A-A9A3-F2A960CCC9D6}" destId="{D5090F54-3EFF-426B-8C6C-E4F5152C7195}" srcOrd="0" destOrd="0" presId="urn:microsoft.com/office/officeart/2005/8/layout/vList2"/>
    <dgm:cxn modelId="{F3A8AC0F-59A8-484A-871A-FDE1CCBA1D75}" srcId="{E7AC1A49-4D62-4AED-9614-F9A659152335}" destId="{63AC0E32-D8CC-40AF-9A56-59F881ED557F}" srcOrd="3" destOrd="0" parTransId="{9E500CF7-8209-4E6B-AF95-9C99DF8F5178}" sibTransId="{902276FC-F0E3-47B3-B851-FFC26B14D193}"/>
    <dgm:cxn modelId="{E0767919-D902-4D2B-A9BC-41C282CA772C}" srcId="{E7AC1A49-4D62-4AED-9614-F9A659152335}" destId="{BBB5477D-ABC7-4260-BB50-2809C7DF2B0E}" srcOrd="2" destOrd="0" parTransId="{588975A4-6B3F-4C68-9F5E-9F329E91BEC6}" sibTransId="{C8327E1F-41F1-4AFC-BCCF-ECFA3061799A}"/>
    <dgm:cxn modelId="{D51A945B-82C7-4402-A845-206931B26FE2}" type="presOf" srcId="{BBB5477D-ABC7-4260-BB50-2809C7DF2B0E}" destId="{8A03AA31-DE8A-432C-8049-2723082F13BB}" srcOrd="0" destOrd="0" presId="urn:microsoft.com/office/officeart/2005/8/layout/vList2"/>
    <dgm:cxn modelId="{D6E0866F-599C-4613-97D1-FB149324BB0C}" srcId="{E7AC1A49-4D62-4AED-9614-F9A659152335}" destId="{A33F23EA-3943-466C-8E4B-237E7363B6E6}" srcOrd="0" destOrd="0" parTransId="{5734DA7A-91D9-4BD5-9730-E99A2CE3F996}" sibTransId="{39908F26-BFA2-446A-95A6-81C620CCB426}"/>
    <dgm:cxn modelId="{B1640859-3BAE-4EB0-9374-27F2A5062EFC}" type="presOf" srcId="{E7AC1A49-4D62-4AED-9614-F9A659152335}" destId="{051A8650-CEC5-4029-B629-387D799A2E63}" srcOrd="0" destOrd="0" presId="urn:microsoft.com/office/officeart/2005/8/layout/vList2"/>
    <dgm:cxn modelId="{3A316584-0F41-45FB-936C-C6CBB4989492}" type="presOf" srcId="{A33F23EA-3943-466C-8E4B-237E7363B6E6}" destId="{72E1F17C-FC93-4FAE-A0C5-ACCDC6012174}" srcOrd="0" destOrd="0" presId="urn:microsoft.com/office/officeart/2005/8/layout/vList2"/>
    <dgm:cxn modelId="{B237C9B9-34E8-4A52-BFAF-EAF8C37A5E5F}" srcId="{E7AC1A49-4D62-4AED-9614-F9A659152335}" destId="{34F522CF-2A6E-469A-A9A3-F2A960CCC9D6}" srcOrd="1" destOrd="0" parTransId="{67CECD5C-76E0-47BC-B439-2F095151979C}" sibTransId="{C5E6C54A-1E9A-489F-9CD0-39DD27586F09}"/>
    <dgm:cxn modelId="{82BA02E6-97C5-4274-B405-32B505C8E885}" type="presOf" srcId="{63AC0E32-D8CC-40AF-9A56-59F881ED557F}" destId="{4650EC14-CE47-4966-BDEE-9FEC5B1C391D}" srcOrd="0" destOrd="0" presId="urn:microsoft.com/office/officeart/2005/8/layout/vList2"/>
    <dgm:cxn modelId="{B7192E46-EFC2-41F4-BDFC-0870E0729A2D}" type="presParOf" srcId="{051A8650-CEC5-4029-B629-387D799A2E63}" destId="{72E1F17C-FC93-4FAE-A0C5-ACCDC6012174}" srcOrd="0" destOrd="0" presId="urn:microsoft.com/office/officeart/2005/8/layout/vList2"/>
    <dgm:cxn modelId="{B929F3DD-7129-46AB-8C52-C72804CCE37D}" type="presParOf" srcId="{051A8650-CEC5-4029-B629-387D799A2E63}" destId="{476FEEDE-ADF9-4A4F-8D2F-2003D1F6A566}" srcOrd="1" destOrd="0" presId="urn:microsoft.com/office/officeart/2005/8/layout/vList2"/>
    <dgm:cxn modelId="{55CF29D2-8AA5-40FD-88A9-091C1C99D8C8}" type="presParOf" srcId="{051A8650-CEC5-4029-B629-387D799A2E63}" destId="{D5090F54-3EFF-426B-8C6C-E4F5152C7195}" srcOrd="2" destOrd="0" presId="urn:microsoft.com/office/officeart/2005/8/layout/vList2"/>
    <dgm:cxn modelId="{7C48E3C3-3F04-4D5D-9A37-5A32A20F027A}" type="presParOf" srcId="{051A8650-CEC5-4029-B629-387D799A2E63}" destId="{454AF82D-643C-48B9-B703-5D2D045C526E}" srcOrd="3" destOrd="0" presId="urn:microsoft.com/office/officeart/2005/8/layout/vList2"/>
    <dgm:cxn modelId="{78514614-424D-4797-AF22-1B713176F6D6}" type="presParOf" srcId="{051A8650-CEC5-4029-B629-387D799A2E63}" destId="{8A03AA31-DE8A-432C-8049-2723082F13BB}" srcOrd="4" destOrd="0" presId="urn:microsoft.com/office/officeart/2005/8/layout/vList2"/>
    <dgm:cxn modelId="{4F7ED744-B8B2-4B0B-BD7F-15B9B8EB97FA}" type="presParOf" srcId="{051A8650-CEC5-4029-B629-387D799A2E63}" destId="{55C66538-9B0F-45BB-A540-861674B01C62}" srcOrd="5" destOrd="0" presId="urn:microsoft.com/office/officeart/2005/8/layout/vList2"/>
    <dgm:cxn modelId="{912E8DDC-333C-4A48-B429-94597F8037C3}" type="presParOf" srcId="{051A8650-CEC5-4029-B629-387D799A2E63}" destId="{4650EC14-CE47-4966-BDEE-9FEC5B1C39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A6F6E6-A271-43C1-B57D-FFAF74F0E2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222DE1-11CD-47DF-8899-DEC625A84371}">
      <dgm:prSet/>
      <dgm:spPr/>
      <dgm:t>
        <a:bodyPr/>
        <a:lstStyle/>
        <a:p>
          <a:r>
            <a:rPr lang="ru-RU"/>
            <a:t>Він підтримує орієнтовану на сервіс архітектуру.</a:t>
          </a:r>
          <a:endParaRPr lang="en-US"/>
        </a:p>
      </dgm:t>
    </dgm:pt>
    <dgm:pt modelId="{379F1F1C-6E02-4E58-8441-DFE8C57EB705}" type="parTrans" cxnId="{0DF4657F-B272-430F-838F-46685AE427B4}">
      <dgm:prSet/>
      <dgm:spPr/>
      <dgm:t>
        <a:bodyPr/>
        <a:lstStyle/>
        <a:p>
          <a:endParaRPr lang="en-US"/>
        </a:p>
      </dgm:t>
    </dgm:pt>
    <dgm:pt modelId="{7C5DFBFE-B5D1-4439-8ADD-7AB0B9208F6D}" type="sibTrans" cxnId="{0DF4657F-B272-430F-838F-46685AE427B4}">
      <dgm:prSet/>
      <dgm:spPr/>
      <dgm:t>
        <a:bodyPr/>
        <a:lstStyle/>
        <a:p>
          <a:endParaRPr lang="en-US"/>
        </a:p>
      </dgm:t>
    </dgm:pt>
    <dgm:pt modelId="{0DC50BEF-C5BF-45F1-8215-05A709A3BE9A}">
      <dgm:prSet/>
      <dgm:spPr/>
      <dgm:t>
        <a:bodyPr/>
        <a:lstStyle/>
        <a:p>
          <a:r>
            <a:rPr lang="ru-RU"/>
            <a:t>Він підтримує багаторазовий транспорт і кодування.</a:t>
          </a:r>
          <a:endParaRPr lang="en-US"/>
        </a:p>
      </dgm:t>
    </dgm:pt>
    <dgm:pt modelId="{D12F9F94-3F87-44FD-AAF7-0D7F55176711}" type="parTrans" cxnId="{72911A7F-566C-4CF8-9812-35826C0F9EE8}">
      <dgm:prSet/>
      <dgm:spPr/>
      <dgm:t>
        <a:bodyPr/>
        <a:lstStyle/>
        <a:p>
          <a:endParaRPr lang="en-US"/>
        </a:p>
      </dgm:t>
    </dgm:pt>
    <dgm:pt modelId="{6B9F7ECC-9522-454A-BAC1-60EEA948EB47}" type="sibTrans" cxnId="{72911A7F-566C-4CF8-9812-35826C0F9EE8}">
      <dgm:prSet/>
      <dgm:spPr/>
      <dgm:t>
        <a:bodyPr/>
        <a:lstStyle/>
        <a:p>
          <a:endParaRPr lang="en-US"/>
        </a:p>
      </dgm:t>
    </dgm:pt>
    <dgm:pt modelId="{082AF36C-11BB-4C22-81E0-8BCCE89C9B27}">
      <dgm:prSet/>
      <dgm:spPr/>
      <dgm:t>
        <a:bodyPr/>
        <a:lstStyle/>
        <a:p>
          <a:r>
            <a:rPr lang="ru-RU"/>
            <a:t>Кілька моделей повідомлень.</a:t>
          </a:r>
          <a:endParaRPr lang="en-US"/>
        </a:p>
      </dgm:t>
    </dgm:pt>
    <dgm:pt modelId="{902B4D14-D47D-401C-ACDC-E98CEEF4D1EF}" type="parTrans" cxnId="{7E08A308-9526-41E8-A18B-D15E35E8E1D1}">
      <dgm:prSet/>
      <dgm:spPr/>
      <dgm:t>
        <a:bodyPr/>
        <a:lstStyle/>
        <a:p>
          <a:endParaRPr lang="en-US"/>
        </a:p>
      </dgm:t>
    </dgm:pt>
    <dgm:pt modelId="{319EBFC1-EAD8-4E7E-B1E2-DA23F47354F3}" type="sibTrans" cxnId="{7E08A308-9526-41E8-A18B-D15E35E8E1D1}">
      <dgm:prSet/>
      <dgm:spPr/>
      <dgm:t>
        <a:bodyPr/>
        <a:lstStyle/>
        <a:p>
          <a:endParaRPr lang="en-US"/>
        </a:p>
      </dgm:t>
    </dgm:pt>
    <dgm:pt modelId="{41BC27C2-08D6-4F89-8477-592B8A0F35E5}">
      <dgm:prSet/>
      <dgm:spPr/>
      <dgm:t>
        <a:bodyPr/>
        <a:lstStyle/>
        <a:p>
          <a:r>
            <a:rPr lang="ru-RU"/>
            <a:t>Договори даних.</a:t>
          </a:r>
          <a:endParaRPr lang="en-US"/>
        </a:p>
      </dgm:t>
    </dgm:pt>
    <dgm:pt modelId="{35FAEC85-7B68-44C9-88D9-46C4D204F34F}" type="parTrans" cxnId="{1CE41FFC-769D-481E-8287-5D4856EA2DD1}">
      <dgm:prSet/>
      <dgm:spPr/>
      <dgm:t>
        <a:bodyPr/>
        <a:lstStyle/>
        <a:p>
          <a:endParaRPr lang="en-US"/>
        </a:p>
      </dgm:t>
    </dgm:pt>
    <dgm:pt modelId="{93F65369-84C0-44B5-BF5D-3FB38EF9B8F7}" type="sibTrans" cxnId="{1CE41FFC-769D-481E-8287-5D4856EA2DD1}">
      <dgm:prSet/>
      <dgm:spPr/>
      <dgm:t>
        <a:bodyPr/>
        <a:lstStyle/>
        <a:p>
          <a:endParaRPr lang="en-US"/>
        </a:p>
      </dgm:t>
    </dgm:pt>
    <dgm:pt modelId="{5BF60F59-3465-43E4-A025-42D8242DA6A3}">
      <dgm:prSet/>
      <dgm:spPr/>
      <dgm:t>
        <a:bodyPr/>
        <a:lstStyle/>
        <a:p>
          <a:r>
            <a:rPr lang="ru-RU"/>
            <a:t>Службові метадані.</a:t>
          </a:r>
          <a:endParaRPr lang="en-US"/>
        </a:p>
      </dgm:t>
    </dgm:pt>
    <dgm:pt modelId="{547FBD58-9802-4696-9FCC-51000FE1E768}" type="parTrans" cxnId="{3796B68D-1A89-4E27-9F9A-48A6F5104936}">
      <dgm:prSet/>
      <dgm:spPr/>
      <dgm:t>
        <a:bodyPr/>
        <a:lstStyle/>
        <a:p>
          <a:endParaRPr lang="en-US"/>
        </a:p>
      </dgm:t>
    </dgm:pt>
    <dgm:pt modelId="{524F31C2-E3A7-4192-911B-EE155DCBE07A}" type="sibTrans" cxnId="{3796B68D-1A89-4E27-9F9A-48A6F5104936}">
      <dgm:prSet/>
      <dgm:spPr/>
      <dgm:t>
        <a:bodyPr/>
        <a:lstStyle/>
        <a:p>
          <a:endParaRPr lang="en-US"/>
        </a:p>
      </dgm:t>
    </dgm:pt>
    <dgm:pt modelId="{34D585DF-0F0D-4E29-B224-80920B0056BC}">
      <dgm:prSet/>
      <dgm:spPr/>
      <dgm:t>
        <a:bodyPr/>
        <a:lstStyle/>
        <a:p>
          <a:r>
            <a:rPr lang="ru-RU"/>
            <a:t>Міцні повідомлення.</a:t>
          </a:r>
          <a:endParaRPr lang="en-US"/>
        </a:p>
      </dgm:t>
    </dgm:pt>
    <dgm:pt modelId="{7B240884-DFA4-4B71-B4A4-005C6B1097C1}" type="parTrans" cxnId="{CC9F7A25-613D-44D2-B08C-95B15E4E48A8}">
      <dgm:prSet/>
      <dgm:spPr/>
      <dgm:t>
        <a:bodyPr/>
        <a:lstStyle/>
        <a:p>
          <a:endParaRPr lang="en-US"/>
        </a:p>
      </dgm:t>
    </dgm:pt>
    <dgm:pt modelId="{E56FCA57-6F02-42A3-A319-AF6C751717BA}" type="sibTrans" cxnId="{CC9F7A25-613D-44D2-B08C-95B15E4E48A8}">
      <dgm:prSet/>
      <dgm:spPr/>
      <dgm:t>
        <a:bodyPr/>
        <a:lstStyle/>
        <a:p>
          <a:endParaRPr lang="en-US"/>
        </a:p>
      </dgm:t>
    </dgm:pt>
    <dgm:pt modelId="{C06E162F-94A7-4A3E-B392-6F05C940F4F0}">
      <dgm:prSet/>
      <dgm:spPr/>
      <dgm:t>
        <a:bodyPr/>
        <a:lstStyle/>
        <a:p>
          <a:r>
            <a:rPr lang="ru-RU"/>
            <a:t>Надійні повідомлення в черзі.</a:t>
          </a:r>
          <a:endParaRPr lang="en-US"/>
        </a:p>
      </dgm:t>
    </dgm:pt>
    <dgm:pt modelId="{07A4837E-81B9-4254-AA91-457E99C1EE14}" type="parTrans" cxnId="{7BB2ACBC-3509-4131-BEE8-0501CEEF7568}">
      <dgm:prSet/>
      <dgm:spPr/>
      <dgm:t>
        <a:bodyPr/>
        <a:lstStyle/>
        <a:p>
          <a:endParaRPr lang="en-US"/>
        </a:p>
      </dgm:t>
    </dgm:pt>
    <dgm:pt modelId="{13CB28B6-1F67-4456-907C-635B2E8446E4}" type="sibTrans" cxnId="{7BB2ACBC-3509-4131-BEE8-0501CEEF7568}">
      <dgm:prSet/>
      <dgm:spPr/>
      <dgm:t>
        <a:bodyPr/>
        <a:lstStyle/>
        <a:p>
          <a:endParaRPr lang="en-US"/>
        </a:p>
      </dgm:t>
    </dgm:pt>
    <dgm:pt modelId="{07C59822-C059-43B1-91D3-B3B0B4AF6B5B}">
      <dgm:prSet/>
      <dgm:spPr/>
      <dgm:t>
        <a:bodyPr/>
        <a:lstStyle/>
        <a:p>
          <a:r>
            <a:rPr lang="ru-RU"/>
            <a:t>Підтримка Ajax та відпочинку.</a:t>
          </a:r>
          <a:endParaRPr lang="en-US"/>
        </a:p>
      </dgm:t>
    </dgm:pt>
    <dgm:pt modelId="{530B4452-441A-47FA-965A-E4F0A297003E}" type="parTrans" cxnId="{6EE046C4-E7AE-4115-913F-59B3F8A97DAE}">
      <dgm:prSet/>
      <dgm:spPr/>
      <dgm:t>
        <a:bodyPr/>
        <a:lstStyle/>
        <a:p>
          <a:endParaRPr lang="en-US"/>
        </a:p>
      </dgm:t>
    </dgm:pt>
    <dgm:pt modelId="{8AF81A65-56E3-4B48-9D24-7C245A9BF919}" type="sibTrans" cxnId="{6EE046C4-E7AE-4115-913F-59B3F8A97DAE}">
      <dgm:prSet/>
      <dgm:spPr/>
      <dgm:t>
        <a:bodyPr/>
        <a:lstStyle/>
        <a:p>
          <a:endParaRPr lang="en-US"/>
        </a:p>
      </dgm:t>
    </dgm:pt>
    <dgm:pt modelId="{4C57B828-1A8D-46F9-ABE5-E3221AB1C836}" type="pres">
      <dgm:prSet presAssocID="{58A6F6E6-A271-43C1-B57D-FFAF74F0E2A0}" presName="vert0" presStyleCnt="0">
        <dgm:presLayoutVars>
          <dgm:dir/>
          <dgm:animOne val="branch"/>
          <dgm:animLvl val="lvl"/>
        </dgm:presLayoutVars>
      </dgm:prSet>
      <dgm:spPr/>
    </dgm:pt>
    <dgm:pt modelId="{A236003E-9789-4238-9939-E9E553B463AC}" type="pres">
      <dgm:prSet presAssocID="{3D222DE1-11CD-47DF-8899-DEC625A84371}" presName="thickLine" presStyleLbl="alignNode1" presStyleIdx="0" presStyleCnt="8"/>
      <dgm:spPr/>
    </dgm:pt>
    <dgm:pt modelId="{5095C018-9C8E-4697-BC5E-9A2A5A51B34C}" type="pres">
      <dgm:prSet presAssocID="{3D222DE1-11CD-47DF-8899-DEC625A84371}" presName="horz1" presStyleCnt="0"/>
      <dgm:spPr/>
    </dgm:pt>
    <dgm:pt modelId="{B0A614A2-02BB-4F1E-B929-A16732BD8176}" type="pres">
      <dgm:prSet presAssocID="{3D222DE1-11CD-47DF-8899-DEC625A84371}" presName="tx1" presStyleLbl="revTx" presStyleIdx="0" presStyleCnt="8"/>
      <dgm:spPr/>
    </dgm:pt>
    <dgm:pt modelId="{7F0A4929-63D6-454E-ABFF-E50823BA2D6F}" type="pres">
      <dgm:prSet presAssocID="{3D222DE1-11CD-47DF-8899-DEC625A84371}" presName="vert1" presStyleCnt="0"/>
      <dgm:spPr/>
    </dgm:pt>
    <dgm:pt modelId="{4FB5FDE5-FF9F-414B-99DC-E9B1FBF9F3E3}" type="pres">
      <dgm:prSet presAssocID="{0DC50BEF-C5BF-45F1-8215-05A709A3BE9A}" presName="thickLine" presStyleLbl="alignNode1" presStyleIdx="1" presStyleCnt="8"/>
      <dgm:spPr/>
    </dgm:pt>
    <dgm:pt modelId="{9BB872F4-D6F9-4EA1-A848-F6901C324CDD}" type="pres">
      <dgm:prSet presAssocID="{0DC50BEF-C5BF-45F1-8215-05A709A3BE9A}" presName="horz1" presStyleCnt="0"/>
      <dgm:spPr/>
    </dgm:pt>
    <dgm:pt modelId="{CDA0E21C-8C15-42E1-A9A8-F363AA235426}" type="pres">
      <dgm:prSet presAssocID="{0DC50BEF-C5BF-45F1-8215-05A709A3BE9A}" presName="tx1" presStyleLbl="revTx" presStyleIdx="1" presStyleCnt="8"/>
      <dgm:spPr/>
    </dgm:pt>
    <dgm:pt modelId="{2EFE2C0F-5623-4CBD-B758-6823604C5BF4}" type="pres">
      <dgm:prSet presAssocID="{0DC50BEF-C5BF-45F1-8215-05A709A3BE9A}" presName="vert1" presStyleCnt="0"/>
      <dgm:spPr/>
    </dgm:pt>
    <dgm:pt modelId="{7404EFB7-BEB2-4367-9024-E23F06ECBC42}" type="pres">
      <dgm:prSet presAssocID="{082AF36C-11BB-4C22-81E0-8BCCE89C9B27}" presName="thickLine" presStyleLbl="alignNode1" presStyleIdx="2" presStyleCnt="8"/>
      <dgm:spPr/>
    </dgm:pt>
    <dgm:pt modelId="{E80B3FE8-3BB4-42F0-A05F-42BECFD4F2F6}" type="pres">
      <dgm:prSet presAssocID="{082AF36C-11BB-4C22-81E0-8BCCE89C9B27}" presName="horz1" presStyleCnt="0"/>
      <dgm:spPr/>
    </dgm:pt>
    <dgm:pt modelId="{81674C79-1CB2-438A-9281-443451D7976E}" type="pres">
      <dgm:prSet presAssocID="{082AF36C-11BB-4C22-81E0-8BCCE89C9B27}" presName="tx1" presStyleLbl="revTx" presStyleIdx="2" presStyleCnt="8"/>
      <dgm:spPr/>
    </dgm:pt>
    <dgm:pt modelId="{7A8F8F9A-A492-4E31-A14B-48DD9ECCE9B6}" type="pres">
      <dgm:prSet presAssocID="{082AF36C-11BB-4C22-81E0-8BCCE89C9B27}" presName="vert1" presStyleCnt="0"/>
      <dgm:spPr/>
    </dgm:pt>
    <dgm:pt modelId="{A2E89CDB-2F36-4584-BC48-DAEE75D252FD}" type="pres">
      <dgm:prSet presAssocID="{41BC27C2-08D6-4F89-8477-592B8A0F35E5}" presName="thickLine" presStyleLbl="alignNode1" presStyleIdx="3" presStyleCnt="8"/>
      <dgm:spPr/>
    </dgm:pt>
    <dgm:pt modelId="{9CB74BA2-0A6C-4566-BE3A-9D73727BFCCB}" type="pres">
      <dgm:prSet presAssocID="{41BC27C2-08D6-4F89-8477-592B8A0F35E5}" presName="horz1" presStyleCnt="0"/>
      <dgm:spPr/>
    </dgm:pt>
    <dgm:pt modelId="{EBF156EB-67A5-4CFE-A063-CFDBB4B4AD3A}" type="pres">
      <dgm:prSet presAssocID="{41BC27C2-08D6-4F89-8477-592B8A0F35E5}" presName="tx1" presStyleLbl="revTx" presStyleIdx="3" presStyleCnt="8"/>
      <dgm:spPr/>
    </dgm:pt>
    <dgm:pt modelId="{932DE1A8-0A72-43D7-AA0C-29E7501A9D50}" type="pres">
      <dgm:prSet presAssocID="{41BC27C2-08D6-4F89-8477-592B8A0F35E5}" presName="vert1" presStyleCnt="0"/>
      <dgm:spPr/>
    </dgm:pt>
    <dgm:pt modelId="{FB2D75A6-2BDD-439E-BD85-6E17E7D57EB4}" type="pres">
      <dgm:prSet presAssocID="{5BF60F59-3465-43E4-A025-42D8242DA6A3}" presName="thickLine" presStyleLbl="alignNode1" presStyleIdx="4" presStyleCnt="8"/>
      <dgm:spPr/>
    </dgm:pt>
    <dgm:pt modelId="{3AF1857B-7AB7-4716-8BEE-A176158F7DF4}" type="pres">
      <dgm:prSet presAssocID="{5BF60F59-3465-43E4-A025-42D8242DA6A3}" presName="horz1" presStyleCnt="0"/>
      <dgm:spPr/>
    </dgm:pt>
    <dgm:pt modelId="{E1C7A4FF-44B8-4317-AD0A-A2EBD84D190A}" type="pres">
      <dgm:prSet presAssocID="{5BF60F59-3465-43E4-A025-42D8242DA6A3}" presName="tx1" presStyleLbl="revTx" presStyleIdx="4" presStyleCnt="8"/>
      <dgm:spPr/>
    </dgm:pt>
    <dgm:pt modelId="{FC2F4E6E-3D02-4DF1-8E42-C98AF258E26B}" type="pres">
      <dgm:prSet presAssocID="{5BF60F59-3465-43E4-A025-42D8242DA6A3}" presName="vert1" presStyleCnt="0"/>
      <dgm:spPr/>
    </dgm:pt>
    <dgm:pt modelId="{92E2DC8B-DDD3-4BB8-8BCC-E47D935BDFD0}" type="pres">
      <dgm:prSet presAssocID="{34D585DF-0F0D-4E29-B224-80920B0056BC}" presName="thickLine" presStyleLbl="alignNode1" presStyleIdx="5" presStyleCnt="8"/>
      <dgm:spPr/>
    </dgm:pt>
    <dgm:pt modelId="{C1999059-B690-475D-8F26-8F51CDAA25DB}" type="pres">
      <dgm:prSet presAssocID="{34D585DF-0F0D-4E29-B224-80920B0056BC}" presName="horz1" presStyleCnt="0"/>
      <dgm:spPr/>
    </dgm:pt>
    <dgm:pt modelId="{846D2447-B53A-4224-93EB-A2144B32CAAE}" type="pres">
      <dgm:prSet presAssocID="{34D585DF-0F0D-4E29-B224-80920B0056BC}" presName="tx1" presStyleLbl="revTx" presStyleIdx="5" presStyleCnt="8"/>
      <dgm:spPr/>
    </dgm:pt>
    <dgm:pt modelId="{38E7CEFF-D412-4322-9D8E-B4118BADB569}" type="pres">
      <dgm:prSet presAssocID="{34D585DF-0F0D-4E29-B224-80920B0056BC}" presName="vert1" presStyleCnt="0"/>
      <dgm:spPr/>
    </dgm:pt>
    <dgm:pt modelId="{20AB4A04-35C1-46C5-83E5-B6AE7431CB3B}" type="pres">
      <dgm:prSet presAssocID="{C06E162F-94A7-4A3E-B392-6F05C940F4F0}" presName="thickLine" presStyleLbl="alignNode1" presStyleIdx="6" presStyleCnt="8"/>
      <dgm:spPr/>
    </dgm:pt>
    <dgm:pt modelId="{C62CD105-9730-4648-9C68-407D5D0CF749}" type="pres">
      <dgm:prSet presAssocID="{C06E162F-94A7-4A3E-B392-6F05C940F4F0}" presName="horz1" presStyleCnt="0"/>
      <dgm:spPr/>
    </dgm:pt>
    <dgm:pt modelId="{9C15C74B-B5E2-499D-AB61-7C0E87F90426}" type="pres">
      <dgm:prSet presAssocID="{C06E162F-94A7-4A3E-B392-6F05C940F4F0}" presName="tx1" presStyleLbl="revTx" presStyleIdx="6" presStyleCnt="8"/>
      <dgm:spPr/>
    </dgm:pt>
    <dgm:pt modelId="{3A0E68C5-33C7-477E-8556-24D15AF70C53}" type="pres">
      <dgm:prSet presAssocID="{C06E162F-94A7-4A3E-B392-6F05C940F4F0}" presName="vert1" presStyleCnt="0"/>
      <dgm:spPr/>
    </dgm:pt>
    <dgm:pt modelId="{BA3A6D67-F644-4E25-A689-644988F474D8}" type="pres">
      <dgm:prSet presAssocID="{07C59822-C059-43B1-91D3-B3B0B4AF6B5B}" presName="thickLine" presStyleLbl="alignNode1" presStyleIdx="7" presStyleCnt="8"/>
      <dgm:spPr/>
    </dgm:pt>
    <dgm:pt modelId="{219AE4BA-2D73-4554-8CB8-A25E579F19E5}" type="pres">
      <dgm:prSet presAssocID="{07C59822-C059-43B1-91D3-B3B0B4AF6B5B}" presName="horz1" presStyleCnt="0"/>
      <dgm:spPr/>
    </dgm:pt>
    <dgm:pt modelId="{1E9CE2BA-983D-4DAC-BF92-E16B502AAA36}" type="pres">
      <dgm:prSet presAssocID="{07C59822-C059-43B1-91D3-B3B0B4AF6B5B}" presName="tx1" presStyleLbl="revTx" presStyleIdx="7" presStyleCnt="8"/>
      <dgm:spPr/>
    </dgm:pt>
    <dgm:pt modelId="{6D5D71CA-FBB1-43FD-B595-65DA8F0048B5}" type="pres">
      <dgm:prSet presAssocID="{07C59822-C059-43B1-91D3-B3B0B4AF6B5B}" presName="vert1" presStyleCnt="0"/>
      <dgm:spPr/>
    </dgm:pt>
  </dgm:ptLst>
  <dgm:cxnLst>
    <dgm:cxn modelId="{7E08A308-9526-41E8-A18B-D15E35E8E1D1}" srcId="{58A6F6E6-A271-43C1-B57D-FFAF74F0E2A0}" destId="{082AF36C-11BB-4C22-81E0-8BCCE89C9B27}" srcOrd="2" destOrd="0" parTransId="{902B4D14-D47D-401C-ACDC-E98CEEF4D1EF}" sibTransId="{319EBFC1-EAD8-4E7E-B1E2-DA23F47354F3}"/>
    <dgm:cxn modelId="{2E9A0720-017B-48BC-85C9-5E8C34061E6D}" type="presOf" srcId="{41BC27C2-08D6-4F89-8477-592B8A0F35E5}" destId="{EBF156EB-67A5-4CFE-A063-CFDBB4B4AD3A}" srcOrd="0" destOrd="0" presId="urn:microsoft.com/office/officeart/2008/layout/LinedList"/>
    <dgm:cxn modelId="{CC9F7A25-613D-44D2-B08C-95B15E4E48A8}" srcId="{58A6F6E6-A271-43C1-B57D-FFAF74F0E2A0}" destId="{34D585DF-0F0D-4E29-B224-80920B0056BC}" srcOrd="5" destOrd="0" parTransId="{7B240884-DFA4-4B71-B4A4-005C6B1097C1}" sibTransId="{E56FCA57-6F02-42A3-A319-AF6C751717BA}"/>
    <dgm:cxn modelId="{26A15531-C76B-435C-B401-428676D23041}" type="presOf" srcId="{082AF36C-11BB-4C22-81E0-8BCCE89C9B27}" destId="{81674C79-1CB2-438A-9281-443451D7976E}" srcOrd="0" destOrd="0" presId="urn:microsoft.com/office/officeart/2008/layout/LinedList"/>
    <dgm:cxn modelId="{878E6D62-CB9A-4412-8966-C433D097CBA1}" type="presOf" srcId="{C06E162F-94A7-4A3E-B392-6F05C940F4F0}" destId="{9C15C74B-B5E2-499D-AB61-7C0E87F90426}" srcOrd="0" destOrd="0" presId="urn:microsoft.com/office/officeart/2008/layout/LinedList"/>
    <dgm:cxn modelId="{9729B143-C26B-4C12-9582-20F133ABC248}" type="presOf" srcId="{0DC50BEF-C5BF-45F1-8215-05A709A3BE9A}" destId="{CDA0E21C-8C15-42E1-A9A8-F363AA235426}" srcOrd="0" destOrd="0" presId="urn:microsoft.com/office/officeart/2008/layout/LinedList"/>
    <dgm:cxn modelId="{C2BBBE49-B1A0-4A2B-9475-03B91AB02C95}" type="presOf" srcId="{34D585DF-0F0D-4E29-B224-80920B0056BC}" destId="{846D2447-B53A-4224-93EB-A2144B32CAAE}" srcOrd="0" destOrd="0" presId="urn:microsoft.com/office/officeart/2008/layout/LinedList"/>
    <dgm:cxn modelId="{72911A7F-566C-4CF8-9812-35826C0F9EE8}" srcId="{58A6F6E6-A271-43C1-B57D-FFAF74F0E2A0}" destId="{0DC50BEF-C5BF-45F1-8215-05A709A3BE9A}" srcOrd="1" destOrd="0" parTransId="{D12F9F94-3F87-44FD-AAF7-0D7F55176711}" sibTransId="{6B9F7ECC-9522-454A-BAC1-60EEA948EB47}"/>
    <dgm:cxn modelId="{0DF4657F-B272-430F-838F-46685AE427B4}" srcId="{58A6F6E6-A271-43C1-B57D-FFAF74F0E2A0}" destId="{3D222DE1-11CD-47DF-8899-DEC625A84371}" srcOrd="0" destOrd="0" parTransId="{379F1F1C-6E02-4E58-8441-DFE8C57EB705}" sibTransId="{7C5DFBFE-B5D1-4439-8ADD-7AB0B9208F6D}"/>
    <dgm:cxn modelId="{01D54A8D-CDCC-468B-AC9F-DD504F85842B}" type="presOf" srcId="{07C59822-C059-43B1-91D3-B3B0B4AF6B5B}" destId="{1E9CE2BA-983D-4DAC-BF92-E16B502AAA36}" srcOrd="0" destOrd="0" presId="urn:microsoft.com/office/officeart/2008/layout/LinedList"/>
    <dgm:cxn modelId="{3796B68D-1A89-4E27-9F9A-48A6F5104936}" srcId="{58A6F6E6-A271-43C1-B57D-FFAF74F0E2A0}" destId="{5BF60F59-3465-43E4-A025-42D8242DA6A3}" srcOrd="4" destOrd="0" parTransId="{547FBD58-9802-4696-9FCC-51000FE1E768}" sibTransId="{524F31C2-E3A7-4192-911B-EE155DCBE07A}"/>
    <dgm:cxn modelId="{7BB2ACBC-3509-4131-BEE8-0501CEEF7568}" srcId="{58A6F6E6-A271-43C1-B57D-FFAF74F0E2A0}" destId="{C06E162F-94A7-4A3E-B392-6F05C940F4F0}" srcOrd="6" destOrd="0" parTransId="{07A4837E-81B9-4254-AA91-457E99C1EE14}" sibTransId="{13CB28B6-1F67-4456-907C-635B2E8446E4}"/>
    <dgm:cxn modelId="{6EE046C4-E7AE-4115-913F-59B3F8A97DAE}" srcId="{58A6F6E6-A271-43C1-B57D-FFAF74F0E2A0}" destId="{07C59822-C059-43B1-91D3-B3B0B4AF6B5B}" srcOrd="7" destOrd="0" parTransId="{530B4452-441A-47FA-965A-E4F0A297003E}" sibTransId="{8AF81A65-56E3-4B48-9D24-7C245A9BF919}"/>
    <dgm:cxn modelId="{ADB931CF-C32C-4193-A1C3-0B9FBA37D8CF}" type="presOf" srcId="{5BF60F59-3465-43E4-A025-42D8242DA6A3}" destId="{E1C7A4FF-44B8-4317-AD0A-A2EBD84D190A}" srcOrd="0" destOrd="0" presId="urn:microsoft.com/office/officeart/2008/layout/LinedList"/>
    <dgm:cxn modelId="{226A96E5-C3EE-4233-BB3F-3396695018E4}" type="presOf" srcId="{58A6F6E6-A271-43C1-B57D-FFAF74F0E2A0}" destId="{4C57B828-1A8D-46F9-ABE5-E3221AB1C836}" srcOrd="0" destOrd="0" presId="urn:microsoft.com/office/officeart/2008/layout/LinedList"/>
    <dgm:cxn modelId="{6BA100F1-EA29-41CA-9D8B-DFDBDCC81778}" type="presOf" srcId="{3D222DE1-11CD-47DF-8899-DEC625A84371}" destId="{B0A614A2-02BB-4F1E-B929-A16732BD8176}" srcOrd="0" destOrd="0" presId="urn:microsoft.com/office/officeart/2008/layout/LinedList"/>
    <dgm:cxn modelId="{1CE41FFC-769D-481E-8287-5D4856EA2DD1}" srcId="{58A6F6E6-A271-43C1-B57D-FFAF74F0E2A0}" destId="{41BC27C2-08D6-4F89-8477-592B8A0F35E5}" srcOrd="3" destOrd="0" parTransId="{35FAEC85-7B68-44C9-88D9-46C4D204F34F}" sibTransId="{93F65369-84C0-44B5-BF5D-3FB38EF9B8F7}"/>
    <dgm:cxn modelId="{12683D64-944E-4EED-AF30-8A586E3B435A}" type="presParOf" srcId="{4C57B828-1A8D-46F9-ABE5-E3221AB1C836}" destId="{A236003E-9789-4238-9939-E9E553B463AC}" srcOrd="0" destOrd="0" presId="urn:microsoft.com/office/officeart/2008/layout/LinedList"/>
    <dgm:cxn modelId="{C34F8D92-32CF-46F6-AFBF-BFBF9512FD9A}" type="presParOf" srcId="{4C57B828-1A8D-46F9-ABE5-E3221AB1C836}" destId="{5095C018-9C8E-4697-BC5E-9A2A5A51B34C}" srcOrd="1" destOrd="0" presId="urn:microsoft.com/office/officeart/2008/layout/LinedList"/>
    <dgm:cxn modelId="{0AD00599-3CB8-4C02-9E99-3CBA3FB0D1FD}" type="presParOf" srcId="{5095C018-9C8E-4697-BC5E-9A2A5A51B34C}" destId="{B0A614A2-02BB-4F1E-B929-A16732BD8176}" srcOrd="0" destOrd="0" presId="urn:microsoft.com/office/officeart/2008/layout/LinedList"/>
    <dgm:cxn modelId="{F05220DF-EF6A-4E68-8398-8F04D7DC3BB1}" type="presParOf" srcId="{5095C018-9C8E-4697-BC5E-9A2A5A51B34C}" destId="{7F0A4929-63D6-454E-ABFF-E50823BA2D6F}" srcOrd="1" destOrd="0" presId="urn:microsoft.com/office/officeart/2008/layout/LinedList"/>
    <dgm:cxn modelId="{04A1ED7F-06B9-4C98-A67A-AC9083F4699A}" type="presParOf" srcId="{4C57B828-1A8D-46F9-ABE5-E3221AB1C836}" destId="{4FB5FDE5-FF9F-414B-99DC-E9B1FBF9F3E3}" srcOrd="2" destOrd="0" presId="urn:microsoft.com/office/officeart/2008/layout/LinedList"/>
    <dgm:cxn modelId="{EE3A4B11-C940-4107-B200-D32AF1190D38}" type="presParOf" srcId="{4C57B828-1A8D-46F9-ABE5-E3221AB1C836}" destId="{9BB872F4-D6F9-4EA1-A848-F6901C324CDD}" srcOrd="3" destOrd="0" presId="urn:microsoft.com/office/officeart/2008/layout/LinedList"/>
    <dgm:cxn modelId="{6321C3AC-1B0D-43E1-8623-1FE03EAEC05B}" type="presParOf" srcId="{9BB872F4-D6F9-4EA1-A848-F6901C324CDD}" destId="{CDA0E21C-8C15-42E1-A9A8-F363AA235426}" srcOrd="0" destOrd="0" presId="urn:microsoft.com/office/officeart/2008/layout/LinedList"/>
    <dgm:cxn modelId="{6F5EDB2B-48EA-4971-B9FB-886DD4DDAC92}" type="presParOf" srcId="{9BB872F4-D6F9-4EA1-A848-F6901C324CDD}" destId="{2EFE2C0F-5623-4CBD-B758-6823604C5BF4}" srcOrd="1" destOrd="0" presId="urn:microsoft.com/office/officeart/2008/layout/LinedList"/>
    <dgm:cxn modelId="{CBDED956-A412-4AB6-B858-C1E45798AFAB}" type="presParOf" srcId="{4C57B828-1A8D-46F9-ABE5-E3221AB1C836}" destId="{7404EFB7-BEB2-4367-9024-E23F06ECBC42}" srcOrd="4" destOrd="0" presId="urn:microsoft.com/office/officeart/2008/layout/LinedList"/>
    <dgm:cxn modelId="{5A976999-B28A-41DC-9283-AF835956F85F}" type="presParOf" srcId="{4C57B828-1A8D-46F9-ABE5-E3221AB1C836}" destId="{E80B3FE8-3BB4-42F0-A05F-42BECFD4F2F6}" srcOrd="5" destOrd="0" presId="urn:microsoft.com/office/officeart/2008/layout/LinedList"/>
    <dgm:cxn modelId="{B6D11839-6ED0-48E3-88DB-F45312633203}" type="presParOf" srcId="{E80B3FE8-3BB4-42F0-A05F-42BECFD4F2F6}" destId="{81674C79-1CB2-438A-9281-443451D7976E}" srcOrd="0" destOrd="0" presId="urn:microsoft.com/office/officeart/2008/layout/LinedList"/>
    <dgm:cxn modelId="{ADDFAE38-E498-4029-8B96-76B58712B050}" type="presParOf" srcId="{E80B3FE8-3BB4-42F0-A05F-42BECFD4F2F6}" destId="{7A8F8F9A-A492-4E31-A14B-48DD9ECCE9B6}" srcOrd="1" destOrd="0" presId="urn:microsoft.com/office/officeart/2008/layout/LinedList"/>
    <dgm:cxn modelId="{783E3CB0-3EC8-4291-AC91-E27CF318F473}" type="presParOf" srcId="{4C57B828-1A8D-46F9-ABE5-E3221AB1C836}" destId="{A2E89CDB-2F36-4584-BC48-DAEE75D252FD}" srcOrd="6" destOrd="0" presId="urn:microsoft.com/office/officeart/2008/layout/LinedList"/>
    <dgm:cxn modelId="{7F111D66-D73B-44E6-90E3-4925B89F7073}" type="presParOf" srcId="{4C57B828-1A8D-46F9-ABE5-E3221AB1C836}" destId="{9CB74BA2-0A6C-4566-BE3A-9D73727BFCCB}" srcOrd="7" destOrd="0" presId="urn:microsoft.com/office/officeart/2008/layout/LinedList"/>
    <dgm:cxn modelId="{7311F632-6349-49F1-A3FF-A0AA9680AD1B}" type="presParOf" srcId="{9CB74BA2-0A6C-4566-BE3A-9D73727BFCCB}" destId="{EBF156EB-67A5-4CFE-A063-CFDBB4B4AD3A}" srcOrd="0" destOrd="0" presId="urn:microsoft.com/office/officeart/2008/layout/LinedList"/>
    <dgm:cxn modelId="{7AB61222-AE88-467D-9381-E33575A99E2E}" type="presParOf" srcId="{9CB74BA2-0A6C-4566-BE3A-9D73727BFCCB}" destId="{932DE1A8-0A72-43D7-AA0C-29E7501A9D50}" srcOrd="1" destOrd="0" presId="urn:microsoft.com/office/officeart/2008/layout/LinedList"/>
    <dgm:cxn modelId="{B20C266F-847F-4656-AABB-39186D8A6B04}" type="presParOf" srcId="{4C57B828-1A8D-46F9-ABE5-E3221AB1C836}" destId="{FB2D75A6-2BDD-439E-BD85-6E17E7D57EB4}" srcOrd="8" destOrd="0" presId="urn:microsoft.com/office/officeart/2008/layout/LinedList"/>
    <dgm:cxn modelId="{EB6A1771-0C1E-4760-8C10-AE36F5C8A1CC}" type="presParOf" srcId="{4C57B828-1A8D-46F9-ABE5-E3221AB1C836}" destId="{3AF1857B-7AB7-4716-8BEE-A176158F7DF4}" srcOrd="9" destOrd="0" presId="urn:microsoft.com/office/officeart/2008/layout/LinedList"/>
    <dgm:cxn modelId="{78DED6CA-AE2A-4390-8B81-0FB58AA2DD4A}" type="presParOf" srcId="{3AF1857B-7AB7-4716-8BEE-A176158F7DF4}" destId="{E1C7A4FF-44B8-4317-AD0A-A2EBD84D190A}" srcOrd="0" destOrd="0" presId="urn:microsoft.com/office/officeart/2008/layout/LinedList"/>
    <dgm:cxn modelId="{0904A4BC-FFA1-451B-9F35-E301146FBDA4}" type="presParOf" srcId="{3AF1857B-7AB7-4716-8BEE-A176158F7DF4}" destId="{FC2F4E6E-3D02-4DF1-8E42-C98AF258E26B}" srcOrd="1" destOrd="0" presId="urn:microsoft.com/office/officeart/2008/layout/LinedList"/>
    <dgm:cxn modelId="{1DC95098-B659-4398-AFE4-23A8041C145B}" type="presParOf" srcId="{4C57B828-1A8D-46F9-ABE5-E3221AB1C836}" destId="{92E2DC8B-DDD3-4BB8-8BCC-E47D935BDFD0}" srcOrd="10" destOrd="0" presId="urn:microsoft.com/office/officeart/2008/layout/LinedList"/>
    <dgm:cxn modelId="{FF557ABC-CE83-4462-A522-9F6DB37F71C3}" type="presParOf" srcId="{4C57B828-1A8D-46F9-ABE5-E3221AB1C836}" destId="{C1999059-B690-475D-8F26-8F51CDAA25DB}" srcOrd="11" destOrd="0" presId="urn:microsoft.com/office/officeart/2008/layout/LinedList"/>
    <dgm:cxn modelId="{DF902202-65F9-48DC-B74B-BFF6E21A9E4D}" type="presParOf" srcId="{C1999059-B690-475D-8F26-8F51CDAA25DB}" destId="{846D2447-B53A-4224-93EB-A2144B32CAAE}" srcOrd="0" destOrd="0" presId="urn:microsoft.com/office/officeart/2008/layout/LinedList"/>
    <dgm:cxn modelId="{4410C358-69E1-4D91-86F5-46649DB44541}" type="presParOf" srcId="{C1999059-B690-475D-8F26-8F51CDAA25DB}" destId="{38E7CEFF-D412-4322-9D8E-B4118BADB569}" srcOrd="1" destOrd="0" presId="urn:microsoft.com/office/officeart/2008/layout/LinedList"/>
    <dgm:cxn modelId="{FCA776C0-9089-4C31-A5B0-D28EB76DC47C}" type="presParOf" srcId="{4C57B828-1A8D-46F9-ABE5-E3221AB1C836}" destId="{20AB4A04-35C1-46C5-83E5-B6AE7431CB3B}" srcOrd="12" destOrd="0" presId="urn:microsoft.com/office/officeart/2008/layout/LinedList"/>
    <dgm:cxn modelId="{9914CBED-A74B-4B9F-8D61-BBFB4E23EB22}" type="presParOf" srcId="{4C57B828-1A8D-46F9-ABE5-E3221AB1C836}" destId="{C62CD105-9730-4648-9C68-407D5D0CF749}" srcOrd="13" destOrd="0" presId="urn:microsoft.com/office/officeart/2008/layout/LinedList"/>
    <dgm:cxn modelId="{C9FC4E80-CDA1-4C88-AD6F-6C448E0465AA}" type="presParOf" srcId="{C62CD105-9730-4648-9C68-407D5D0CF749}" destId="{9C15C74B-B5E2-499D-AB61-7C0E87F90426}" srcOrd="0" destOrd="0" presId="urn:microsoft.com/office/officeart/2008/layout/LinedList"/>
    <dgm:cxn modelId="{5F26DE74-26D1-4013-A3BE-96F7E55160C7}" type="presParOf" srcId="{C62CD105-9730-4648-9C68-407D5D0CF749}" destId="{3A0E68C5-33C7-477E-8556-24D15AF70C53}" srcOrd="1" destOrd="0" presId="urn:microsoft.com/office/officeart/2008/layout/LinedList"/>
    <dgm:cxn modelId="{ED57421F-D835-44F7-802F-B76E6FB4A779}" type="presParOf" srcId="{4C57B828-1A8D-46F9-ABE5-E3221AB1C836}" destId="{BA3A6D67-F644-4E25-A689-644988F474D8}" srcOrd="14" destOrd="0" presId="urn:microsoft.com/office/officeart/2008/layout/LinedList"/>
    <dgm:cxn modelId="{46C5B79F-997B-4929-B458-3C3FE5A935F3}" type="presParOf" srcId="{4C57B828-1A8D-46F9-ABE5-E3221AB1C836}" destId="{219AE4BA-2D73-4554-8CB8-A25E579F19E5}" srcOrd="15" destOrd="0" presId="urn:microsoft.com/office/officeart/2008/layout/LinedList"/>
    <dgm:cxn modelId="{360716D4-4A7E-4C27-BB2D-2A8741CA20A5}" type="presParOf" srcId="{219AE4BA-2D73-4554-8CB8-A25E579F19E5}" destId="{1E9CE2BA-983D-4DAC-BF92-E16B502AAA36}" srcOrd="0" destOrd="0" presId="urn:microsoft.com/office/officeart/2008/layout/LinedList"/>
    <dgm:cxn modelId="{8F0379F1-6914-4D94-8203-0C8250A9043B}" type="presParOf" srcId="{219AE4BA-2D73-4554-8CB8-A25E579F19E5}" destId="{6D5D71CA-FBB1-43FD-B595-65DA8F0048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1F17C-FC93-4FAE-A0C5-ACCDC6012174}">
      <dsp:nvSpPr>
        <dsp:cNvPr id="0" name=""/>
        <dsp:cNvSpPr/>
      </dsp:nvSpPr>
      <dsp:spPr>
        <a:xfrm>
          <a:off x="0" y="110560"/>
          <a:ext cx="5392745" cy="595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Попередником є ASMX - </a:t>
          </a:r>
          <a:r>
            <a:rPr lang="ru-RU" sz="1000" kern="1200" dirty="0" err="1"/>
            <a:t>ця</a:t>
          </a:r>
          <a:r>
            <a:rPr lang="ru-RU" sz="1000" kern="1200" dirty="0"/>
            <a:t> </a:t>
          </a:r>
          <a:r>
            <a:rPr lang="ru-RU" sz="1000" kern="1200" dirty="0" err="1"/>
            <a:t>технолоія</a:t>
          </a:r>
          <a:r>
            <a:rPr lang="ru-RU" sz="1000" kern="1200" dirty="0"/>
            <a:t> </a:t>
          </a:r>
          <a:r>
            <a:rPr lang="ru-RU" sz="1000" kern="1200" dirty="0" err="1"/>
            <a:t>презначена</a:t>
          </a:r>
          <a:r>
            <a:rPr lang="ru-RU" sz="1000" kern="1200" dirty="0"/>
            <a:t> для </a:t>
          </a:r>
          <a:r>
            <a:rPr lang="ru-RU" sz="1000" kern="1200" dirty="0" err="1"/>
            <a:t>відправки</a:t>
          </a:r>
          <a:r>
            <a:rPr lang="ru-RU" sz="1000" kern="1200" dirty="0"/>
            <a:t> та </a:t>
          </a:r>
          <a:r>
            <a:rPr lang="ru-RU" sz="1000" kern="1200" dirty="0" err="1"/>
            <a:t>отримання</a:t>
          </a:r>
          <a:r>
            <a:rPr lang="ru-RU" sz="1000" kern="1200" dirty="0"/>
            <a:t> </a:t>
          </a:r>
          <a:r>
            <a:rPr lang="ru-RU" sz="1000" kern="1200" dirty="0" err="1"/>
            <a:t>сповіщень</a:t>
          </a:r>
          <a:r>
            <a:rPr lang="ru-RU" sz="1000" kern="1200" dirty="0"/>
            <a:t> </a:t>
          </a:r>
          <a:r>
            <a:rPr lang="ru-RU" sz="1000" kern="1200" dirty="0" err="1"/>
            <a:t>використовуючи</a:t>
          </a:r>
          <a:r>
            <a:rPr lang="ru-RU" sz="1000" kern="1200" dirty="0"/>
            <a:t> при </a:t>
          </a:r>
          <a:r>
            <a:rPr lang="ru-RU" sz="1000" kern="1200" dirty="0" err="1"/>
            <a:t>цьому</a:t>
          </a:r>
          <a:r>
            <a:rPr lang="ru-RU" sz="1000" kern="1200" dirty="0"/>
            <a:t> SOAP</a:t>
          </a:r>
          <a:endParaRPr lang="en-US" sz="1000" kern="1200" dirty="0"/>
        </a:p>
      </dsp:txBody>
      <dsp:txXfrm>
        <a:off x="29057" y="139617"/>
        <a:ext cx="5334631" cy="537123"/>
      </dsp:txXfrm>
    </dsp:sp>
    <dsp:sp modelId="{D5090F54-3EFF-426B-8C6C-E4F5152C7195}">
      <dsp:nvSpPr>
        <dsp:cNvPr id="0" name=""/>
        <dsp:cNvSpPr/>
      </dsp:nvSpPr>
      <dsp:spPr>
        <a:xfrm>
          <a:off x="0" y="734597"/>
          <a:ext cx="5392745" cy="595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Але </a:t>
          </a:r>
          <a:r>
            <a:rPr lang="ru-RU" sz="1000" kern="1200" dirty="0" err="1"/>
            <a:t>тільки</a:t>
          </a:r>
          <a:r>
            <a:rPr lang="ru-RU" sz="1000" kern="1200" dirty="0"/>
            <a:t> за </a:t>
          </a:r>
          <a:r>
            <a:rPr lang="ru-RU" sz="1000" kern="1200" dirty="0" err="1"/>
            <a:t>допомогою</a:t>
          </a:r>
          <a:r>
            <a:rPr lang="ru-RU" sz="1000" kern="1200" dirty="0"/>
            <a:t> HTTP. </a:t>
          </a:r>
          <a:r>
            <a:rPr lang="ru-RU" sz="1000" kern="1200" dirty="0" err="1"/>
            <a:t>Сервіси</a:t>
          </a:r>
          <a:r>
            <a:rPr lang="ru-RU" sz="1000" kern="1200" dirty="0"/>
            <a:t> ASMX </a:t>
          </a:r>
          <a:r>
            <a:rPr lang="ru-RU" sz="1000" kern="1200" dirty="0" err="1"/>
            <a:t>можуть</a:t>
          </a:r>
          <a:r>
            <a:rPr lang="ru-RU" sz="1000" kern="1200" dirty="0"/>
            <a:t> </a:t>
          </a:r>
          <a:r>
            <a:rPr lang="ru-RU" sz="1000" kern="1200" dirty="0" err="1"/>
            <a:t>хоститись</a:t>
          </a:r>
          <a:r>
            <a:rPr lang="ru-RU" sz="1000" kern="1200" dirty="0"/>
            <a:t> </a:t>
          </a:r>
          <a:r>
            <a:rPr lang="ru-RU" sz="1000" kern="1200" dirty="0" err="1"/>
            <a:t>тільки</a:t>
          </a:r>
          <a:r>
            <a:rPr lang="ru-RU" sz="1000" kern="1200" dirty="0"/>
            <a:t> в IIS</a:t>
          </a:r>
          <a:endParaRPr lang="en-US" sz="1000" kern="1200" dirty="0"/>
        </a:p>
      </dsp:txBody>
      <dsp:txXfrm>
        <a:off x="29057" y="763654"/>
        <a:ext cx="5334631" cy="537123"/>
      </dsp:txXfrm>
    </dsp:sp>
    <dsp:sp modelId="{8A03AA31-DE8A-432C-8049-2723082F13BB}">
      <dsp:nvSpPr>
        <dsp:cNvPr id="0" name=""/>
        <dsp:cNvSpPr/>
      </dsp:nvSpPr>
      <dsp:spPr>
        <a:xfrm>
          <a:off x="0" y="1358635"/>
          <a:ext cx="5392745" cy="595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Безпека</a:t>
          </a:r>
          <a:r>
            <a:rPr lang="ru-RU" sz="1000" kern="1200" dirty="0"/>
            <a:t> у ASMX </a:t>
          </a:r>
          <a:r>
            <a:rPr lang="ru-RU" sz="1000" kern="1200" dirty="0" err="1"/>
            <a:t>також</a:t>
          </a:r>
          <a:r>
            <a:rPr lang="ru-RU" sz="1000" kern="1200" dirty="0"/>
            <a:t> </a:t>
          </a:r>
          <a:r>
            <a:rPr lang="ru-RU" sz="1000" kern="1200" dirty="0" err="1"/>
            <a:t>кульгала</a:t>
          </a:r>
          <a:r>
            <a:rPr lang="ru-RU" sz="1000" kern="1200" dirty="0"/>
            <a:t> </a:t>
          </a:r>
          <a:r>
            <a:rPr lang="ru-RU" sz="1000" kern="1200" dirty="0" err="1"/>
            <a:t>порівнюючи</a:t>
          </a:r>
          <a:r>
            <a:rPr lang="ru-RU" sz="1000" kern="1200" dirty="0"/>
            <a:t> з WCF. ASMX веб </a:t>
          </a:r>
          <a:r>
            <a:rPr lang="ru-RU" sz="1000" kern="1200" dirty="0" err="1"/>
            <a:t>сервіси</a:t>
          </a:r>
          <a:r>
            <a:rPr lang="ru-RU" sz="1000" kern="1200" dirty="0"/>
            <a:t> </a:t>
          </a:r>
          <a:r>
            <a:rPr lang="ru-RU" sz="1000" kern="1200" dirty="0" err="1"/>
            <a:t>використовують</a:t>
          </a:r>
          <a:r>
            <a:rPr lang="ru-RU" sz="1000" kern="1200" dirty="0"/>
            <a:t> для </a:t>
          </a:r>
          <a:r>
            <a:rPr lang="ru-RU" sz="1000" kern="1200" dirty="0" err="1"/>
            <a:t>серіалізації</a:t>
          </a:r>
          <a:r>
            <a:rPr lang="ru-RU" sz="1000" kern="1200" dirty="0"/>
            <a:t> </a:t>
          </a:r>
          <a:r>
            <a:rPr lang="ru-RU" sz="1000" kern="1200" dirty="0" err="1"/>
            <a:t>клас</a:t>
          </a:r>
          <a:r>
            <a:rPr lang="ru-RU" sz="1000" kern="1200" dirty="0"/>
            <a:t> </a:t>
          </a:r>
          <a:r>
            <a:rPr lang="ru-RU" sz="1000" kern="1200" dirty="0" err="1"/>
            <a:t>XmlSerializer</a:t>
          </a:r>
          <a:r>
            <a:rPr lang="ru-RU" sz="1000" kern="1200" dirty="0"/>
            <a:t>, а </a:t>
          </a:r>
          <a:r>
            <a:rPr lang="ru-RU" sz="1000" kern="1200" dirty="0" err="1"/>
            <a:t>ключовими</a:t>
          </a:r>
          <a:r>
            <a:rPr lang="ru-RU" sz="1000" kern="1200" dirty="0"/>
            <a:t> </a:t>
          </a:r>
          <a:r>
            <a:rPr lang="ru-RU" sz="1000" kern="1200" dirty="0" err="1"/>
            <a:t>недоліками</a:t>
          </a:r>
          <a:r>
            <a:rPr lang="ru-RU" sz="1000" kern="1200" dirty="0"/>
            <a:t> </a:t>
          </a:r>
          <a:r>
            <a:rPr lang="ru-RU" sz="1000" kern="1200" dirty="0" err="1"/>
            <a:t>XmlSerializer</a:t>
          </a:r>
          <a:r>
            <a:rPr lang="ru-RU" sz="1000" kern="1200" dirty="0"/>
            <a:t> при </a:t>
          </a:r>
          <a:r>
            <a:rPr lang="ru-RU" sz="1000" kern="1200" dirty="0" err="1"/>
            <a:t>серіалізації</a:t>
          </a:r>
          <a:r>
            <a:rPr lang="ru-RU" sz="1000" kern="1200" dirty="0"/>
            <a:t> .NET </a:t>
          </a:r>
          <a:r>
            <a:rPr lang="ru-RU" sz="1000" kern="1200" dirty="0" err="1"/>
            <a:t>типів</a:t>
          </a:r>
          <a:r>
            <a:rPr lang="ru-RU" sz="1000" kern="1200" dirty="0"/>
            <a:t> у XML, а </a:t>
          </a:r>
          <a:r>
            <a:rPr lang="ru-RU" sz="1000" kern="1200" dirty="0" err="1"/>
            <a:t>саме</a:t>
          </a:r>
          <a:r>
            <a:rPr lang="ru-RU" sz="1000" kern="1200" dirty="0"/>
            <a:t> написано </a:t>
          </a:r>
          <a:r>
            <a:rPr lang="ru-RU" sz="1000" kern="1200" dirty="0" err="1"/>
            <a:t>знизу</a:t>
          </a:r>
          <a:r>
            <a:rPr lang="ru-RU" sz="1000" kern="1200" dirty="0"/>
            <a:t> </a:t>
          </a:r>
          <a:endParaRPr lang="en-US" sz="1000" kern="1200" dirty="0"/>
        </a:p>
      </dsp:txBody>
      <dsp:txXfrm>
        <a:off x="29057" y="1387692"/>
        <a:ext cx="5334631" cy="537123"/>
      </dsp:txXfrm>
    </dsp:sp>
    <dsp:sp modelId="{4650EC14-CE47-4966-BDEE-9FEC5B1C391D}">
      <dsp:nvSpPr>
        <dsp:cNvPr id="0" name=""/>
        <dsp:cNvSpPr/>
      </dsp:nvSpPr>
      <dsp:spPr>
        <a:xfrm>
          <a:off x="0" y="1982672"/>
          <a:ext cx="5392745" cy="595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Тільки</a:t>
          </a:r>
          <a:r>
            <a:rPr lang="ru-RU" sz="1000" kern="1200" dirty="0"/>
            <a:t> </a:t>
          </a:r>
          <a:r>
            <a:rPr lang="ru-RU" sz="1000" kern="1200" dirty="0" err="1"/>
            <a:t>публічні</a:t>
          </a:r>
          <a:r>
            <a:rPr lang="ru-RU" sz="1000" kern="1200" dirty="0"/>
            <a:t> поля </a:t>
          </a:r>
          <a:r>
            <a:rPr lang="ru-RU" sz="1000" kern="1200" dirty="0" err="1"/>
            <a:t>або</a:t>
          </a:r>
          <a:r>
            <a:rPr lang="ru-RU" sz="1000" kern="1200" dirty="0"/>
            <a:t> </a:t>
          </a:r>
          <a:r>
            <a:rPr lang="ru-RU" sz="1000" kern="1200" dirty="0" err="1"/>
            <a:t>властивості</a:t>
          </a:r>
          <a:r>
            <a:rPr lang="ru-RU" sz="1000" kern="1200" dirty="0"/>
            <a:t> .NET </a:t>
          </a:r>
          <a:r>
            <a:rPr lang="ru-RU" sz="1000" kern="1200" dirty="0" err="1"/>
            <a:t>типів</a:t>
          </a:r>
          <a:r>
            <a:rPr lang="ru-RU" sz="1000" kern="1200" dirty="0"/>
            <a:t> </a:t>
          </a:r>
          <a:r>
            <a:rPr lang="ru-RU" sz="1000" kern="1200" dirty="0" err="1"/>
            <a:t>можуть</a:t>
          </a:r>
          <a:r>
            <a:rPr lang="ru-RU" sz="1000" kern="1200" dirty="0"/>
            <a:t> бути </a:t>
          </a:r>
          <a:r>
            <a:rPr lang="ru-RU" sz="1000" kern="1200" dirty="0" err="1"/>
            <a:t>перекладені</a:t>
          </a:r>
          <a:r>
            <a:rPr lang="ru-RU" sz="1000" kern="1200" dirty="0"/>
            <a:t> XML</a:t>
          </a:r>
          <a:endParaRPr lang="en-US" sz="1000" kern="1200" dirty="0"/>
        </a:p>
      </dsp:txBody>
      <dsp:txXfrm>
        <a:off x="29057" y="2011729"/>
        <a:ext cx="5334631" cy="537123"/>
      </dsp:txXfrm>
    </dsp:sp>
    <dsp:sp modelId="{8D591099-ADCC-46D0-A85F-F8D3935A1A79}">
      <dsp:nvSpPr>
        <dsp:cNvPr id="0" name=""/>
        <dsp:cNvSpPr/>
      </dsp:nvSpPr>
      <dsp:spPr>
        <a:xfrm>
          <a:off x="0" y="2606710"/>
          <a:ext cx="5392745" cy="595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Тільки</a:t>
          </a:r>
          <a:r>
            <a:rPr lang="ru-RU" sz="1000" kern="1200" dirty="0"/>
            <a:t> </a:t>
          </a:r>
          <a:r>
            <a:rPr lang="ru-RU" sz="1000" kern="1200" dirty="0" err="1"/>
            <a:t>класи</a:t>
          </a:r>
          <a:r>
            <a:rPr lang="ru-RU" sz="1000" kern="1200" dirty="0"/>
            <a:t>, </a:t>
          </a:r>
          <a:r>
            <a:rPr lang="ru-RU" sz="1000" kern="1200" dirty="0" err="1"/>
            <a:t>які</a:t>
          </a:r>
          <a:r>
            <a:rPr lang="ru-RU" sz="1000" kern="1200" dirty="0"/>
            <a:t> </a:t>
          </a:r>
          <a:r>
            <a:rPr lang="ru-RU" sz="1000" kern="1200" dirty="0" err="1"/>
            <a:t>реалізують</a:t>
          </a:r>
          <a:r>
            <a:rPr lang="ru-RU" sz="1000" kern="1200" dirty="0"/>
            <a:t> </a:t>
          </a:r>
          <a:r>
            <a:rPr lang="ru-RU" sz="1000" kern="1200" dirty="0" err="1"/>
            <a:t>інтерфейс</a:t>
          </a:r>
          <a:r>
            <a:rPr lang="ru-RU" sz="1000" kern="1200" dirty="0"/>
            <a:t> </a:t>
          </a:r>
          <a:r>
            <a:rPr lang="ru-RU" sz="1000" kern="1200" dirty="0" err="1"/>
            <a:t>IEnumerable</a:t>
          </a:r>
          <a:r>
            <a:rPr lang="ru-RU" sz="1000" kern="1200" dirty="0"/>
            <a:t> </a:t>
          </a:r>
          <a:r>
            <a:rPr lang="ru-RU" sz="1000" kern="1200" dirty="0" err="1"/>
            <a:t>можуть</a:t>
          </a:r>
          <a:r>
            <a:rPr lang="ru-RU" sz="1000" kern="1200" dirty="0"/>
            <a:t> бути </a:t>
          </a:r>
          <a:r>
            <a:rPr lang="ru-RU" sz="1000" kern="1200" dirty="0" err="1"/>
            <a:t>перекладені</a:t>
          </a:r>
        </a:p>
      </dsp:txBody>
      <dsp:txXfrm>
        <a:off x="29057" y="2635767"/>
        <a:ext cx="5334631" cy="537123"/>
      </dsp:txXfrm>
    </dsp:sp>
    <dsp:sp modelId="{1E522CC3-14B1-4C6A-B8AA-8524D464177D}">
      <dsp:nvSpPr>
        <dsp:cNvPr id="0" name=""/>
        <dsp:cNvSpPr/>
      </dsp:nvSpPr>
      <dsp:spPr>
        <a:xfrm>
          <a:off x="0" y="3230747"/>
          <a:ext cx="5392745" cy="595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Класи</a:t>
          </a:r>
          <a:r>
            <a:rPr lang="ru-RU" sz="1000" kern="1200" dirty="0"/>
            <a:t>, </a:t>
          </a:r>
          <a:r>
            <a:rPr lang="ru-RU" sz="1000" kern="1200" dirty="0" err="1"/>
            <a:t>які</a:t>
          </a:r>
          <a:r>
            <a:rPr lang="ru-RU" sz="1000" kern="1200" dirty="0"/>
            <a:t> </a:t>
          </a:r>
          <a:r>
            <a:rPr lang="ru-RU" sz="1000" kern="1200" dirty="0" err="1"/>
            <a:t>реалізують</a:t>
          </a:r>
          <a:r>
            <a:rPr lang="ru-RU" sz="1000" kern="1200" dirty="0"/>
            <a:t> </a:t>
          </a:r>
          <a:r>
            <a:rPr lang="ru-RU" sz="1000" kern="1200" dirty="0" err="1"/>
            <a:t>IDictionary</a:t>
          </a:r>
          <a:r>
            <a:rPr lang="ru-RU" sz="1000" kern="1200" dirty="0"/>
            <a:t>, </a:t>
          </a:r>
          <a:r>
            <a:rPr lang="ru-RU" sz="1000" kern="1200" dirty="0" err="1"/>
            <a:t>такі</a:t>
          </a:r>
          <a:r>
            <a:rPr lang="ru-RU" sz="1000" kern="1200" dirty="0"/>
            <a:t> як </a:t>
          </a:r>
          <a:r>
            <a:rPr lang="ru-RU" sz="1000" kern="1200" dirty="0" err="1"/>
            <a:t>Hashtable</a:t>
          </a:r>
          <a:r>
            <a:rPr lang="ru-RU" sz="1000" kern="1200" dirty="0"/>
            <a:t>, не </a:t>
          </a:r>
          <a:r>
            <a:rPr lang="ru-RU" sz="1000" kern="1200" dirty="0" err="1"/>
            <a:t>можуть</a:t>
          </a:r>
          <a:r>
            <a:rPr lang="ru-RU" sz="1000" kern="1200" dirty="0"/>
            <a:t> бути </a:t>
          </a:r>
          <a:r>
            <a:rPr lang="ru-RU" sz="1000" kern="1200" dirty="0" err="1"/>
            <a:t>серіалізовані</a:t>
          </a:r>
        </a:p>
      </dsp:txBody>
      <dsp:txXfrm>
        <a:off x="29057" y="3259804"/>
        <a:ext cx="5334631" cy="537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1F17C-FC93-4FAE-A0C5-ACCDC6012174}">
      <dsp:nvSpPr>
        <dsp:cNvPr id="0" name=""/>
        <dsp:cNvSpPr/>
      </dsp:nvSpPr>
      <dsp:spPr>
        <a:xfrm>
          <a:off x="0" y="117760"/>
          <a:ext cx="5392745" cy="892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 WCF може обмінюватись сповіщеннями використовуючи любий формат (SOAP є стандартом)</a:t>
          </a:r>
          <a:endParaRPr lang="en-US" sz="1500" kern="1200" dirty="0"/>
        </a:p>
      </dsp:txBody>
      <dsp:txXfrm>
        <a:off x="43586" y="161346"/>
        <a:ext cx="5305573" cy="805684"/>
      </dsp:txXfrm>
    </dsp:sp>
    <dsp:sp modelId="{D5090F54-3EFF-426B-8C6C-E4F5152C7195}">
      <dsp:nvSpPr>
        <dsp:cNvPr id="0" name=""/>
        <dsp:cNvSpPr/>
      </dsp:nvSpPr>
      <dsp:spPr>
        <a:xfrm>
          <a:off x="0" y="1053816"/>
          <a:ext cx="5392745" cy="892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WCF може використовувати любий транспортний протокол, будь це HTTP, TCP, MSMQ, та інше</a:t>
          </a:r>
          <a:endParaRPr lang="en-US" sz="1500" kern="1200" dirty="0"/>
        </a:p>
      </dsp:txBody>
      <dsp:txXfrm>
        <a:off x="43586" y="1097402"/>
        <a:ext cx="5305573" cy="805684"/>
      </dsp:txXfrm>
    </dsp:sp>
    <dsp:sp modelId="{8A03AA31-DE8A-432C-8049-2723082F13BB}">
      <dsp:nvSpPr>
        <dsp:cNvPr id="0" name=""/>
        <dsp:cNvSpPr/>
      </dsp:nvSpPr>
      <dsp:spPr>
        <a:xfrm>
          <a:off x="0" y="1989872"/>
          <a:ext cx="5392745" cy="892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WCF має декілька варіацій для хостингу, а саме: ISS, WAS (Windows Process Activation Services), Console Application, WCF provided Host</a:t>
          </a:r>
          <a:endParaRPr lang="en-US" sz="1500" kern="1200" dirty="0"/>
        </a:p>
      </dsp:txBody>
      <dsp:txXfrm>
        <a:off x="43586" y="2033458"/>
        <a:ext cx="5305573" cy="805684"/>
      </dsp:txXfrm>
    </dsp:sp>
    <dsp:sp modelId="{4650EC14-CE47-4966-BDEE-9FEC5B1C391D}">
      <dsp:nvSpPr>
        <dsp:cNvPr id="0" name=""/>
        <dsp:cNvSpPr/>
      </dsp:nvSpPr>
      <dsp:spPr>
        <a:xfrm>
          <a:off x="0" y="2925928"/>
          <a:ext cx="5392745" cy="8928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WCF використовує DataContractSerializer. DataContractSerializer набагато краще за продуктивністю, в порівняні з XmlSerializer</a:t>
          </a:r>
          <a:endParaRPr lang="en-US" sz="1500" kern="1200" dirty="0"/>
        </a:p>
      </dsp:txBody>
      <dsp:txXfrm>
        <a:off x="43586" y="2969514"/>
        <a:ext cx="5305573" cy="805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6003E-9789-4238-9939-E9E553B463AC}">
      <dsp:nvSpPr>
        <dsp:cNvPr id="0" name=""/>
        <dsp:cNvSpPr/>
      </dsp:nvSpPr>
      <dsp:spPr>
        <a:xfrm>
          <a:off x="0" y="0"/>
          <a:ext cx="4893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614A2-02BB-4F1E-B929-A16732BD8176}">
      <dsp:nvSpPr>
        <dsp:cNvPr id="0" name=""/>
        <dsp:cNvSpPr/>
      </dsp:nvSpPr>
      <dsp:spPr>
        <a:xfrm>
          <a:off x="0" y="0"/>
          <a:ext cx="4893051" cy="51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Він підтримує орієнтовану на сервіс архітектуру.</a:t>
          </a:r>
          <a:endParaRPr lang="en-US" sz="1500" kern="1200"/>
        </a:p>
      </dsp:txBody>
      <dsp:txXfrm>
        <a:off x="0" y="0"/>
        <a:ext cx="4893051" cy="518266"/>
      </dsp:txXfrm>
    </dsp:sp>
    <dsp:sp modelId="{4FB5FDE5-FF9F-414B-99DC-E9B1FBF9F3E3}">
      <dsp:nvSpPr>
        <dsp:cNvPr id="0" name=""/>
        <dsp:cNvSpPr/>
      </dsp:nvSpPr>
      <dsp:spPr>
        <a:xfrm>
          <a:off x="0" y="518266"/>
          <a:ext cx="4893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0E21C-8C15-42E1-A9A8-F363AA235426}">
      <dsp:nvSpPr>
        <dsp:cNvPr id="0" name=""/>
        <dsp:cNvSpPr/>
      </dsp:nvSpPr>
      <dsp:spPr>
        <a:xfrm>
          <a:off x="0" y="518266"/>
          <a:ext cx="4893051" cy="51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Він підтримує багаторазовий транспорт і кодування.</a:t>
          </a:r>
          <a:endParaRPr lang="en-US" sz="1500" kern="1200"/>
        </a:p>
      </dsp:txBody>
      <dsp:txXfrm>
        <a:off x="0" y="518266"/>
        <a:ext cx="4893051" cy="518266"/>
      </dsp:txXfrm>
    </dsp:sp>
    <dsp:sp modelId="{7404EFB7-BEB2-4367-9024-E23F06ECBC42}">
      <dsp:nvSpPr>
        <dsp:cNvPr id="0" name=""/>
        <dsp:cNvSpPr/>
      </dsp:nvSpPr>
      <dsp:spPr>
        <a:xfrm>
          <a:off x="0" y="1036532"/>
          <a:ext cx="4893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74C79-1CB2-438A-9281-443451D7976E}">
      <dsp:nvSpPr>
        <dsp:cNvPr id="0" name=""/>
        <dsp:cNvSpPr/>
      </dsp:nvSpPr>
      <dsp:spPr>
        <a:xfrm>
          <a:off x="0" y="1036532"/>
          <a:ext cx="4893051" cy="51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Кілька моделей повідомлень.</a:t>
          </a:r>
          <a:endParaRPr lang="en-US" sz="1500" kern="1200"/>
        </a:p>
      </dsp:txBody>
      <dsp:txXfrm>
        <a:off x="0" y="1036532"/>
        <a:ext cx="4893051" cy="518266"/>
      </dsp:txXfrm>
    </dsp:sp>
    <dsp:sp modelId="{A2E89CDB-2F36-4584-BC48-DAEE75D252FD}">
      <dsp:nvSpPr>
        <dsp:cNvPr id="0" name=""/>
        <dsp:cNvSpPr/>
      </dsp:nvSpPr>
      <dsp:spPr>
        <a:xfrm>
          <a:off x="0" y="1554798"/>
          <a:ext cx="4893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156EB-67A5-4CFE-A063-CFDBB4B4AD3A}">
      <dsp:nvSpPr>
        <dsp:cNvPr id="0" name=""/>
        <dsp:cNvSpPr/>
      </dsp:nvSpPr>
      <dsp:spPr>
        <a:xfrm>
          <a:off x="0" y="1554798"/>
          <a:ext cx="4893051" cy="51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Договори даних.</a:t>
          </a:r>
          <a:endParaRPr lang="en-US" sz="1500" kern="1200"/>
        </a:p>
      </dsp:txBody>
      <dsp:txXfrm>
        <a:off x="0" y="1554798"/>
        <a:ext cx="4893051" cy="518266"/>
      </dsp:txXfrm>
    </dsp:sp>
    <dsp:sp modelId="{FB2D75A6-2BDD-439E-BD85-6E17E7D57EB4}">
      <dsp:nvSpPr>
        <dsp:cNvPr id="0" name=""/>
        <dsp:cNvSpPr/>
      </dsp:nvSpPr>
      <dsp:spPr>
        <a:xfrm>
          <a:off x="0" y="2073064"/>
          <a:ext cx="4893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7A4FF-44B8-4317-AD0A-A2EBD84D190A}">
      <dsp:nvSpPr>
        <dsp:cNvPr id="0" name=""/>
        <dsp:cNvSpPr/>
      </dsp:nvSpPr>
      <dsp:spPr>
        <a:xfrm>
          <a:off x="0" y="2073064"/>
          <a:ext cx="4893051" cy="51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Службові метадані.</a:t>
          </a:r>
          <a:endParaRPr lang="en-US" sz="1500" kern="1200"/>
        </a:p>
      </dsp:txBody>
      <dsp:txXfrm>
        <a:off x="0" y="2073064"/>
        <a:ext cx="4893051" cy="518266"/>
      </dsp:txXfrm>
    </dsp:sp>
    <dsp:sp modelId="{92E2DC8B-DDD3-4BB8-8BCC-E47D935BDFD0}">
      <dsp:nvSpPr>
        <dsp:cNvPr id="0" name=""/>
        <dsp:cNvSpPr/>
      </dsp:nvSpPr>
      <dsp:spPr>
        <a:xfrm>
          <a:off x="0" y="2591330"/>
          <a:ext cx="4893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D2447-B53A-4224-93EB-A2144B32CAAE}">
      <dsp:nvSpPr>
        <dsp:cNvPr id="0" name=""/>
        <dsp:cNvSpPr/>
      </dsp:nvSpPr>
      <dsp:spPr>
        <a:xfrm>
          <a:off x="0" y="2591330"/>
          <a:ext cx="4893051" cy="51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Міцні повідомлення.</a:t>
          </a:r>
          <a:endParaRPr lang="en-US" sz="1500" kern="1200"/>
        </a:p>
      </dsp:txBody>
      <dsp:txXfrm>
        <a:off x="0" y="2591330"/>
        <a:ext cx="4893051" cy="518266"/>
      </dsp:txXfrm>
    </dsp:sp>
    <dsp:sp modelId="{20AB4A04-35C1-46C5-83E5-B6AE7431CB3B}">
      <dsp:nvSpPr>
        <dsp:cNvPr id="0" name=""/>
        <dsp:cNvSpPr/>
      </dsp:nvSpPr>
      <dsp:spPr>
        <a:xfrm>
          <a:off x="0" y="3109596"/>
          <a:ext cx="4893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5C74B-B5E2-499D-AB61-7C0E87F90426}">
      <dsp:nvSpPr>
        <dsp:cNvPr id="0" name=""/>
        <dsp:cNvSpPr/>
      </dsp:nvSpPr>
      <dsp:spPr>
        <a:xfrm>
          <a:off x="0" y="3109596"/>
          <a:ext cx="4893051" cy="51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Надійні повідомлення в черзі.</a:t>
          </a:r>
          <a:endParaRPr lang="en-US" sz="1500" kern="1200"/>
        </a:p>
      </dsp:txBody>
      <dsp:txXfrm>
        <a:off x="0" y="3109596"/>
        <a:ext cx="4893051" cy="518266"/>
      </dsp:txXfrm>
    </dsp:sp>
    <dsp:sp modelId="{BA3A6D67-F644-4E25-A689-644988F474D8}">
      <dsp:nvSpPr>
        <dsp:cNvPr id="0" name=""/>
        <dsp:cNvSpPr/>
      </dsp:nvSpPr>
      <dsp:spPr>
        <a:xfrm>
          <a:off x="0" y="3627862"/>
          <a:ext cx="489305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CE2BA-983D-4DAC-BF92-E16B502AAA36}">
      <dsp:nvSpPr>
        <dsp:cNvPr id="0" name=""/>
        <dsp:cNvSpPr/>
      </dsp:nvSpPr>
      <dsp:spPr>
        <a:xfrm>
          <a:off x="0" y="3627862"/>
          <a:ext cx="4893051" cy="518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Підтримка Ajax та відпочинку.</a:t>
          </a:r>
          <a:endParaRPr lang="en-US" sz="1500" kern="1200"/>
        </a:p>
      </dsp:txBody>
      <dsp:txXfrm>
        <a:off x="0" y="3627862"/>
        <a:ext cx="4893051" cy="518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5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8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93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20585" y="617020"/>
            <a:ext cx="7951518" cy="4346027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1" dirty="0">
                <a:ea typeface="+mj-lt"/>
                <a:cs typeface="+mj-lt"/>
              </a:rPr>
              <a:t>WCF:</a:t>
            </a:r>
            <a:r>
              <a:rPr lang="ru-RU" sz="4400" dirty="0">
                <a:ea typeface="+mj-lt"/>
                <a:cs typeface="+mj-lt"/>
              </a:rPr>
              <a:t> </a:t>
            </a:r>
            <a:r>
              <a:rPr lang="ru-RU" sz="4400" dirty="0" err="1">
                <a:ea typeface="+mj-lt"/>
                <a:cs typeface="+mj-lt"/>
              </a:rPr>
              <a:t>призначення</a:t>
            </a:r>
            <a:r>
              <a:rPr lang="ru-RU" sz="4400" dirty="0">
                <a:ea typeface="+mj-lt"/>
                <a:cs typeface="+mj-lt"/>
              </a:rPr>
              <a:t> </a:t>
            </a:r>
            <a:br>
              <a:rPr lang="ru-RU" sz="4400" dirty="0">
                <a:ea typeface="+mj-lt"/>
                <a:cs typeface="+mj-lt"/>
              </a:rPr>
            </a:br>
            <a:r>
              <a:rPr lang="ru-RU" sz="4400" dirty="0">
                <a:ea typeface="+mj-lt"/>
                <a:cs typeface="+mj-lt"/>
              </a:rPr>
              <a:t>та</a:t>
            </a:r>
            <a:br>
              <a:rPr lang="ru-RU" sz="4400" dirty="0">
                <a:ea typeface="+mj-lt"/>
                <a:cs typeface="+mj-lt"/>
              </a:rPr>
            </a:br>
            <a:r>
              <a:rPr lang="ru-RU" sz="4400" dirty="0">
                <a:ea typeface="+mj-lt"/>
                <a:cs typeface="+mj-lt"/>
              </a:rPr>
              <a:t> </a:t>
            </a:r>
            <a:r>
              <a:rPr lang="ru-RU" sz="4400" dirty="0" err="1">
                <a:ea typeface="+mj-lt"/>
                <a:cs typeface="+mj-lt"/>
              </a:rPr>
              <a:t>принципи</a:t>
            </a:r>
            <a:r>
              <a:rPr lang="ru-RU" sz="4400" dirty="0">
                <a:ea typeface="+mj-lt"/>
                <a:cs typeface="+mj-lt"/>
              </a:rPr>
              <a:t> </a:t>
            </a:r>
            <a:r>
              <a:rPr lang="ru-RU" sz="4400" dirty="0" err="1">
                <a:ea typeface="+mj-lt"/>
                <a:cs typeface="+mj-lt"/>
              </a:rPr>
              <a:t>роботи</a:t>
            </a:r>
            <a:endParaRPr lang="ru-RU" sz="4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597" y="3040223"/>
            <a:ext cx="5469060" cy="1593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Досліджував</a:t>
            </a:r>
            <a:r>
              <a:rPr lang="ru-RU" dirty="0">
                <a:ea typeface="+mn-lt"/>
                <a:cs typeface="+mn-lt"/>
              </a:rPr>
              <a:t>: Пучко Олександр </a:t>
            </a:r>
            <a:r>
              <a:rPr lang="ru-RU" dirty="0" err="1">
                <a:ea typeface="+mn-lt"/>
                <a:cs typeface="+mn-lt"/>
              </a:rPr>
              <a:t>Олександрович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/>
          </a:p>
          <a:p>
            <a:r>
              <a:rPr lang="ru-RU" dirty="0" err="1">
                <a:ea typeface="+mn-lt"/>
                <a:cs typeface="+mn-lt"/>
              </a:rPr>
              <a:t>Спуціальність</a:t>
            </a:r>
            <a:r>
              <a:rPr lang="ru-RU" dirty="0">
                <a:ea typeface="+mn-lt"/>
                <a:cs typeface="+mn-lt"/>
              </a:rPr>
              <a:t>: </a:t>
            </a:r>
            <a:r>
              <a:rPr lang="ru-RU" dirty="0" err="1">
                <a:ea typeface="+mn-lt"/>
                <a:cs typeface="+mn-lt"/>
              </a:rPr>
              <a:t>Комп'ютерні</a:t>
            </a:r>
            <a:r>
              <a:rPr lang="ru-RU" dirty="0">
                <a:ea typeface="+mn-lt"/>
                <a:cs typeface="+mn-lt"/>
              </a:rPr>
              <a:t> науки</a:t>
            </a:r>
          </a:p>
          <a:p>
            <a:r>
              <a:rPr lang="ru-RU" dirty="0" err="1"/>
              <a:t>Група</a:t>
            </a:r>
            <a:r>
              <a:rPr lang="ru-RU" dirty="0"/>
              <a:t>: КН-32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18C7741-0D7E-B0B1-374E-60DBDFFDE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6" r="10226" b="-2"/>
          <a:stretch/>
        </p:blipFill>
        <p:spPr>
          <a:xfrm>
            <a:off x="7377629" y="2212257"/>
            <a:ext cx="4002285" cy="40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9C1FA-3E7A-1715-666B-5F5A2E2B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86" y="108201"/>
            <a:ext cx="861785" cy="846307"/>
          </a:xfrm>
        </p:spPr>
        <p:txBody>
          <a:bodyPr/>
          <a:lstStyle/>
          <a:p>
            <a:r>
              <a:rPr lang="ru-RU" dirty="0"/>
              <a:t>3)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E9E5CA-0773-5E62-BEDA-753206D2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428" y="-1159"/>
            <a:ext cx="9507051" cy="710119"/>
          </a:xfrm>
        </p:spPr>
        <p:txBody>
          <a:bodyPr>
            <a:normAutofit/>
          </a:bodyPr>
          <a:lstStyle/>
          <a:p>
            <a:r>
              <a:rPr lang="ru-RU" dirty="0"/>
              <a:t>СТВОРЕННЯ ІНТЕРФЕЙСУ ТА ПІДКЛЮЧЕННЯ ДО ХОСТА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3237B6A7-D620-B896-D17B-0E2B3A096A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6430" y="1121111"/>
            <a:ext cx="4798978" cy="2376101"/>
          </a:xfr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3FE146-5CC2-9AD7-7741-E92C9DED2E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93712" y="1159366"/>
            <a:ext cx="4344453" cy="3025304"/>
          </a:xfrm>
        </p:spPr>
      </p:pic>
    </p:spTree>
    <p:extLst>
      <p:ext uri="{BB962C8B-B14F-4D97-AF65-F5344CB8AC3E}">
        <p14:creationId xmlns:p14="http://schemas.microsoft.com/office/powerpoint/2010/main" val="350410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DCCF1-E044-A183-52D5-958D2B13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048" y="154902"/>
            <a:ext cx="3264370" cy="846307"/>
          </a:xfrm>
        </p:spPr>
        <p:txBody>
          <a:bodyPr/>
          <a:lstStyle/>
          <a:p>
            <a:r>
              <a:rPr lang="ru-RU" dirty="0"/>
              <a:t>Робота чату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0F4F39-86F6-9668-FCB4-E91C04069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1813" y="1060534"/>
            <a:ext cx="4911869" cy="710119"/>
          </a:xfrm>
        </p:spPr>
        <p:txBody>
          <a:bodyPr>
            <a:normAutofit/>
          </a:bodyPr>
          <a:lstStyle/>
          <a:p>
            <a:r>
              <a:rPr lang="ru-RU" sz="1800" dirty="0"/>
              <a:t>Приклад </a:t>
            </a:r>
            <a:r>
              <a:rPr lang="ru-RU" sz="1800" dirty="0" err="1"/>
              <a:t>роботи</a:t>
            </a:r>
            <a:r>
              <a:rPr lang="ru-RU" sz="1800" dirty="0"/>
              <a:t> чату на WCF</a:t>
            </a:r>
            <a:endParaRPr lang="ru-RU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214CDF4-F724-3CEA-EC22-6F2E13D06A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705" y="2365725"/>
            <a:ext cx="5899644" cy="1615147"/>
          </a:xfr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9319F0-2949-C041-859A-428F15CDD6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2908" y="2363084"/>
            <a:ext cx="5673870" cy="1582799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EE5DBBF-439E-7BDA-4D87-E0D501FEAB13}"/>
              </a:ext>
            </a:extLst>
          </p:cNvPr>
          <p:cNvCxnSpPr/>
          <p:nvPr/>
        </p:nvCxnSpPr>
        <p:spPr>
          <a:xfrm flipH="1">
            <a:off x="6252163" y="2303875"/>
            <a:ext cx="7525" cy="4667954"/>
          </a:xfrm>
          <a:prstGeom prst="straightConnector1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31BEA1-17B7-71E7-131D-D765FA3AD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918" y="4137463"/>
            <a:ext cx="5894681" cy="1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8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EB8BA9F-F9D3-832E-B4B8-6F6BB121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05" r="-1" b="19692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D6504-5B9D-CD64-ACC8-F7BE0840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7323046" cy="3238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cap="all" spc="300"/>
              <a:t>Дякую за увагу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F99F8-D069-65F9-B5D3-C8FC2729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5" y="160417"/>
            <a:ext cx="11949644" cy="1360898"/>
          </a:xfrm>
        </p:spPr>
        <p:txBody>
          <a:bodyPr>
            <a:normAutofit/>
          </a:bodyPr>
          <a:lstStyle/>
          <a:p>
            <a:r>
              <a:rPr lang="ru-RU" sz="2800" dirty="0">
                <a:ea typeface="+mj-lt"/>
                <a:cs typeface="+mj-lt"/>
              </a:rPr>
              <a:t>Windows Communication Foundation (</a:t>
            </a:r>
            <a:r>
              <a:rPr lang="ru-RU" sz="2800" b="1" dirty="0">
                <a:ea typeface="+mj-lt"/>
                <a:cs typeface="+mj-lt"/>
              </a:rPr>
              <a:t>WCF</a:t>
            </a:r>
            <a:r>
              <a:rPr lang="ru-RU" sz="2800" dirty="0">
                <a:ea typeface="+mj-lt"/>
                <a:cs typeface="+mj-lt"/>
              </a:rPr>
              <a:t>, </a:t>
            </a:r>
            <a:r>
              <a:rPr lang="ru-RU" sz="2800" dirty="0" err="1">
                <a:ea typeface="+mj-lt"/>
                <a:cs typeface="+mj-lt"/>
              </a:rPr>
              <a:t>кодове</a:t>
            </a:r>
            <a:r>
              <a:rPr lang="ru-RU" sz="2800" dirty="0">
                <a:ea typeface="+mj-lt"/>
                <a:cs typeface="+mj-lt"/>
              </a:rPr>
              <a:t> </a:t>
            </a:r>
            <a:r>
              <a:rPr lang="ru-RU" sz="2800" dirty="0" err="1">
                <a:ea typeface="+mj-lt"/>
                <a:cs typeface="+mj-lt"/>
              </a:rPr>
              <a:t>ім'я</a:t>
            </a:r>
            <a:r>
              <a:rPr lang="ru-RU" sz="2800" dirty="0">
                <a:ea typeface="+mj-lt"/>
                <a:cs typeface="+mj-lt"/>
              </a:rPr>
              <a:t> </a:t>
            </a:r>
            <a:r>
              <a:rPr lang="ru-RU" sz="2800" b="1" dirty="0" err="1">
                <a:ea typeface="+mj-lt"/>
                <a:cs typeface="+mj-lt"/>
              </a:rPr>
              <a:t>Indigo</a:t>
            </a:r>
            <a:r>
              <a:rPr lang="ru-RU" sz="2800" dirty="0">
                <a:ea typeface="+mj-lt"/>
                <a:cs typeface="+mj-lt"/>
              </a:rPr>
              <a:t>)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79E65-6657-55A8-4D64-6F3159FF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5" y="2510159"/>
            <a:ext cx="11277103" cy="5028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 err="1"/>
              <a:t>Технологія</a:t>
            </a:r>
            <a:r>
              <a:rPr lang="ru-RU" sz="1800" dirty="0"/>
              <a:t>, яку </a:t>
            </a:r>
            <a:r>
              <a:rPr lang="ru-RU" sz="1800" dirty="0" err="1"/>
              <a:t>використовуть</a:t>
            </a:r>
            <a:r>
              <a:rPr lang="ru-RU" sz="1800" dirty="0"/>
              <a:t> для </a:t>
            </a:r>
            <a:r>
              <a:rPr lang="ru-RU" sz="1800" dirty="0" err="1"/>
              <a:t>обміну</a:t>
            </a:r>
            <a:r>
              <a:rPr lang="ru-RU" sz="1800" dirty="0"/>
              <a:t> </a:t>
            </a:r>
            <a:r>
              <a:rPr lang="ru-RU" sz="1800" dirty="0" err="1"/>
              <a:t>даними</a:t>
            </a:r>
            <a:r>
              <a:rPr lang="ru-RU" sz="1800" dirty="0"/>
              <a:t> </a:t>
            </a:r>
            <a:r>
              <a:rPr lang="ru-RU" sz="1800" dirty="0" err="1"/>
              <a:t>між</a:t>
            </a:r>
            <a:r>
              <a:rPr lang="ru-RU" sz="1800" dirty="0"/>
              <a:t> </a:t>
            </a:r>
            <a:r>
              <a:rPr lang="ru-RU" sz="1800" dirty="0" err="1"/>
              <a:t>додатками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 err="1"/>
              <a:t>Технологія</a:t>
            </a:r>
            <a:r>
              <a:rPr lang="ru-RU" sz="1800" dirty="0"/>
              <a:t> </a:t>
            </a:r>
            <a:r>
              <a:rPr lang="ru-RU" sz="1800" dirty="0" err="1"/>
              <a:t>була</a:t>
            </a:r>
            <a:r>
              <a:rPr lang="ru-RU" sz="1800" dirty="0"/>
              <a:t> </a:t>
            </a:r>
            <a:r>
              <a:rPr lang="ru-RU" sz="1800" dirty="0" err="1"/>
              <a:t>випущена</a:t>
            </a:r>
            <a:r>
              <a:rPr lang="ru-RU" sz="1800" dirty="0"/>
              <a:t> у </a:t>
            </a:r>
            <a:r>
              <a:rPr lang="ru-RU" sz="1800" dirty="0" err="1"/>
              <a:t>грудні</a:t>
            </a:r>
            <a:r>
              <a:rPr lang="ru-RU" sz="1800" dirty="0"/>
              <a:t> 2006 року, входила до складу .NET Framework 3.  </a:t>
            </a:r>
          </a:p>
          <a:p>
            <a:pPr marL="0" indent="0">
              <a:buNone/>
            </a:pPr>
            <a:r>
              <a:rPr lang="ru-RU" sz="1800" dirty="0" err="1"/>
              <a:t>Підтримувалась</a:t>
            </a:r>
            <a:r>
              <a:rPr lang="ru-RU" sz="1800" dirty="0"/>
              <a:t> до </a:t>
            </a:r>
            <a:r>
              <a:rPr lang="ru-RU" sz="1800" dirty="0" err="1"/>
              <a:t>квітня</a:t>
            </a:r>
            <a:r>
              <a:rPr lang="ru-RU" sz="1800" dirty="0"/>
              <a:t> 2010 року, </a:t>
            </a:r>
            <a:r>
              <a:rPr lang="ru-RU" sz="1800" dirty="0" err="1"/>
              <a:t>остання</a:t>
            </a:r>
            <a:r>
              <a:rPr lang="ru-RU" sz="1800" dirty="0"/>
              <a:t> </a:t>
            </a:r>
            <a:r>
              <a:rPr lang="ru-RU" sz="1800" dirty="0" err="1"/>
              <a:t>випущена</a:t>
            </a:r>
            <a:r>
              <a:rPr lang="ru-RU" sz="1800" dirty="0"/>
              <a:t> </a:t>
            </a:r>
            <a:r>
              <a:rPr lang="ru-RU" sz="1800" dirty="0" err="1"/>
              <a:t>версія</a:t>
            </a:r>
            <a:r>
              <a:rPr lang="ru-RU" sz="1800" dirty="0"/>
              <a:t> </a:t>
            </a:r>
            <a:r>
              <a:rPr lang="ru-RU" sz="1800" dirty="0" err="1"/>
              <a:t>була</a:t>
            </a:r>
            <a:r>
              <a:rPr lang="ru-RU" sz="1800" dirty="0"/>
              <a:t> на </a:t>
            </a:r>
            <a:r>
              <a:rPr lang="ru-RU" sz="1800" dirty="0" err="1"/>
              <a:t>базі</a:t>
            </a:r>
            <a:r>
              <a:rPr lang="ru-RU" sz="1800" dirty="0"/>
              <a:t> .NET Framework 4.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5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103B7-7116-7969-8C17-554E5BA4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>
                <a:ea typeface="+mj-lt"/>
                <a:cs typeface="+mj-lt"/>
              </a:rPr>
              <a:t>Чому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b="1" dirty="0">
                <a:ea typeface="+mj-lt"/>
                <a:cs typeface="+mj-lt"/>
              </a:rPr>
              <a:t>WCF </a:t>
            </a:r>
            <a:r>
              <a:rPr lang="ru-RU" dirty="0">
                <a:ea typeface="+mj-lt"/>
                <a:cs typeface="+mj-lt"/>
              </a:rPr>
              <a:t>порвала </a:t>
            </a:r>
            <a:r>
              <a:rPr lang="ru-RU" dirty="0" err="1">
                <a:ea typeface="+mj-lt"/>
                <a:cs typeface="+mj-lt"/>
              </a:rPr>
              <a:t>всіх</a:t>
            </a:r>
            <a:r>
              <a:rPr lang="ru-RU" dirty="0">
                <a:ea typeface="+mj-lt"/>
                <a:cs typeface="+mj-lt"/>
              </a:rPr>
              <a:t> у </a:t>
            </a:r>
            <a:r>
              <a:rPr lang="ru-RU" dirty="0" err="1">
                <a:ea typeface="+mj-lt"/>
                <a:cs typeface="+mj-lt"/>
              </a:rPr>
              <a:t>свої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часи</a:t>
            </a:r>
            <a:br>
              <a:rPr lang="ru-RU" dirty="0"/>
            </a:br>
            <a:r>
              <a:rPr lang="ru-RU" sz="2200" dirty="0" err="1">
                <a:ea typeface="+mj-lt"/>
                <a:cs typeface="+mj-lt"/>
              </a:rPr>
              <a:t>Якщо</a:t>
            </a:r>
            <a:r>
              <a:rPr lang="ru-RU" sz="2200" dirty="0">
                <a:ea typeface="+mj-lt"/>
                <a:cs typeface="+mj-lt"/>
              </a:rPr>
              <a:t> </a:t>
            </a:r>
            <a:r>
              <a:rPr lang="ru-RU" sz="2200" dirty="0" err="1">
                <a:ea typeface="+mj-lt"/>
                <a:cs typeface="+mj-lt"/>
              </a:rPr>
              <a:t>дивитись</a:t>
            </a:r>
            <a:r>
              <a:rPr lang="ru-RU" sz="2200" dirty="0">
                <a:ea typeface="+mj-lt"/>
                <a:cs typeface="+mj-lt"/>
              </a:rPr>
              <a:t> на попередника </a:t>
            </a:r>
            <a:r>
              <a:rPr lang="ru-RU" sz="2200" dirty="0" err="1">
                <a:ea typeface="+mj-lt"/>
                <a:cs typeface="+mj-lt"/>
              </a:rPr>
              <a:t>технології</a:t>
            </a:r>
            <a:r>
              <a:rPr lang="ru-RU" sz="2200" dirty="0">
                <a:ea typeface="+mj-lt"/>
                <a:cs typeface="+mj-lt"/>
              </a:rPr>
              <a:t> WCF, то </a:t>
            </a:r>
            <a:r>
              <a:rPr lang="ru-RU" sz="2200" dirty="0" err="1">
                <a:ea typeface="+mj-lt"/>
                <a:cs typeface="+mj-lt"/>
              </a:rPr>
              <a:t>можна</a:t>
            </a:r>
            <a:r>
              <a:rPr lang="ru-RU" sz="2200" dirty="0">
                <a:ea typeface="+mj-lt"/>
                <a:cs typeface="+mj-lt"/>
              </a:rPr>
              <a:t> все </a:t>
            </a:r>
            <a:r>
              <a:rPr lang="ru-RU" sz="2200" dirty="0" err="1">
                <a:ea typeface="+mj-lt"/>
                <a:cs typeface="+mj-lt"/>
              </a:rPr>
              <a:t>зрозуміти</a:t>
            </a:r>
            <a:r>
              <a:rPr lang="ru-RU" sz="2200" dirty="0">
                <a:ea typeface="+mj-lt"/>
                <a:cs typeface="+mj-lt"/>
              </a:rPr>
              <a:t>.</a:t>
            </a:r>
            <a:r>
              <a:rPr lang="ru-RU" dirty="0">
                <a:ea typeface="+mj-lt"/>
                <a:cs typeface="+mj-lt"/>
              </a:rPr>
              <a:t> 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095825EB-41CE-8CFC-6E05-7DCF4349CB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200371"/>
              </p:ext>
            </p:extLst>
          </p:nvPr>
        </p:nvGraphicFramePr>
        <p:xfrm>
          <a:off x="539338" y="2111891"/>
          <a:ext cx="5392745" cy="393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7" name="Объект 2">
            <a:extLst>
              <a:ext uri="{FF2B5EF4-FFF2-40B4-BE49-F238E27FC236}">
                <a16:creationId xmlns:a16="http://schemas.microsoft.com/office/drawing/2014/main" id="{DEA21C93-8CEF-7E93-6215-66FA96E5A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449674"/>
              </p:ext>
            </p:extLst>
          </p:nvPr>
        </p:nvGraphicFramePr>
        <p:xfrm>
          <a:off x="6193972" y="2115849"/>
          <a:ext cx="5392745" cy="393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82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A16B4-DD1D-F779-B875-CB8DDDD0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Чому слід використовувати WCF?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A343D-A8D6-A283-EDA9-18C6E1B9E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3592" y="2332029"/>
            <a:ext cx="9117188" cy="3524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Служба</a:t>
            </a:r>
            <a:r>
              <a:rPr lang="en-US" sz="1400" dirty="0"/>
              <a:t> </a:t>
            </a:r>
            <a:r>
              <a:rPr lang="en-US" sz="1400" b="1" dirty="0"/>
              <a:t>WCF</a:t>
            </a:r>
            <a:r>
              <a:rPr lang="en-US" sz="1400" dirty="0"/>
              <a:t> </a:t>
            </a:r>
            <a:r>
              <a:rPr lang="en-US" sz="1400" dirty="0" err="1"/>
              <a:t>проста</a:t>
            </a:r>
            <a:r>
              <a:rPr lang="en-US" sz="1400" dirty="0"/>
              <a:t> у </a:t>
            </a:r>
            <a:r>
              <a:rPr lang="en-US" sz="1400" dirty="0" err="1"/>
              <a:t>використанні</a:t>
            </a:r>
            <a:r>
              <a:rPr lang="en-US" sz="1400" dirty="0"/>
              <a:t>, а </a:t>
            </a:r>
            <a:r>
              <a:rPr lang="en-US" sz="1400" dirty="0" err="1"/>
              <a:t>також</a:t>
            </a:r>
            <a:r>
              <a:rPr lang="en-US" sz="1400" dirty="0"/>
              <a:t> </a:t>
            </a:r>
            <a:r>
              <a:rPr lang="en-US" sz="1400" dirty="0" err="1"/>
              <a:t>гнучка</a:t>
            </a:r>
            <a:r>
              <a:rPr lang="en-US" sz="1400" dirty="0"/>
              <a:t>. </a:t>
            </a:r>
            <a:endParaRPr lang="ru-RU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Ця</a:t>
            </a:r>
            <a:r>
              <a:rPr lang="en-US" sz="1400" dirty="0"/>
              <a:t> </a:t>
            </a:r>
            <a:r>
              <a:rPr lang="en-US" sz="1400" dirty="0" err="1"/>
              <a:t>служба</a:t>
            </a:r>
            <a:r>
              <a:rPr lang="en-US" sz="1400" dirty="0"/>
              <a:t> </a:t>
            </a:r>
            <a:r>
              <a:rPr lang="en-US" sz="1400" dirty="0" err="1"/>
              <a:t>може</a:t>
            </a:r>
            <a:r>
              <a:rPr lang="en-US" sz="1400" dirty="0"/>
              <a:t> </a:t>
            </a:r>
            <a:r>
              <a:rPr lang="en-US" sz="1400" dirty="0" err="1"/>
              <a:t>розміщуватися</a:t>
            </a:r>
            <a:r>
              <a:rPr lang="en-US" sz="1400" dirty="0"/>
              <a:t> в </a:t>
            </a:r>
            <a:r>
              <a:rPr lang="en-US" sz="1400" dirty="0" err="1"/>
              <a:t>службі</a:t>
            </a:r>
            <a:r>
              <a:rPr lang="en-US" sz="1400" dirty="0"/>
              <a:t> </a:t>
            </a:r>
            <a:r>
              <a:rPr lang="en-US" sz="1400" b="1" dirty="0"/>
              <a:t>IIS</a:t>
            </a:r>
            <a:r>
              <a:rPr lang="en-US" sz="1400" dirty="0"/>
              <a:t>, </a:t>
            </a:r>
            <a:r>
              <a:rPr lang="en-US" sz="1400" dirty="0" err="1"/>
              <a:t>самому</a:t>
            </a:r>
            <a:r>
              <a:rPr lang="en-US" sz="1400" dirty="0"/>
              <a:t> </a:t>
            </a:r>
            <a:r>
              <a:rPr lang="en-US" sz="1400" dirty="0" err="1"/>
              <a:t>хостингу</a:t>
            </a:r>
            <a:r>
              <a:rPr lang="en-US" sz="1400" dirty="0"/>
              <a:t> </a:t>
            </a:r>
            <a:r>
              <a:rPr lang="en-US" sz="1400" dirty="0" err="1"/>
              <a:t>та</a:t>
            </a:r>
            <a:r>
              <a:rPr lang="en-US" sz="1400" dirty="0"/>
              <a:t> </a:t>
            </a:r>
            <a:r>
              <a:rPr lang="en-US" sz="1400" dirty="0" err="1"/>
              <a:t>програмі</a:t>
            </a:r>
            <a:r>
              <a:rPr lang="en-US" sz="1400" dirty="0"/>
              <a:t> </a:t>
            </a:r>
            <a:r>
              <a:rPr lang="en-US" sz="1400" dirty="0" err="1"/>
              <a:t>активації</a:t>
            </a:r>
            <a:r>
              <a:rPr lang="en-US" sz="1400" dirty="0"/>
              <a:t> </a:t>
            </a:r>
            <a:r>
              <a:rPr lang="en-US" sz="1400" b="1" dirty="0"/>
              <a:t>Windows</a:t>
            </a:r>
            <a:r>
              <a:rPr lang="en-US" sz="1400" dirty="0"/>
              <a:t>. </a:t>
            </a:r>
            <a:r>
              <a:rPr lang="en-US" sz="1400" dirty="0" err="1"/>
              <a:t>Він</a:t>
            </a:r>
            <a:r>
              <a:rPr lang="en-US" sz="1400" dirty="0"/>
              <a:t> </a:t>
            </a:r>
            <a:r>
              <a:rPr lang="en-US" sz="1400" dirty="0" err="1"/>
              <a:t>підтримує</a:t>
            </a:r>
            <a:r>
              <a:rPr lang="en-US" sz="1400" dirty="0"/>
              <a:t> </a:t>
            </a:r>
            <a:r>
              <a:rPr lang="en-US" sz="1400" dirty="0" err="1"/>
              <a:t>різні</a:t>
            </a:r>
            <a:r>
              <a:rPr lang="en-US" sz="1400" dirty="0"/>
              <a:t> </a:t>
            </a:r>
            <a:r>
              <a:rPr lang="en-US" sz="1400" dirty="0" err="1"/>
              <a:t>протоколи</a:t>
            </a:r>
            <a:r>
              <a:rPr lang="en-US" sz="1400" dirty="0"/>
              <a:t>, </a:t>
            </a:r>
            <a:r>
              <a:rPr lang="en-US" sz="1400" dirty="0" err="1"/>
              <a:t>такі</a:t>
            </a:r>
            <a:r>
              <a:rPr lang="en-US" sz="1400" dirty="0"/>
              <a:t> </a:t>
            </a:r>
            <a:r>
              <a:rPr lang="en-US" sz="1400" dirty="0" err="1"/>
              <a:t>як</a:t>
            </a:r>
            <a:r>
              <a:rPr lang="en-US" sz="1400" dirty="0"/>
              <a:t> </a:t>
            </a:r>
            <a:r>
              <a:rPr lang="en-US" sz="1400" b="1" dirty="0"/>
              <a:t>HTTP</a:t>
            </a:r>
            <a:r>
              <a:rPr lang="en-US" sz="1400" dirty="0"/>
              <a:t>, </a:t>
            </a:r>
            <a:r>
              <a:rPr lang="en-US" sz="1400" b="1" dirty="0"/>
              <a:t>WS-HTTP</a:t>
            </a:r>
            <a:r>
              <a:rPr lang="en-US" sz="1400" dirty="0"/>
              <a:t>, </a:t>
            </a:r>
            <a:r>
              <a:rPr lang="en-US" sz="1400" b="1" dirty="0"/>
              <a:t>TCP</a:t>
            </a:r>
            <a:r>
              <a:rPr lang="en-US" sz="1400" dirty="0"/>
              <a:t>, </a:t>
            </a:r>
            <a:r>
              <a:rPr lang="en-US" sz="1400" b="1" dirty="0"/>
              <a:t>P2P</a:t>
            </a:r>
            <a:r>
              <a:rPr lang="en-US" sz="1400" dirty="0"/>
              <a:t>, </a:t>
            </a:r>
            <a:r>
              <a:rPr lang="en-US" sz="1400" b="1" dirty="0"/>
              <a:t>MSMQ</a:t>
            </a:r>
            <a:r>
              <a:rPr lang="en-US" sz="1400" dirty="0"/>
              <a:t> </a:t>
            </a:r>
            <a:r>
              <a:rPr lang="en-US" sz="1400" dirty="0" err="1"/>
              <a:t>та</a:t>
            </a:r>
            <a:r>
              <a:rPr lang="en-US" sz="1400" dirty="0"/>
              <a:t> </a:t>
            </a:r>
            <a:r>
              <a:rPr lang="en-US" sz="1400" dirty="0" err="1"/>
              <a:t>іменовані</a:t>
            </a:r>
            <a:r>
              <a:rPr lang="en-US" sz="1400" dirty="0"/>
              <a:t> </a:t>
            </a:r>
            <a:r>
              <a:rPr lang="en-US" sz="1400" dirty="0" err="1"/>
              <a:t>канали</a:t>
            </a:r>
            <a:r>
              <a:rPr lang="en-US" sz="1400" dirty="0"/>
              <a:t> </a:t>
            </a:r>
            <a:r>
              <a:rPr lang="en-US" sz="1400" dirty="0" err="1"/>
              <a:t>тощо</a:t>
            </a:r>
            <a:r>
              <a:rPr lang="en-US" sz="1400" dirty="0"/>
              <a:t>. </a:t>
            </a:r>
            <a:r>
              <a:rPr lang="en-US" sz="1400" dirty="0" err="1"/>
              <a:t>Це</a:t>
            </a:r>
            <a:r>
              <a:rPr lang="en-US" sz="1400" dirty="0"/>
              <a:t> </a:t>
            </a:r>
            <a:r>
              <a:rPr lang="en-US" sz="1400" dirty="0" err="1"/>
              <a:t>служба</a:t>
            </a:r>
            <a:r>
              <a:rPr lang="en-US" sz="1400" dirty="0"/>
              <a:t>, </a:t>
            </a:r>
            <a:r>
              <a:rPr lang="en-US" sz="1400" dirty="0" err="1"/>
              <a:t>яка</a:t>
            </a:r>
            <a:r>
              <a:rPr lang="en-US" sz="1400" dirty="0"/>
              <a:t> </a:t>
            </a:r>
            <a:r>
              <a:rPr lang="en-US" sz="1400" dirty="0" err="1"/>
              <a:t>допомагає</a:t>
            </a:r>
            <a:r>
              <a:rPr lang="en-US" sz="1400" dirty="0"/>
              <a:t> в </a:t>
            </a:r>
            <a:r>
              <a:rPr lang="en-US" sz="1400" dirty="0" err="1"/>
              <a:t>обміні</a:t>
            </a:r>
            <a:r>
              <a:rPr lang="en-US" sz="1400" dirty="0"/>
              <a:t> </a:t>
            </a:r>
            <a:r>
              <a:rPr lang="en-US" sz="1400" dirty="0" err="1"/>
              <a:t>повідомленнями</a:t>
            </a:r>
            <a:r>
              <a:rPr lang="en-US" sz="1400" dirty="0"/>
              <a:t> у </a:t>
            </a:r>
            <a:r>
              <a:rPr lang="en-US" sz="1400" dirty="0" err="1"/>
              <a:t>форматі</a:t>
            </a:r>
            <a:r>
              <a:rPr lang="en-US" sz="1400" dirty="0"/>
              <a:t> </a:t>
            </a:r>
            <a:r>
              <a:rPr lang="en-US" sz="1400" b="1" dirty="0"/>
              <a:t>XML</a:t>
            </a:r>
            <a:r>
              <a:rPr lang="en-US" sz="1400" dirty="0"/>
              <a:t>, </a:t>
            </a:r>
            <a:r>
              <a:rPr lang="en-US" sz="1400" dirty="0" err="1"/>
              <a:t>використовуючи</a:t>
            </a:r>
            <a:r>
              <a:rPr lang="en-US" sz="1400" dirty="0"/>
              <a:t> </a:t>
            </a:r>
            <a:r>
              <a:rPr lang="en-US" sz="1400" dirty="0" err="1"/>
              <a:t>протокол</a:t>
            </a:r>
            <a:r>
              <a:rPr lang="en-US" sz="1400" dirty="0"/>
              <a:t> </a:t>
            </a:r>
            <a:r>
              <a:rPr lang="en-US" sz="1400" b="1" dirty="0"/>
              <a:t>HTTP </a:t>
            </a:r>
            <a:r>
              <a:rPr lang="en-US" sz="1400" dirty="0" err="1"/>
              <a:t>для</a:t>
            </a:r>
            <a:r>
              <a:rPr lang="en-US" sz="1400" dirty="0"/>
              <a:t> </a:t>
            </a:r>
            <a:r>
              <a:rPr lang="en-US" sz="1400" dirty="0" err="1"/>
              <a:t>сумісності</a:t>
            </a:r>
            <a:r>
              <a:rPr lang="en-US" sz="1400" dirty="0"/>
              <a:t>, а </a:t>
            </a:r>
            <a:r>
              <a:rPr lang="en-US" sz="1400" dirty="0" err="1"/>
              <a:t>також</a:t>
            </a:r>
            <a:r>
              <a:rPr lang="en-US" sz="1400" dirty="0"/>
              <a:t> </a:t>
            </a:r>
            <a:r>
              <a:rPr lang="en-US" sz="1400" dirty="0" err="1"/>
              <a:t>виконує</a:t>
            </a:r>
            <a:r>
              <a:rPr lang="en-US" sz="1400" dirty="0"/>
              <a:t> </a:t>
            </a:r>
            <a:r>
              <a:rPr lang="en-US" sz="1400" dirty="0" err="1"/>
              <a:t>функцію</a:t>
            </a:r>
            <a:r>
              <a:rPr lang="en-US" sz="1400" dirty="0"/>
              <a:t> </a:t>
            </a:r>
            <a:r>
              <a:rPr lang="en-US" sz="1400" dirty="0" err="1"/>
              <a:t>видалення</a:t>
            </a:r>
            <a:r>
              <a:rPr lang="en-US" sz="1400" dirty="0"/>
              <a:t> </a:t>
            </a:r>
            <a:r>
              <a:rPr lang="en-US" sz="1400" dirty="0" err="1"/>
              <a:t>служби</a:t>
            </a:r>
            <a:r>
              <a:rPr lang="en-US" sz="1400" dirty="0"/>
              <a:t> </a:t>
            </a:r>
            <a:r>
              <a:rPr lang="en-US" sz="1400" dirty="0" err="1"/>
              <a:t>для</a:t>
            </a:r>
            <a:r>
              <a:rPr lang="en-US" sz="1400" dirty="0"/>
              <a:t> </a:t>
            </a:r>
            <a:r>
              <a:rPr lang="en-US" sz="1400" dirty="0" err="1"/>
              <a:t>обміну</a:t>
            </a:r>
            <a:r>
              <a:rPr lang="en-US" sz="1400" dirty="0"/>
              <a:t> </a:t>
            </a:r>
            <a:r>
              <a:rPr lang="en-US" sz="1400" dirty="0" err="1"/>
              <a:t>повідомленнями</a:t>
            </a:r>
            <a:r>
              <a:rPr lang="en-US" sz="1400" dirty="0"/>
              <a:t> в </a:t>
            </a:r>
            <a:r>
              <a:rPr lang="en-US" sz="1400" dirty="0" err="1"/>
              <a:t>двійковий</a:t>
            </a:r>
            <a:r>
              <a:rPr lang="en-US" sz="1400" dirty="0"/>
              <a:t> </a:t>
            </a:r>
            <a:r>
              <a:rPr lang="en-US" sz="1400" dirty="0" err="1"/>
              <a:t>формат</a:t>
            </a:r>
            <a:r>
              <a:rPr lang="en-US" sz="1400" dirty="0"/>
              <a:t>, </a:t>
            </a:r>
            <a:r>
              <a:rPr lang="en-US" sz="1400" dirty="0" err="1"/>
              <a:t>використовуючи</a:t>
            </a:r>
            <a:r>
              <a:rPr lang="en-US" sz="1400" dirty="0"/>
              <a:t> </a:t>
            </a:r>
            <a:r>
              <a:rPr lang="en-US" sz="1400" dirty="0" err="1"/>
              <a:t>протокол</a:t>
            </a:r>
            <a:r>
              <a:rPr lang="en-US" sz="1400" dirty="0"/>
              <a:t> </a:t>
            </a:r>
            <a:r>
              <a:rPr lang="en-US" sz="1400" b="1" dirty="0"/>
              <a:t>TCP </a:t>
            </a:r>
            <a:r>
              <a:rPr lang="en-US" sz="1400" dirty="0" err="1"/>
              <a:t>для</a:t>
            </a:r>
            <a:r>
              <a:rPr lang="en-US" sz="1400" dirty="0"/>
              <a:t> </a:t>
            </a:r>
            <a:r>
              <a:rPr lang="en-US" sz="1400" dirty="0" err="1"/>
              <a:t>продуктивності</a:t>
            </a:r>
            <a:r>
              <a:rPr lang="en-US" sz="1400" dirty="0"/>
              <a:t>. </a:t>
            </a:r>
            <a:r>
              <a:rPr lang="en-US" sz="1400" dirty="0" err="1"/>
              <a:t>Сервіс</a:t>
            </a:r>
            <a:r>
              <a:rPr lang="en-US" sz="1400" dirty="0"/>
              <a:t> </a:t>
            </a:r>
            <a:r>
              <a:rPr lang="en-US" sz="1400" b="1" dirty="0"/>
              <a:t>WCF </a:t>
            </a:r>
            <a:r>
              <a:rPr lang="en-US" sz="1400" dirty="0" err="1"/>
              <a:t>допомагає</a:t>
            </a:r>
            <a:r>
              <a:rPr lang="en-US" sz="1400" dirty="0"/>
              <a:t> </a:t>
            </a:r>
            <a:r>
              <a:rPr lang="en-US" sz="1400" dirty="0" err="1"/>
              <a:t>спілкуватися</a:t>
            </a:r>
            <a:r>
              <a:rPr lang="en-US" sz="1400" dirty="0"/>
              <a:t> з </a:t>
            </a:r>
            <a:r>
              <a:rPr lang="en-US" sz="1400" dirty="0" err="1"/>
              <a:t>людьми</a:t>
            </a:r>
            <a:r>
              <a:rPr lang="en-US" sz="1400" dirty="0"/>
              <a:t> </a:t>
            </a:r>
            <a:r>
              <a:rPr lang="en-US" sz="1400" dirty="0" err="1"/>
              <a:t>або</a:t>
            </a:r>
            <a:r>
              <a:rPr lang="en-US" sz="1400" dirty="0"/>
              <a:t> </a:t>
            </a:r>
            <a:r>
              <a:rPr lang="en-US" sz="1400" dirty="0" err="1"/>
              <a:t>обмінюватися</a:t>
            </a:r>
            <a:r>
              <a:rPr lang="en-US" sz="1400" dirty="0"/>
              <a:t> </a:t>
            </a:r>
            <a:r>
              <a:rPr lang="en-US" sz="1400" dirty="0" err="1"/>
              <a:t>даними</a:t>
            </a:r>
            <a:r>
              <a:rPr lang="en-US" sz="1400" dirty="0"/>
              <a:t> </a:t>
            </a:r>
            <a:r>
              <a:rPr lang="en-US" sz="1400" dirty="0" err="1"/>
              <a:t>за</a:t>
            </a:r>
            <a:r>
              <a:rPr lang="en-US" sz="1400" dirty="0"/>
              <a:t> </a:t>
            </a:r>
            <a:r>
              <a:rPr lang="en-US" sz="1400" dirty="0" err="1"/>
              <a:t>допомогою</a:t>
            </a:r>
            <a:r>
              <a:rPr lang="en-US" sz="1400" dirty="0"/>
              <a:t> </a:t>
            </a:r>
            <a:r>
              <a:rPr lang="en-US" sz="1400" dirty="0" err="1"/>
              <a:t>чату</a:t>
            </a:r>
            <a:r>
              <a:rPr lang="en-US" sz="1400" dirty="0"/>
              <a:t>. </a:t>
            </a:r>
            <a:r>
              <a:rPr lang="en-US" sz="1400" dirty="0" err="1"/>
              <a:t>Він</a:t>
            </a:r>
            <a:r>
              <a:rPr lang="en-US" sz="1400" dirty="0"/>
              <a:t> </a:t>
            </a:r>
            <a:r>
              <a:rPr lang="en-US" sz="1400" dirty="0" err="1"/>
              <a:t>надає</a:t>
            </a:r>
            <a:r>
              <a:rPr lang="en-US" sz="1400" dirty="0"/>
              <a:t> </a:t>
            </a:r>
            <a:r>
              <a:rPr lang="en-US" sz="1400" dirty="0" err="1"/>
              <a:t>дані</a:t>
            </a:r>
            <a:r>
              <a:rPr lang="en-US" sz="1400" dirty="0"/>
              <a:t> </a:t>
            </a:r>
            <a:r>
              <a:rPr lang="en-US" sz="1400" dirty="0" err="1"/>
              <a:t>для</a:t>
            </a:r>
            <a:r>
              <a:rPr lang="en-US" sz="1400" dirty="0"/>
              <a:t> </a:t>
            </a:r>
            <a:r>
              <a:rPr lang="en-US" sz="1400" dirty="0" err="1"/>
              <a:t>моніторингу</a:t>
            </a:r>
            <a:r>
              <a:rPr lang="en-US" sz="1400" dirty="0"/>
              <a:t> </a:t>
            </a:r>
            <a:r>
              <a:rPr lang="en-US" sz="1400" dirty="0" err="1"/>
              <a:t>послуги</a:t>
            </a:r>
            <a:r>
              <a:rPr lang="en-US" sz="1400" dirty="0"/>
              <a:t>, </a:t>
            </a:r>
            <a:r>
              <a:rPr lang="en-US" sz="1400" dirty="0" err="1"/>
              <a:t>як</a:t>
            </a:r>
            <a:r>
              <a:rPr lang="en-US" sz="1400" dirty="0"/>
              <a:t> </a:t>
            </a:r>
            <a:r>
              <a:rPr lang="en-US" sz="1400" dirty="0" err="1"/>
              <a:t>звіт</a:t>
            </a:r>
            <a:r>
              <a:rPr lang="en-US" sz="1400" dirty="0"/>
              <a:t> </a:t>
            </a:r>
            <a:r>
              <a:rPr lang="en-US" sz="1400" dirty="0" err="1"/>
              <a:t>про</a:t>
            </a:r>
            <a:r>
              <a:rPr lang="en-US" sz="1400" dirty="0"/>
              <a:t> </a:t>
            </a:r>
            <a:r>
              <a:rPr lang="en-US" sz="1400" dirty="0" err="1"/>
              <a:t>трафік</a:t>
            </a:r>
            <a:r>
              <a:rPr lang="en-US" sz="1400" dirty="0"/>
              <a:t>. </a:t>
            </a:r>
            <a:r>
              <a:rPr lang="en-US" sz="1400" dirty="0" err="1"/>
              <a:t>Це</a:t>
            </a:r>
            <a:r>
              <a:rPr lang="en-US" sz="1400" dirty="0"/>
              <a:t> </a:t>
            </a:r>
            <a:r>
              <a:rPr lang="en-US" sz="1400" dirty="0" err="1"/>
              <a:t>одна</a:t>
            </a:r>
            <a:r>
              <a:rPr lang="en-US" sz="1400" dirty="0"/>
              <a:t> </a:t>
            </a:r>
            <a:r>
              <a:rPr lang="en-US" sz="1400" dirty="0" err="1"/>
              <a:t>із</a:t>
            </a:r>
            <a:r>
              <a:rPr lang="en-US" sz="1400" dirty="0"/>
              <a:t> </a:t>
            </a:r>
            <a:r>
              <a:rPr lang="en-US" sz="1400" dirty="0" err="1"/>
              <a:t>служб</a:t>
            </a:r>
            <a:r>
              <a:rPr lang="en-US" sz="1400" dirty="0"/>
              <a:t> </a:t>
            </a:r>
            <a:r>
              <a:rPr lang="en-US" sz="1400" dirty="0" err="1"/>
              <a:t>безпеки</a:t>
            </a:r>
            <a:r>
              <a:rPr lang="en-US" sz="1400" dirty="0"/>
              <a:t>, </a:t>
            </a:r>
            <a:r>
              <a:rPr lang="en-US" sz="1400" dirty="0" err="1"/>
              <a:t>яка</a:t>
            </a:r>
            <a:r>
              <a:rPr lang="en-US" sz="1400" dirty="0"/>
              <a:t> </a:t>
            </a:r>
            <a:r>
              <a:rPr lang="en-US" sz="1400" dirty="0" err="1"/>
              <a:t>обробляє</a:t>
            </a:r>
            <a:r>
              <a:rPr lang="en-US" sz="1400" dirty="0"/>
              <a:t> </a:t>
            </a:r>
            <a:r>
              <a:rPr lang="en-US" sz="1400" dirty="0" err="1"/>
              <a:t>транзакції</a:t>
            </a:r>
            <a:r>
              <a:rPr lang="en-US" sz="1400" dirty="0"/>
              <a:t>. </a:t>
            </a:r>
            <a:r>
              <a:rPr lang="en-US" sz="1400" dirty="0" err="1"/>
              <a:t>Деякий</a:t>
            </a:r>
            <a:r>
              <a:rPr lang="en-US" sz="1400" dirty="0"/>
              <a:t> </a:t>
            </a:r>
            <a:r>
              <a:rPr lang="en-US" sz="1400" dirty="0" err="1"/>
              <a:t>додаток</a:t>
            </a:r>
            <a:r>
              <a:rPr lang="en-US" sz="1400" dirty="0"/>
              <a:t> </a:t>
            </a:r>
            <a:r>
              <a:rPr lang="en-US" sz="1400" dirty="0" err="1"/>
              <a:t>використовує</a:t>
            </a:r>
            <a:r>
              <a:rPr lang="en-US" sz="1400" dirty="0"/>
              <a:t> </a:t>
            </a:r>
            <a:r>
              <a:rPr lang="en-US" sz="1400" dirty="0" err="1"/>
              <a:t>цю</a:t>
            </a:r>
            <a:r>
              <a:rPr lang="en-US" sz="1400" dirty="0"/>
              <a:t> </a:t>
            </a:r>
            <a:r>
              <a:rPr lang="en-US" sz="1400" dirty="0" err="1"/>
              <a:t>послугу</a:t>
            </a:r>
            <a:r>
              <a:rPr lang="en-US" sz="1400" dirty="0"/>
              <a:t> </a:t>
            </a:r>
            <a:r>
              <a:rPr lang="en-US" sz="1400" dirty="0" err="1"/>
              <a:t>для</a:t>
            </a:r>
            <a:r>
              <a:rPr lang="en-US" sz="1400" dirty="0"/>
              <a:t> </a:t>
            </a:r>
            <a:r>
              <a:rPr lang="en-US" sz="1400" dirty="0" err="1"/>
              <a:t>отримання</a:t>
            </a:r>
            <a:r>
              <a:rPr lang="en-US" sz="1400" dirty="0"/>
              <a:t> </a:t>
            </a:r>
            <a:r>
              <a:rPr lang="en-US" sz="1400" dirty="0" err="1"/>
              <a:t>останнього</a:t>
            </a:r>
            <a:r>
              <a:rPr lang="en-US" sz="1400" dirty="0"/>
              <a:t> </a:t>
            </a:r>
            <a:r>
              <a:rPr lang="en-US" sz="1400" dirty="0" err="1"/>
              <a:t>каналу</a:t>
            </a:r>
            <a:r>
              <a:rPr lang="en-US" sz="1400" dirty="0"/>
              <a:t> </a:t>
            </a:r>
            <a:r>
              <a:rPr lang="en-US" sz="1400" dirty="0" err="1"/>
              <a:t>даних</a:t>
            </a:r>
            <a:r>
              <a:rPr lang="en-US" sz="1400" dirty="0"/>
              <a:t> </a:t>
            </a:r>
            <a:r>
              <a:rPr lang="en-US" sz="1400" dirty="0" err="1"/>
              <a:t>та</a:t>
            </a:r>
            <a:r>
              <a:rPr lang="en-US" sz="1400" dirty="0"/>
              <a:t> </a:t>
            </a:r>
            <a:r>
              <a:rPr lang="en-US" sz="1400" dirty="0" err="1"/>
              <a:t>розміщення</a:t>
            </a:r>
            <a:r>
              <a:rPr lang="en-US" sz="1400" dirty="0"/>
              <a:t> </a:t>
            </a:r>
            <a:r>
              <a:rPr lang="en-US" sz="1400" dirty="0" err="1"/>
              <a:t>даних</a:t>
            </a:r>
            <a:r>
              <a:rPr lang="en-US" sz="1400" dirty="0"/>
              <a:t> у </a:t>
            </a:r>
            <a:r>
              <a:rPr lang="en-US" sz="1400" dirty="0" err="1"/>
              <a:t>логічному</a:t>
            </a:r>
            <a:r>
              <a:rPr lang="en-US" sz="1400" dirty="0"/>
              <a:t> </a:t>
            </a:r>
            <a:r>
              <a:rPr lang="en-US" sz="1400" dirty="0" err="1"/>
              <a:t>та</a:t>
            </a:r>
            <a:r>
              <a:rPr lang="en-US" sz="1400" dirty="0"/>
              <a:t> </a:t>
            </a:r>
            <a:r>
              <a:rPr lang="en-US" sz="1400" dirty="0" err="1"/>
              <a:t>візуальному</a:t>
            </a:r>
            <a:r>
              <a:rPr lang="en-US" sz="1400" dirty="0"/>
              <a:t> </a:t>
            </a:r>
            <a:r>
              <a:rPr lang="en-US" sz="1400" dirty="0" err="1"/>
              <a:t>поданні</a:t>
            </a:r>
            <a:r>
              <a:rPr lang="en-US" sz="1400" dirty="0"/>
              <a:t>.</a:t>
            </a:r>
            <a:endParaRPr lang="ru-R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7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FCFAB-3CB8-0961-FBD4-3472C655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744" y="2368"/>
            <a:ext cx="7756071" cy="846307"/>
          </a:xfrm>
        </p:spPr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Особливості</a:t>
            </a:r>
            <a:r>
              <a:rPr lang="ru-RU" dirty="0">
                <a:ea typeface="+mj-lt"/>
                <a:cs typeface="+mj-lt"/>
              </a:rPr>
              <a:t> та </a:t>
            </a:r>
            <a:r>
              <a:rPr lang="ru-RU" dirty="0" err="1">
                <a:ea typeface="+mj-lt"/>
                <a:cs typeface="+mj-lt"/>
              </a:rPr>
              <a:t>переваги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b="1" dirty="0">
                <a:ea typeface="+mj-lt"/>
                <a:cs typeface="+mj-lt"/>
              </a:rPr>
              <a:t>WCF</a:t>
            </a:r>
            <a:endParaRPr lang="ru-RU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5B4B97-4D7E-A3A6-FB20-0F9AACD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000" y="851555"/>
            <a:ext cx="3547123" cy="447048"/>
          </a:xfrm>
        </p:spPr>
        <p:txBody>
          <a:bodyPr>
            <a:normAutofit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Особливості</a:t>
            </a:r>
            <a:r>
              <a:rPr lang="ru-RU" dirty="0">
                <a:ea typeface="+mn-lt"/>
                <a:cs typeface="+mn-lt"/>
              </a:rPr>
              <a:t> :</a:t>
            </a:r>
            <a:endParaRPr lang="ru-RU" dirty="0"/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579FF174-05F4-769D-BE50-FC60196269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683548"/>
              </p:ext>
            </p:extLst>
          </p:nvPr>
        </p:nvGraphicFramePr>
        <p:xfrm>
          <a:off x="931335" y="1787982"/>
          <a:ext cx="4893051" cy="41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Текст 5">
            <a:extLst>
              <a:ext uri="{FF2B5EF4-FFF2-40B4-BE49-F238E27FC236}">
                <a16:creationId xmlns:a16="http://schemas.microsoft.com/office/drawing/2014/main" id="{016A81EA-AB44-8B8D-1587-13D6312B6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804" y="869698"/>
            <a:ext cx="1995910" cy="428905"/>
          </a:xfrm>
        </p:spPr>
        <p:txBody>
          <a:bodyPr>
            <a:normAutofit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Переваги</a:t>
            </a:r>
            <a:r>
              <a:rPr lang="ru-RU" dirty="0">
                <a:ea typeface="+mn-lt"/>
                <a:cs typeface="+mn-lt"/>
              </a:rPr>
              <a:t>: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4DA6B57-0CA4-4B12-F0C3-69604F930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805" y="1649224"/>
            <a:ext cx="4962267" cy="38961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ru-RU" sz="1600" dirty="0" err="1">
                <a:ea typeface="+mn-lt"/>
                <a:cs typeface="+mn-lt"/>
              </a:rPr>
              <a:t>Він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dirty="0" err="1">
                <a:ea typeface="+mn-lt"/>
                <a:cs typeface="+mn-lt"/>
              </a:rPr>
              <a:t>орієнтований</a:t>
            </a:r>
            <a:r>
              <a:rPr lang="ru-RU" sz="1600" dirty="0">
                <a:ea typeface="+mn-lt"/>
                <a:cs typeface="+mn-lt"/>
              </a:rPr>
              <a:t> на </a:t>
            </a:r>
            <a:r>
              <a:rPr lang="ru-RU" sz="1600" dirty="0" err="1">
                <a:ea typeface="+mn-lt"/>
                <a:cs typeface="+mn-lt"/>
              </a:rPr>
              <a:t>сервіс</a:t>
            </a:r>
            <a:r>
              <a:rPr lang="ru-RU" sz="1600" dirty="0">
                <a:ea typeface="+mn-lt"/>
                <a:cs typeface="+mn-lt"/>
              </a:rPr>
              <a:t>.</a:t>
            </a:r>
            <a:endParaRPr lang="ru-RU" sz="1600"/>
          </a:p>
          <a:p>
            <a:r>
              <a:rPr lang="ru-RU" sz="1600" err="1">
                <a:ea typeface="+mn-lt"/>
                <a:cs typeface="+mn-lt"/>
              </a:rPr>
              <a:t>Це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незалежно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від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платформи</a:t>
            </a:r>
            <a:r>
              <a:rPr lang="ru-RU" sz="1600" dirty="0">
                <a:ea typeface="+mn-lt"/>
                <a:cs typeface="+mn-lt"/>
              </a:rPr>
              <a:t>.</a:t>
            </a:r>
            <a:endParaRPr lang="ru-RU" sz="1600"/>
          </a:p>
          <a:p>
            <a:r>
              <a:rPr lang="ru-RU" sz="1600" err="1">
                <a:ea typeface="+mn-lt"/>
                <a:cs typeface="+mn-lt"/>
              </a:rPr>
              <a:t>Це</a:t>
            </a:r>
            <a:r>
              <a:rPr lang="ru-RU" sz="1600" dirty="0">
                <a:ea typeface="+mn-lt"/>
                <a:cs typeface="+mn-lt"/>
              </a:rPr>
              <a:t> не </a:t>
            </a:r>
            <a:r>
              <a:rPr lang="ru-RU" sz="1600" err="1">
                <a:ea typeface="+mn-lt"/>
                <a:cs typeface="+mn-lt"/>
              </a:rPr>
              <a:t>залежить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від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місця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розташування</a:t>
            </a:r>
            <a:r>
              <a:rPr lang="ru-RU" sz="1600" dirty="0">
                <a:ea typeface="+mn-lt"/>
                <a:cs typeface="+mn-lt"/>
              </a:rPr>
              <a:t> та </a:t>
            </a:r>
            <a:r>
              <a:rPr lang="ru-RU" sz="1600" err="1">
                <a:ea typeface="+mn-lt"/>
                <a:cs typeface="+mn-lt"/>
              </a:rPr>
              <a:t>мови</a:t>
            </a:r>
            <a:r>
              <a:rPr lang="ru-RU" sz="1600" dirty="0">
                <a:ea typeface="+mn-lt"/>
                <a:cs typeface="+mn-lt"/>
              </a:rPr>
              <a:t>.</a:t>
            </a:r>
            <a:endParaRPr lang="ru-RU" sz="1600"/>
          </a:p>
          <a:p>
            <a:r>
              <a:rPr lang="ru-RU" sz="1600" err="1">
                <a:ea typeface="+mn-lt"/>
                <a:cs typeface="+mn-lt"/>
              </a:rPr>
              <a:t>Він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може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підтримувати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транзакції</a:t>
            </a:r>
            <a:r>
              <a:rPr lang="ru-RU" sz="1600" dirty="0">
                <a:ea typeface="+mn-lt"/>
                <a:cs typeface="+mn-lt"/>
              </a:rPr>
              <a:t>.</a:t>
            </a:r>
            <a:endParaRPr lang="ru-RU" sz="1600"/>
          </a:p>
          <a:p>
            <a:r>
              <a:rPr lang="ru-RU" sz="1600" dirty="0">
                <a:ea typeface="+mn-lt"/>
                <a:cs typeface="+mn-lt"/>
              </a:rPr>
              <a:t>Конкурс </a:t>
            </a:r>
            <a:r>
              <a:rPr lang="ru-RU" sz="1600" err="1">
                <a:ea typeface="+mn-lt"/>
                <a:cs typeface="+mn-lt"/>
              </a:rPr>
              <a:t>контролюється</a:t>
            </a:r>
            <a:r>
              <a:rPr lang="ru-RU" sz="1600" dirty="0">
                <a:ea typeface="+mn-lt"/>
                <a:cs typeface="+mn-lt"/>
              </a:rPr>
              <a:t> через WCF.</a:t>
            </a:r>
            <a:endParaRPr lang="ru-RU" sz="1600"/>
          </a:p>
          <a:p>
            <a:r>
              <a:rPr lang="ru-RU" sz="1600" dirty="0" err="1">
                <a:ea typeface="+mn-lt"/>
                <a:cs typeface="+mn-lt"/>
              </a:rPr>
              <a:t>Це</a:t>
            </a:r>
            <a:r>
              <a:rPr lang="ru-RU" sz="1600" dirty="0">
                <a:ea typeface="+mn-lt"/>
                <a:cs typeface="+mn-lt"/>
              </a:rPr>
              <a:t> одна з </a:t>
            </a:r>
            <a:r>
              <a:rPr lang="ru-RU" sz="1600" dirty="0" err="1">
                <a:ea typeface="+mn-lt"/>
                <a:cs typeface="+mn-lt"/>
              </a:rPr>
              <a:t>найшвидших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dirty="0" err="1">
                <a:ea typeface="+mn-lt"/>
                <a:cs typeface="+mn-lt"/>
              </a:rPr>
              <a:t>технологій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dirty="0" err="1">
                <a:ea typeface="+mn-lt"/>
                <a:cs typeface="+mn-lt"/>
              </a:rPr>
              <a:t>зв'язку</a:t>
            </a:r>
            <a:r>
              <a:rPr lang="ru-RU" sz="1600" dirty="0">
                <a:ea typeface="+mn-lt"/>
                <a:cs typeface="+mn-lt"/>
              </a:rPr>
              <a:t>.</a:t>
            </a:r>
            <a:endParaRPr lang="ru-RU" sz="1600"/>
          </a:p>
          <a:p>
            <a:r>
              <a:rPr lang="ru-RU" sz="1600" dirty="0" err="1">
                <a:ea typeface="+mn-lt"/>
                <a:cs typeface="+mn-lt"/>
              </a:rPr>
              <a:t>Це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dirty="0" err="1">
                <a:ea typeface="+mn-lt"/>
                <a:cs typeface="+mn-lt"/>
              </a:rPr>
              <a:t>забезпечує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dirty="0" err="1">
                <a:ea typeface="+mn-lt"/>
                <a:cs typeface="+mn-lt"/>
              </a:rPr>
              <a:t>відмінні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dirty="0" err="1">
                <a:ea typeface="+mn-lt"/>
                <a:cs typeface="+mn-lt"/>
              </a:rPr>
              <a:t>показники</a:t>
            </a:r>
            <a:r>
              <a:rPr lang="ru-RU" sz="1600" dirty="0">
                <a:ea typeface="+mn-lt"/>
                <a:cs typeface="+mn-lt"/>
              </a:rPr>
              <a:t>.</a:t>
            </a:r>
            <a:endParaRPr lang="ru-RU" sz="1600"/>
          </a:p>
          <a:p>
            <a:r>
              <a:rPr lang="ru-RU" sz="1600" err="1">
                <a:ea typeface="+mn-lt"/>
                <a:cs typeface="+mn-lt"/>
              </a:rPr>
              <a:t>Його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можна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налаштувати</a:t>
            </a:r>
            <a:r>
              <a:rPr lang="ru-RU" sz="1600" dirty="0">
                <a:ea typeface="+mn-lt"/>
                <a:cs typeface="+mn-lt"/>
              </a:rPr>
              <a:t> на роботу </a:t>
            </a:r>
            <a:r>
              <a:rPr lang="ru-RU" sz="1600" err="1">
                <a:ea typeface="+mn-lt"/>
                <a:cs typeface="+mn-lt"/>
              </a:rPr>
              <a:t>самостійно</a:t>
            </a:r>
            <a:r>
              <a:rPr lang="ru-RU" sz="1600" dirty="0">
                <a:ea typeface="+mn-lt"/>
                <a:cs typeface="+mn-lt"/>
              </a:rPr>
              <a:t>.</a:t>
            </a:r>
            <a:endParaRPr lang="ru-RU" sz="1600"/>
          </a:p>
          <a:p>
            <a:r>
              <a:rPr lang="ru-RU" sz="1600" err="1">
                <a:ea typeface="+mn-lt"/>
                <a:cs typeface="+mn-lt"/>
              </a:rPr>
              <a:t>Це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допомагає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підтримувати</a:t>
            </a:r>
            <a:r>
              <a:rPr lang="ru-RU" sz="1600" dirty="0">
                <a:ea typeface="+mn-lt"/>
                <a:cs typeface="+mn-lt"/>
              </a:rPr>
              <a:t> державу.</a:t>
            </a:r>
            <a:endParaRPr lang="ru-RU" sz="1600"/>
          </a:p>
          <a:p>
            <a:r>
              <a:rPr lang="ru-RU" sz="1600" err="1">
                <a:ea typeface="+mn-lt"/>
                <a:cs typeface="+mn-lt"/>
              </a:rPr>
              <a:t>Розмістити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його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можна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кількома</a:t>
            </a:r>
            <a:r>
              <a:rPr lang="ru-RU" sz="1600" dirty="0">
                <a:ea typeface="+mn-lt"/>
                <a:cs typeface="+mn-lt"/>
              </a:rPr>
              <a:t> способами (IIS, WAS, </a:t>
            </a:r>
            <a:r>
              <a:rPr lang="ru-RU" sz="1600" err="1">
                <a:ea typeface="+mn-lt"/>
                <a:cs typeface="+mn-lt"/>
              </a:rPr>
              <a:t>самохостинг</a:t>
            </a:r>
            <a:r>
              <a:rPr lang="ru-RU" sz="1600" dirty="0">
                <a:ea typeface="+mn-lt"/>
                <a:cs typeface="+mn-lt"/>
              </a:rPr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697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2DDB3-ACC1-56F5-6224-F96E6B9B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285" y="126343"/>
            <a:ext cx="3683000" cy="846307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ea typeface="+mj-lt"/>
                <a:cs typeface="+mj-lt"/>
              </a:rPr>
              <a:t>Складові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b="1" dirty="0">
                <a:ea typeface="+mj-lt"/>
                <a:cs typeface="+mj-lt"/>
              </a:rPr>
              <a:t>WCF</a:t>
            </a:r>
            <a:r>
              <a:rPr lang="ru-RU" dirty="0">
                <a:ea typeface="+mj-lt"/>
                <a:cs typeface="+mj-lt"/>
              </a:rPr>
              <a:t>: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18D66F4-AC8E-897B-A93F-17312D9A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4213" y="969483"/>
            <a:ext cx="9144195" cy="40169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1400" dirty="0" err="1"/>
              <a:t>Основні</a:t>
            </a:r>
            <a:r>
              <a:rPr lang="ru-RU" sz="1400" dirty="0"/>
              <a:t> </a:t>
            </a:r>
            <a:r>
              <a:rPr lang="ru-RU" sz="1400" dirty="0" err="1"/>
              <a:t>компоненти</a:t>
            </a:r>
            <a:r>
              <a:rPr lang="ru-RU" sz="1400" dirty="0"/>
              <a:t> для </a:t>
            </a:r>
            <a:r>
              <a:rPr lang="ru-RU" sz="1400" dirty="0" err="1"/>
              <a:t>створення</a:t>
            </a:r>
            <a:r>
              <a:rPr lang="ru-RU" sz="1400" dirty="0"/>
              <a:t> та </a:t>
            </a:r>
            <a:r>
              <a:rPr lang="ru-RU" sz="1400" dirty="0" err="1"/>
              <a:t>споживання</a:t>
            </a:r>
            <a:r>
              <a:rPr lang="ru-RU" sz="1400" dirty="0"/>
              <a:t> </a:t>
            </a:r>
            <a:r>
              <a:rPr lang="ru-RU" sz="1400" dirty="0" err="1"/>
              <a:t>технології</a:t>
            </a:r>
            <a:r>
              <a:rPr lang="ru-RU" sz="1400" dirty="0"/>
              <a:t> </a:t>
            </a:r>
            <a:r>
              <a:rPr lang="ru-RU" sz="1400" b="1" dirty="0"/>
              <a:t>WCF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AA03E0-AB23-C927-86A6-B9FD7F36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287" y="1975796"/>
            <a:ext cx="6023620" cy="3687518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Адреса : Адреса </a:t>
            </a:r>
            <a:r>
              <a:rPr lang="ru-RU" dirty="0" err="1">
                <a:ea typeface="+mn-lt"/>
                <a:cs typeface="+mn-lt"/>
              </a:rPr>
              <a:t>служби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визначає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куди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надсилати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повідомлення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ідентифікує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кінцеву</a:t>
            </a:r>
            <a:r>
              <a:rPr lang="ru-RU" dirty="0">
                <a:ea typeface="+mn-lt"/>
                <a:cs typeface="+mn-lt"/>
              </a:rPr>
              <a:t> точку та </a:t>
            </a:r>
            <a:r>
              <a:rPr lang="ru-RU" dirty="0" err="1">
                <a:ea typeface="+mn-lt"/>
                <a:cs typeface="+mn-lt"/>
              </a:rPr>
              <a:t>визначає</a:t>
            </a:r>
            <a:r>
              <a:rPr lang="ru-RU" dirty="0">
                <a:ea typeface="+mn-lt"/>
                <a:cs typeface="+mn-lt"/>
              </a:rPr>
              <a:t>, де </a:t>
            </a:r>
            <a:r>
              <a:rPr lang="ru-RU" dirty="0" err="1">
                <a:ea typeface="+mn-lt"/>
                <a:cs typeface="+mn-lt"/>
              </a:rPr>
              <a:t>знаходиться</a:t>
            </a:r>
            <a:r>
              <a:rPr lang="ru-RU" dirty="0">
                <a:ea typeface="+mn-lt"/>
                <a:cs typeface="+mn-lt"/>
              </a:rPr>
              <a:t> служба. </a:t>
            </a:r>
            <a:endParaRPr lang="ru-RU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Властивість</a:t>
            </a:r>
            <a:r>
              <a:rPr lang="ru-RU" dirty="0">
                <a:ea typeface="+mn-lt"/>
                <a:cs typeface="+mn-lt"/>
              </a:rPr>
              <a:t> URL (</a:t>
            </a:r>
            <a:r>
              <a:rPr lang="ru-RU" dirty="0" err="1">
                <a:ea typeface="+mn-lt"/>
                <a:cs typeface="+mn-lt"/>
              </a:rPr>
              <a:t>Уніфікований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пошук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ресурсів</a:t>
            </a:r>
            <a:r>
              <a:rPr lang="ru-RU" dirty="0">
                <a:ea typeface="+mn-lt"/>
                <a:cs typeface="+mn-lt"/>
              </a:rPr>
              <a:t>) </a:t>
            </a:r>
            <a:r>
              <a:rPr lang="ru-RU" dirty="0" err="1">
                <a:ea typeface="+mn-lt"/>
                <a:cs typeface="+mn-lt"/>
              </a:rPr>
              <a:t>визначає</a:t>
            </a:r>
            <a:r>
              <a:rPr lang="ru-RU" dirty="0">
                <a:ea typeface="+mn-lt"/>
                <a:cs typeface="+mn-lt"/>
              </a:rPr>
              <a:t> адресу </a:t>
            </a:r>
            <a:r>
              <a:rPr lang="ru-RU" dirty="0" err="1">
                <a:ea typeface="+mn-lt"/>
                <a:cs typeface="+mn-lt"/>
              </a:rPr>
              <a:t>служби</a:t>
            </a:r>
            <a:r>
              <a:rPr lang="ru-RU" dirty="0">
                <a:ea typeface="+mn-lt"/>
                <a:cs typeface="+mn-lt"/>
              </a:rPr>
              <a:t>. В основному 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розділений</a:t>
            </a:r>
            <a:r>
              <a:rPr lang="ru-RU" dirty="0">
                <a:ea typeface="+mn-lt"/>
                <a:cs typeface="+mn-lt"/>
              </a:rPr>
              <a:t> на 4 </a:t>
            </a:r>
            <a:r>
              <a:rPr lang="ru-RU" dirty="0" err="1">
                <a:ea typeface="+mn-lt"/>
                <a:cs typeface="+mn-lt"/>
              </a:rPr>
              <a:t>частини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Схема : </a:t>
            </a:r>
            <a:r>
              <a:rPr lang="ru-RU" dirty="0" err="1">
                <a:ea typeface="+mn-lt"/>
                <a:cs typeface="+mn-lt"/>
              </a:rPr>
              <a:t>Це</a:t>
            </a:r>
            <a:r>
              <a:rPr lang="ru-RU" dirty="0">
                <a:ea typeface="+mn-lt"/>
                <a:cs typeface="+mn-lt"/>
              </a:rPr>
              <a:t> перша </a:t>
            </a:r>
            <a:r>
              <a:rPr lang="ru-RU" dirty="0" err="1">
                <a:ea typeface="+mn-lt"/>
                <a:cs typeface="+mn-lt"/>
              </a:rPr>
              <a:t>частина</a:t>
            </a:r>
            <a:r>
              <a:rPr lang="ru-RU" dirty="0">
                <a:ea typeface="+mn-lt"/>
                <a:cs typeface="+mn-lt"/>
              </a:rPr>
              <a:t> адреси. Це в основному "HTTP:"</a:t>
            </a:r>
          </a:p>
          <a:p>
            <a:r>
              <a:rPr lang="ru-RU" dirty="0">
                <a:ea typeface="+mn-lt"/>
                <a:cs typeface="+mn-lt"/>
              </a:rPr>
              <a:t>Машина : </a:t>
            </a:r>
            <a:r>
              <a:rPr lang="ru-RU" dirty="0" err="1">
                <a:ea typeface="+mn-lt"/>
                <a:cs typeface="+mn-lt"/>
              </a:rPr>
              <a:t>Це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може</a:t>
            </a:r>
            <a:r>
              <a:rPr lang="ru-RU" dirty="0">
                <a:ea typeface="+mn-lt"/>
                <a:cs typeface="+mn-lt"/>
              </a:rPr>
              <a:t> бути URL-адреса на зразок "localhost"</a:t>
            </a:r>
          </a:p>
          <a:p>
            <a:r>
              <a:rPr lang="ru-RU" dirty="0">
                <a:ea typeface="+mn-lt"/>
                <a:cs typeface="+mn-lt"/>
              </a:rPr>
              <a:t>Порт : </a:t>
            </a:r>
            <a:r>
              <a:rPr lang="ru-RU" dirty="0" err="1">
                <a:ea typeface="+mn-lt"/>
                <a:cs typeface="+mn-lt"/>
              </a:rPr>
              <a:t>необов'язково</a:t>
            </a:r>
            <a:r>
              <a:rPr lang="ru-RU" dirty="0">
                <a:ea typeface="+mn-lt"/>
                <a:cs typeface="+mn-lt"/>
              </a:rPr>
              <a:t> і </a:t>
            </a:r>
            <a:r>
              <a:rPr lang="ru-RU" dirty="0" err="1">
                <a:ea typeface="+mn-lt"/>
                <a:cs typeface="+mn-lt"/>
              </a:rPr>
              <a:t>вказує</a:t>
            </a:r>
            <a:r>
              <a:rPr lang="ru-RU" dirty="0">
                <a:ea typeface="+mn-lt"/>
                <a:cs typeface="+mn-lt"/>
              </a:rPr>
              <a:t>, на який порт він повинен потрапити.</a:t>
            </a:r>
          </a:p>
          <a:p>
            <a:r>
              <a:rPr lang="ru-RU" dirty="0">
                <a:ea typeface="+mn-lt"/>
                <a:cs typeface="+mn-lt"/>
              </a:rPr>
              <a:t>Шлях : для пошуку службових файлів.</a:t>
            </a:r>
          </a:p>
          <a:p>
            <a:r>
              <a:rPr lang="ru-RU" dirty="0" err="1">
                <a:ea typeface="+mn-lt"/>
                <a:cs typeface="+mn-lt"/>
              </a:rPr>
              <a:t>Прив’язка</a:t>
            </a:r>
            <a:r>
              <a:rPr lang="ru-RU" dirty="0">
                <a:ea typeface="+mn-lt"/>
                <a:cs typeface="+mn-lt"/>
              </a:rPr>
              <a:t> : </a:t>
            </a:r>
            <a:r>
              <a:rPr lang="ru-RU" dirty="0" err="1">
                <a:ea typeface="+mn-lt"/>
                <a:cs typeface="+mn-lt"/>
              </a:rPr>
              <a:t>Це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визначатиме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спілкування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клієнта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зі</a:t>
            </a:r>
            <a:r>
              <a:rPr lang="ru-RU" dirty="0">
                <a:ea typeface="+mn-lt"/>
                <a:cs typeface="+mn-lt"/>
              </a:rPr>
              <a:t> службою. Протокол, який використовується для спілкування з клієнтом. На основі вимоги можна використовувати різні протоколи. Обв'язка складається з трьох речей, які згадуються нижче:</a:t>
            </a:r>
          </a:p>
          <a:p>
            <a:r>
              <a:rPr lang="ru-RU" dirty="0">
                <a:ea typeface="+mn-lt"/>
                <a:cs typeface="+mn-lt"/>
              </a:rPr>
              <a:t>Протокол : в основному використовується для визначення прив'язки, наприклад, безпеки або транзакції.</a:t>
            </a:r>
          </a:p>
          <a:p>
            <a:r>
              <a:rPr lang="ru-RU" dirty="0">
                <a:ea typeface="+mn-lt"/>
                <a:cs typeface="+mn-lt"/>
              </a:rPr>
              <a:t>Транспорт : В основному він визначає базовий протокол, який використовується для зв'язку, як TCP, HTTP, MSMQ та іменовані труби тощо.</a:t>
            </a:r>
          </a:p>
          <a:p>
            <a:r>
              <a:rPr lang="ru-RU" dirty="0" err="1">
                <a:ea typeface="+mn-lt"/>
                <a:cs typeface="+mn-lt"/>
              </a:rPr>
              <a:t>Кодування</a:t>
            </a:r>
            <a:r>
              <a:rPr lang="ru-RU" dirty="0">
                <a:ea typeface="+mn-lt"/>
                <a:cs typeface="+mn-lt"/>
              </a:rPr>
              <a:t> : </a:t>
            </a:r>
            <a:r>
              <a:rPr lang="ru-RU" dirty="0" err="1">
                <a:ea typeface="+mn-lt"/>
                <a:cs typeface="+mn-lt"/>
              </a:rPr>
              <a:t>Використовується</a:t>
            </a:r>
            <a:r>
              <a:rPr lang="ru-RU" dirty="0">
                <a:ea typeface="+mn-lt"/>
                <a:cs typeface="+mn-lt"/>
              </a:rPr>
              <a:t> в тому, у </a:t>
            </a:r>
            <a:r>
              <a:rPr lang="ru-RU" dirty="0" err="1">
                <a:ea typeface="+mn-lt"/>
                <a:cs typeface="+mn-lt"/>
              </a:rPr>
              <a:t>якому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форматі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слід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надсилати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дані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текстові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чи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двійкові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CD65921C-86E0-45D5-00B6-8F21EFEC8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805" y="1866938"/>
            <a:ext cx="6023624" cy="4132018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ru-RU" dirty="0" err="1">
                <a:ea typeface="+mn-lt"/>
                <a:cs typeface="+mn-lt"/>
              </a:rPr>
              <a:t>Контракти</a:t>
            </a:r>
            <a:r>
              <a:rPr lang="ru-RU" dirty="0">
                <a:ea typeface="+mn-lt"/>
                <a:cs typeface="+mn-lt"/>
              </a:rPr>
              <a:t> : </a:t>
            </a:r>
            <a:r>
              <a:rPr lang="ru-RU" dirty="0" err="1">
                <a:ea typeface="+mn-lt"/>
                <a:cs typeface="+mn-lt"/>
              </a:rPr>
              <a:t>Контракти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використовуються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надання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типів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операцій</a:t>
            </a:r>
            <a:r>
              <a:rPr lang="ru-RU" dirty="0">
                <a:ea typeface="+mn-lt"/>
                <a:cs typeface="+mn-lt"/>
              </a:rPr>
              <a:t> та </a:t>
            </a:r>
            <a:r>
              <a:rPr lang="ru-RU" dirty="0" err="1">
                <a:ea typeface="+mn-lt"/>
                <a:cs typeface="+mn-lt"/>
              </a:rPr>
              <a:t>структури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дозволених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між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клієнтом</a:t>
            </a:r>
            <a:r>
              <a:rPr lang="ru-RU" dirty="0">
                <a:ea typeface="+mn-lt"/>
                <a:cs typeface="+mn-lt"/>
              </a:rPr>
              <a:t> та службою, </a:t>
            </a:r>
            <a:r>
              <a:rPr lang="ru-RU" dirty="0" err="1">
                <a:ea typeface="+mn-lt"/>
                <a:cs typeface="+mn-lt"/>
              </a:rPr>
              <a:t>щодо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якої</a:t>
            </a:r>
            <a:r>
              <a:rPr lang="ru-RU" dirty="0">
                <a:ea typeface="+mn-lt"/>
                <a:cs typeface="+mn-lt"/>
              </a:rPr>
              <a:t> вони </a:t>
            </a:r>
            <a:r>
              <a:rPr lang="ru-RU" dirty="0" err="1">
                <a:ea typeface="+mn-lt"/>
                <a:cs typeface="+mn-lt"/>
              </a:rPr>
              <a:t>домовились</a:t>
            </a:r>
            <a:r>
              <a:rPr lang="ru-RU" dirty="0">
                <a:ea typeface="+mn-lt"/>
                <a:cs typeface="+mn-lt"/>
              </a:rPr>
              <a:t> у </a:t>
            </a:r>
            <a:r>
              <a:rPr lang="ru-RU" dirty="0" err="1">
                <a:ea typeface="+mn-lt"/>
                <a:cs typeface="+mn-lt"/>
              </a:rPr>
              <a:t>процесі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спілкування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головним</a:t>
            </a:r>
            <a:r>
              <a:rPr lang="ru-RU" dirty="0">
                <a:ea typeface="+mn-lt"/>
                <a:cs typeface="+mn-lt"/>
              </a:rPr>
              <a:t> чином </a:t>
            </a:r>
            <a:r>
              <a:rPr lang="ru-RU" dirty="0" err="1">
                <a:ea typeface="+mn-lt"/>
                <a:cs typeface="+mn-lt"/>
              </a:rPr>
              <a:t>піклується</a:t>
            </a:r>
            <a:r>
              <a:rPr lang="ru-RU" dirty="0">
                <a:ea typeface="+mn-lt"/>
                <a:cs typeface="+mn-lt"/>
              </a:rPr>
              <a:t> про тип </a:t>
            </a:r>
            <a:r>
              <a:rPr lang="ru-RU" dirty="0" err="1">
                <a:ea typeface="+mn-lt"/>
                <a:cs typeface="+mn-lt"/>
              </a:rPr>
              <a:t>операцій</a:t>
            </a:r>
            <a:r>
              <a:rPr lang="ru-RU" dirty="0">
                <a:ea typeface="+mn-lt"/>
                <a:cs typeface="+mn-lt"/>
              </a:rPr>
              <a:t>, форму </a:t>
            </a:r>
            <a:r>
              <a:rPr lang="ru-RU" dirty="0" err="1">
                <a:ea typeface="+mn-lt"/>
                <a:cs typeface="+mn-lt"/>
              </a:rPr>
              <a:t>повідомлення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параметри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введення</a:t>
            </a:r>
            <a:r>
              <a:rPr lang="ru-RU" dirty="0">
                <a:ea typeface="+mn-lt"/>
                <a:cs typeface="+mn-lt"/>
              </a:rPr>
              <a:t> та </a:t>
            </a:r>
            <a:r>
              <a:rPr lang="ru-RU" dirty="0" err="1">
                <a:ea typeface="+mn-lt"/>
                <a:cs typeface="+mn-lt"/>
              </a:rPr>
              <a:t>даних</a:t>
            </a:r>
            <a:r>
              <a:rPr lang="ru-RU" dirty="0">
                <a:ea typeface="+mn-lt"/>
                <a:cs typeface="+mn-lt"/>
              </a:rPr>
              <a:t> та </a:t>
            </a:r>
            <a:r>
              <a:rPr lang="ru-RU" dirty="0" err="1">
                <a:ea typeface="+mn-lt"/>
                <a:cs typeface="+mn-lt"/>
              </a:rPr>
              <a:t>відповідь</a:t>
            </a:r>
            <a:r>
              <a:rPr lang="ru-RU" dirty="0">
                <a:ea typeface="+mn-lt"/>
                <a:cs typeface="+mn-lt"/>
              </a:rPr>
              <a:t> на </a:t>
            </a:r>
            <a:r>
              <a:rPr lang="ru-RU" dirty="0" err="1">
                <a:ea typeface="+mn-lt"/>
                <a:cs typeface="+mn-lt"/>
              </a:rPr>
              <a:t>повідомлення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Нижче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зазначено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багато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типів</a:t>
            </a:r>
            <a:r>
              <a:rPr lang="ru-RU" dirty="0">
                <a:ea typeface="+mn-lt"/>
                <a:cs typeface="+mn-lt"/>
              </a:rPr>
              <a:t>:</a:t>
            </a:r>
          </a:p>
          <a:p>
            <a:r>
              <a:rPr lang="ru-RU" dirty="0">
                <a:ea typeface="+mn-lt"/>
                <a:cs typeface="+mn-lt"/>
              </a:rPr>
              <a:t>Контракт </a:t>
            </a:r>
            <a:r>
              <a:rPr lang="ru-RU" dirty="0" err="1">
                <a:ea typeface="+mn-lt"/>
                <a:cs typeface="+mn-lt"/>
              </a:rPr>
              <a:t>даних</a:t>
            </a:r>
            <a:r>
              <a:rPr lang="ru-RU" dirty="0">
                <a:ea typeface="+mn-lt"/>
                <a:cs typeface="+mn-lt"/>
              </a:rPr>
              <a:t> :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використовується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визначення</a:t>
            </a:r>
            <a:r>
              <a:rPr lang="ru-RU" dirty="0">
                <a:ea typeface="+mn-lt"/>
                <a:cs typeface="+mn-lt"/>
              </a:rPr>
              <a:t> типу </a:t>
            </a:r>
            <a:r>
              <a:rPr lang="ru-RU" dirty="0" err="1">
                <a:ea typeface="+mn-lt"/>
                <a:cs typeface="+mn-lt"/>
              </a:rPr>
              <a:t>змінної</a:t>
            </a:r>
            <a:r>
              <a:rPr lang="ru-RU" dirty="0">
                <a:ea typeface="+mn-lt"/>
                <a:cs typeface="+mn-lt"/>
              </a:rPr>
              <a:t>, яка буде </a:t>
            </a:r>
            <a:r>
              <a:rPr lang="ru-RU" dirty="0" err="1">
                <a:ea typeface="+mn-lt"/>
                <a:cs typeface="+mn-lt"/>
              </a:rPr>
              <a:t>використовуватися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послуги</a:t>
            </a:r>
            <a:r>
              <a:rPr lang="ru-RU" dirty="0">
                <a:ea typeface="+mn-lt"/>
                <a:cs typeface="+mn-lt"/>
              </a:rPr>
              <a:t> WCF. </a:t>
            </a:r>
            <a:r>
              <a:rPr lang="ru-RU" dirty="0" err="1">
                <a:ea typeface="+mn-lt"/>
                <a:cs typeface="+mn-lt"/>
              </a:rPr>
              <a:t>Договір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даних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використовується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серіалізації</a:t>
            </a:r>
            <a:r>
              <a:rPr lang="ru-RU" dirty="0">
                <a:ea typeface="+mn-lt"/>
                <a:cs typeface="+mn-lt"/>
              </a:rPr>
              <a:t> та </a:t>
            </a:r>
            <a:r>
              <a:rPr lang="ru-RU" dirty="0" err="1">
                <a:ea typeface="+mn-lt"/>
                <a:cs typeface="+mn-lt"/>
              </a:rPr>
              <a:t>десеріалізації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даних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Це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допомагає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визначити</a:t>
            </a:r>
            <a:r>
              <a:rPr lang="ru-RU" dirty="0">
                <a:ea typeface="+mn-lt"/>
                <a:cs typeface="+mn-lt"/>
              </a:rPr>
              <a:t> формат </a:t>
            </a:r>
            <a:r>
              <a:rPr lang="ru-RU" dirty="0" err="1">
                <a:ea typeface="+mn-lt"/>
                <a:cs typeface="+mn-lt"/>
              </a:rPr>
              <a:t>даних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які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потрібно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передавати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зі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служби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відображає</a:t>
            </a:r>
            <a:r>
              <a:rPr lang="ru-RU" dirty="0">
                <a:ea typeface="+mn-lt"/>
                <a:cs typeface="+mn-lt"/>
              </a:rPr>
              <a:t> тип </a:t>
            </a:r>
            <a:r>
              <a:rPr lang="ru-RU" dirty="0" err="1">
                <a:ea typeface="+mn-lt"/>
                <a:cs typeface="+mn-lt"/>
              </a:rPr>
              <a:t>виконання</a:t>
            </a:r>
            <a:r>
              <a:rPr lang="ru-RU" dirty="0">
                <a:ea typeface="+mn-lt"/>
                <a:cs typeface="+mn-lt"/>
              </a:rPr>
              <a:t> в </a:t>
            </a:r>
            <a:r>
              <a:rPr lang="ru-RU" dirty="0" err="1">
                <a:ea typeface="+mn-lt"/>
                <a:cs typeface="+mn-lt"/>
              </a:rPr>
              <a:t>загальній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мові</a:t>
            </a:r>
            <a:r>
              <a:rPr lang="ru-RU" dirty="0">
                <a:ea typeface="+mn-lt"/>
                <a:cs typeface="+mn-lt"/>
              </a:rPr>
              <a:t> для XML-</a:t>
            </a:r>
            <a:r>
              <a:rPr lang="ru-RU" dirty="0" err="1">
                <a:ea typeface="+mn-lt"/>
                <a:cs typeface="+mn-lt"/>
              </a:rPr>
              <a:t>схеми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Його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також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називають</a:t>
            </a:r>
            <a:r>
              <a:rPr lang="ru-RU" dirty="0">
                <a:ea typeface="+mn-lt"/>
                <a:cs typeface="+mn-lt"/>
              </a:rPr>
              <a:t> системою </a:t>
            </a:r>
            <a:r>
              <a:rPr lang="ru-RU" dirty="0" err="1">
                <a:ea typeface="+mn-lt"/>
                <a:cs typeface="+mn-lt"/>
              </a:rPr>
              <a:t>версій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управління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даними</a:t>
            </a:r>
            <a:r>
              <a:rPr lang="ru-RU" dirty="0">
                <a:ea typeface="+mn-lt"/>
                <a:cs typeface="+mn-lt"/>
              </a:rPr>
              <a:t>. Для </a:t>
            </a:r>
            <a:r>
              <a:rPr lang="ru-RU" dirty="0" err="1">
                <a:ea typeface="+mn-lt"/>
                <a:cs typeface="+mn-lt"/>
              </a:rPr>
              <a:t>визначення</a:t>
            </a:r>
            <a:r>
              <a:rPr lang="ru-RU" dirty="0">
                <a:ea typeface="+mn-lt"/>
                <a:cs typeface="+mn-lt"/>
              </a:rPr>
              <a:t> договору </a:t>
            </a:r>
            <a:r>
              <a:rPr lang="ru-RU" dirty="0" err="1">
                <a:ea typeface="+mn-lt"/>
                <a:cs typeface="+mn-lt"/>
              </a:rPr>
              <a:t>даних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використовуйте</a:t>
            </a:r>
            <a:r>
              <a:rPr lang="ru-RU" dirty="0">
                <a:ea typeface="+mn-lt"/>
                <a:cs typeface="+mn-lt"/>
              </a:rPr>
              <a:t> (</a:t>
            </a:r>
            <a:r>
              <a:rPr lang="ru-RU" dirty="0" err="1">
                <a:ea typeface="+mn-lt"/>
                <a:cs typeface="+mn-lt"/>
              </a:rPr>
              <a:t>DataContract</a:t>
            </a:r>
            <a:r>
              <a:rPr lang="ru-RU" dirty="0">
                <a:ea typeface="+mn-lt"/>
                <a:cs typeface="+mn-lt"/>
              </a:rPr>
              <a:t>) та (</a:t>
            </a:r>
            <a:r>
              <a:rPr lang="ru-RU" dirty="0" err="1">
                <a:ea typeface="+mn-lt"/>
                <a:cs typeface="+mn-lt"/>
              </a:rPr>
              <a:t>DataMember</a:t>
            </a:r>
            <a:r>
              <a:rPr lang="ru-RU" dirty="0">
                <a:ea typeface="+mn-lt"/>
                <a:cs typeface="+mn-lt"/>
              </a:rPr>
              <a:t>) атрибут.</a:t>
            </a:r>
          </a:p>
          <a:p>
            <a:r>
              <a:rPr lang="ru-RU" dirty="0" err="1">
                <a:ea typeface="+mn-lt"/>
                <a:cs typeface="+mn-lt"/>
              </a:rPr>
              <a:t>Договір</a:t>
            </a:r>
            <a:r>
              <a:rPr lang="ru-RU" dirty="0">
                <a:ea typeface="+mn-lt"/>
                <a:cs typeface="+mn-lt"/>
              </a:rPr>
              <a:t> на </a:t>
            </a:r>
            <a:r>
              <a:rPr lang="ru-RU" dirty="0" err="1">
                <a:ea typeface="+mn-lt"/>
                <a:cs typeface="+mn-lt"/>
              </a:rPr>
              <a:t>обслуговування</a:t>
            </a:r>
            <a:r>
              <a:rPr lang="ru-RU" dirty="0">
                <a:ea typeface="+mn-lt"/>
                <a:cs typeface="+mn-lt"/>
              </a:rPr>
              <a:t> :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використовується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визначення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операцій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які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піддаються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впливу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інших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виступає</a:t>
            </a:r>
            <a:r>
              <a:rPr lang="ru-RU" dirty="0">
                <a:ea typeface="+mn-lt"/>
                <a:cs typeface="+mn-lt"/>
              </a:rPr>
              <a:t> як </a:t>
            </a:r>
            <a:r>
              <a:rPr lang="ru-RU" dirty="0" err="1">
                <a:ea typeface="+mn-lt"/>
                <a:cs typeface="+mn-lt"/>
              </a:rPr>
              <a:t>інтерфейс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сервісу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визначає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ім'я</a:t>
            </a:r>
            <a:r>
              <a:rPr lang="ru-RU" dirty="0">
                <a:ea typeface="+mn-lt"/>
                <a:cs typeface="+mn-lt"/>
              </a:rPr>
              <a:t> та </a:t>
            </a:r>
            <a:r>
              <a:rPr lang="ru-RU" dirty="0" err="1">
                <a:ea typeface="+mn-lt"/>
                <a:cs typeface="+mn-lt"/>
              </a:rPr>
              <a:t>простір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імен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послуги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визначається</a:t>
            </a:r>
            <a:r>
              <a:rPr lang="ru-RU" dirty="0">
                <a:ea typeface="+mn-lt"/>
                <a:cs typeface="+mn-lt"/>
              </a:rPr>
              <a:t> за </a:t>
            </a:r>
            <a:r>
              <a:rPr lang="ru-RU" dirty="0" err="1">
                <a:ea typeface="+mn-lt"/>
                <a:cs typeface="+mn-lt"/>
              </a:rPr>
              <a:t>допомогою</a:t>
            </a:r>
            <a:r>
              <a:rPr lang="ru-RU" dirty="0">
                <a:ea typeface="+mn-lt"/>
                <a:cs typeface="+mn-lt"/>
              </a:rPr>
              <a:t> (</a:t>
            </a:r>
            <a:r>
              <a:rPr lang="ru-RU" dirty="0" err="1">
                <a:ea typeface="+mn-lt"/>
                <a:cs typeface="+mn-lt"/>
              </a:rPr>
              <a:t>ServiceContract</a:t>
            </a:r>
            <a:r>
              <a:rPr lang="ru-RU" dirty="0">
                <a:ea typeface="+mn-lt"/>
                <a:cs typeface="+mn-lt"/>
              </a:rPr>
              <a:t>) атрибута</a:t>
            </a:r>
          </a:p>
          <a:p>
            <a:r>
              <a:rPr lang="ru-RU" dirty="0">
                <a:ea typeface="+mn-lt"/>
                <a:cs typeface="+mn-lt"/>
              </a:rPr>
              <a:t>Контракт на </a:t>
            </a:r>
            <a:r>
              <a:rPr lang="ru-RU" dirty="0" err="1">
                <a:ea typeface="+mn-lt"/>
                <a:cs typeface="+mn-lt"/>
              </a:rPr>
              <a:t>експлуатацію</a:t>
            </a:r>
            <a:r>
              <a:rPr lang="ru-RU" dirty="0">
                <a:ea typeface="+mn-lt"/>
                <a:cs typeface="+mn-lt"/>
              </a:rPr>
              <a:t>: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визначає</a:t>
            </a:r>
            <a:r>
              <a:rPr lang="ru-RU" dirty="0">
                <a:ea typeface="+mn-lt"/>
                <a:cs typeface="+mn-lt"/>
              </a:rPr>
              <a:t> метод, </a:t>
            </a:r>
            <a:r>
              <a:rPr lang="ru-RU" dirty="0" err="1">
                <a:ea typeface="+mn-lt"/>
                <a:cs typeface="+mn-lt"/>
              </a:rPr>
              <a:t>який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піддається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клієнту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обміну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інформацією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між</a:t>
            </a:r>
            <a:r>
              <a:rPr lang="ru-RU" dirty="0">
                <a:ea typeface="+mn-lt"/>
                <a:cs typeface="+mn-lt"/>
              </a:rPr>
              <a:t> сервером і </a:t>
            </a:r>
            <a:r>
              <a:rPr lang="ru-RU" dirty="0" err="1">
                <a:ea typeface="+mn-lt"/>
                <a:cs typeface="+mn-lt"/>
              </a:rPr>
              <a:t>клієнтом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Це</a:t>
            </a:r>
            <a:r>
              <a:rPr lang="ru-RU" dirty="0">
                <a:ea typeface="+mn-lt"/>
                <a:cs typeface="+mn-lt"/>
              </a:rPr>
              <a:t> говорить про те, </a:t>
            </a:r>
            <a:r>
              <a:rPr lang="ru-RU" dirty="0" err="1">
                <a:ea typeface="+mn-lt"/>
                <a:cs typeface="+mn-lt"/>
              </a:rPr>
              <a:t>що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функціонал</a:t>
            </a:r>
            <a:r>
              <a:rPr lang="ru-RU" dirty="0">
                <a:ea typeface="+mn-lt"/>
                <a:cs typeface="+mn-lt"/>
              </a:rPr>
              <a:t> повинен бути </a:t>
            </a:r>
            <a:r>
              <a:rPr lang="ru-RU" dirty="0" err="1">
                <a:ea typeface="+mn-lt"/>
                <a:cs typeface="+mn-lt"/>
              </a:rPr>
              <a:t>наданий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клієнту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визначається</a:t>
            </a:r>
            <a:r>
              <a:rPr lang="ru-RU" dirty="0">
                <a:ea typeface="+mn-lt"/>
                <a:cs typeface="+mn-lt"/>
              </a:rPr>
              <a:t> за </a:t>
            </a:r>
            <a:r>
              <a:rPr lang="ru-RU" dirty="0" err="1">
                <a:ea typeface="+mn-lt"/>
                <a:cs typeface="+mn-lt"/>
              </a:rPr>
              <a:t>допомогою</a:t>
            </a:r>
            <a:r>
              <a:rPr lang="ru-RU" dirty="0">
                <a:ea typeface="+mn-lt"/>
                <a:cs typeface="+mn-lt"/>
              </a:rPr>
              <a:t> атрибута (</a:t>
            </a:r>
            <a:r>
              <a:rPr lang="ru-RU" dirty="0" err="1">
                <a:ea typeface="+mn-lt"/>
                <a:cs typeface="+mn-lt"/>
              </a:rPr>
              <a:t>OperationContract</a:t>
            </a:r>
            <a:r>
              <a:rPr lang="ru-RU" dirty="0">
                <a:ea typeface="+mn-lt"/>
                <a:cs typeface="+mn-lt"/>
              </a:rPr>
              <a:t>).</a:t>
            </a:r>
          </a:p>
          <a:p>
            <a:r>
              <a:rPr lang="ru-RU" dirty="0" err="1">
                <a:ea typeface="+mn-lt"/>
                <a:cs typeface="+mn-lt"/>
              </a:rPr>
              <a:t>Договір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повідомлення</a:t>
            </a:r>
            <a:r>
              <a:rPr lang="ru-RU" dirty="0">
                <a:ea typeface="+mn-lt"/>
                <a:cs typeface="+mn-lt"/>
              </a:rPr>
              <a:t>: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використовується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визначення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елементів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повідомлення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які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потрібно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передавати</a:t>
            </a:r>
            <a:r>
              <a:rPr lang="ru-RU" dirty="0">
                <a:ea typeface="+mn-lt"/>
                <a:cs typeface="+mn-lt"/>
              </a:rPr>
              <a:t>, як заголовок </a:t>
            </a:r>
            <a:r>
              <a:rPr lang="ru-RU" dirty="0" err="1">
                <a:ea typeface="+mn-lt"/>
                <a:cs typeface="+mn-lt"/>
              </a:rPr>
              <a:t>повідомлення</a:t>
            </a:r>
            <a:r>
              <a:rPr lang="ru-RU" dirty="0">
                <a:ea typeface="+mn-lt"/>
                <a:cs typeface="+mn-lt"/>
              </a:rPr>
              <a:t>, так і </a:t>
            </a:r>
            <a:r>
              <a:rPr lang="ru-RU" dirty="0" err="1">
                <a:ea typeface="+mn-lt"/>
                <a:cs typeface="+mn-lt"/>
              </a:rPr>
              <a:t>тіло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повідомлення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забезпечує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високий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рівень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безпеки</a:t>
            </a:r>
            <a:r>
              <a:rPr lang="ru-RU" dirty="0">
                <a:ea typeface="+mn-lt"/>
                <a:cs typeface="+mn-lt"/>
              </a:rPr>
              <a:t> і для </a:t>
            </a:r>
            <a:r>
              <a:rPr lang="ru-RU" dirty="0" err="1">
                <a:ea typeface="+mn-lt"/>
                <a:cs typeface="+mn-lt"/>
              </a:rPr>
              <a:t>повідомлень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визначається</a:t>
            </a:r>
            <a:r>
              <a:rPr lang="ru-RU" dirty="0">
                <a:ea typeface="+mn-lt"/>
                <a:cs typeface="+mn-lt"/>
              </a:rPr>
              <a:t> за </a:t>
            </a:r>
            <a:r>
              <a:rPr lang="ru-RU" dirty="0" err="1">
                <a:ea typeface="+mn-lt"/>
                <a:cs typeface="+mn-lt"/>
              </a:rPr>
              <a:t>допомогою</a:t>
            </a:r>
            <a:r>
              <a:rPr lang="ru-RU" dirty="0">
                <a:ea typeface="+mn-lt"/>
                <a:cs typeface="+mn-lt"/>
              </a:rPr>
              <a:t> атрибута (</a:t>
            </a:r>
            <a:r>
              <a:rPr lang="ru-RU" dirty="0" err="1">
                <a:ea typeface="+mn-lt"/>
                <a:cs typeface="+mn-lt"/>
              </a:rPr>
              <a:t>MessageContract</a:t>
            </a:r>
            <a:r>
              <a:rPr lang="ru-RU" dirty="0">
                <a:ea typeface="+mn-lt"/>
                <a:cs typeface="+mn-lt"/>
              </a:rPr>
              <a:t>).</a:t>
            </a:r>
          </a:p>
          <a:p>
            <a:r>
              <a:rPr lang="ru-RU" dirty="0">
                <a:ea typeface="+mn-lt"/>
                <a:cs typeface="+mn-lt"/>
              </a:rPr>
              <a:t>Контракт </a:t>
            </a:r>
            <a:r>
              <a:rPr lang="ru-RU" dirty="0" err="1">
                <a:ea typeface="+mn-lt"/>
                <a:cs typeface="+mn-lt"/>
              </a:rPr>
              <a:t>помилок</a:t>
            </a:r>
            <a:r>
              <a:rPr lang="ru-RU" dirty="0">
                <a:ea typeface="+mn-lt"/>
                <a:cs typeface="+mn-lt"/>
              </a:rPr>
              <a:t>: </a:t>
            </a:r>
            <a:r>
              <a:rPr lang="ru-RU" dirty="0" err="1">
                <a:ea typeface="+mn-lt"/>
                <a:cs typeface="+mn-lt"/>
              </a:rPr>
              <a:t>використовується</a:t>
            </a:r>
            <a:r>
              <a:rPr lang="ru-RU" dirty="0">
                <a:ea typeface="+mn-lt"/>
                <a:cs typeface="+mn-lt"/>
              </a:rPr>
              <a:t> для </a:t>
            </a:r>
            <a:r>
              <a:rPr lang="ru-RU" dirty="0" err="1">
                <a:ea typeface="+mn-lt"/>
                <a:cs typeface="+mn-lt"/>
              </a:rPr>
              <a:t>визначення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помилки</a:t>
            </a:r>
            <a:r>
              <a:rPr lang="ru-RU" dirty="0">
                <a:ea typeface="+mn-lt"/>
                <a:cs typeface="+mn-lt"/>
              </a:rPr>
              <a:t>, яка </a:t>
            </a:r>
            <a:r>
              <a:rPr lang="ru-RU" dirty="0" err="1">
                <a:ea typeface="+mn-lt"/>
                <a:cs typeface="+mn-lt"/>
              </a:rPr>
              <a:t>виникає</a:t>
            </a:r>
            <a:r>
              <a:rPr lang="ru-RU" dirty="0">
                <a:ea typeface="+mn-lt"/>
                <a:cs typeface="+mn-lt"/>
              </a:rPr>
              <a:t> в </a:t>
            </a:r>
            <a:r>
              <a:rPr lang="ru-RU" dirty="0" err="1">
                <a:ea typeface="+mn-lt"/>
                <a:cs typeface="+mn-lt"/>
              </a:rPr>
              <a:t>результаті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обслуговування</a:t>
            </a:r>
            <a:r>
              <a:rPr lang="ru-RU" dirty="0">
                <a:ea typeface="+mn-lt"/>
                <a:cs typeface="+mn-lt"/>
              </a:rPr>
              <a:t> та </a:t>
            </a:r>
            <a:r>
              <a:rPr lang="ru-RU" dirty="0" err="1">
                <a:ea typeface="+mn-lt"/>
                <a:cs typeface="+mn-lt"/>
              </a:rPr>
              <a:t>усунення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помилки</a:t>
            </a:r>
            <a:r>
              <a:rPr lang="ru-RU" dirty="0">
                <a:ea typeface="+mn-lt"/>
                <a:cs typeface="+mn-lt"/>
              </a:rPr>
              <a:t>. </a:t>
            </a:r>
            <a:r>
              <a:rPr lang="ru-RU" dirty="0" err="1">
                <a:ea typeface="+mn-lt"/>
                <a:cs typeface="+mn-lt"/>
              </a:rPr>
              <a:t>Він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визначається</a:t>
            </a:r>
            <a:r>
              <a:rPr lang="ru-RU" dirty="0">
                <a:ea typeface="+mn-lt"/>
                <a:cs typeface="+mn-lt"/>
              </a:rPr>
              <a:t> за </a:t>
            </a:r>
            <a:r>
              <a:rPr lang="ru-RU" dirty="0" err="1">
                <a:ea typeface="+mn-lt"/>
                <a:cs typeface="+mn-lt"/>
              </a:rPr>
              <a:t>допомогою</a:t>
            </a:r>
            <a:r>
              <a:rPr lang="ru-RU" dirty="0">
                <a:ea typeface="+mn-lt"/>
                <a:cs typeface="+mn-lt"/>
              </a:rPr>
              <a:t> атрибута (</a:t>
            </a:r>
            <a:r>
              <a:rPr lang="ru-RU" dirty="0" err="1">
                <a:ea typeface="+mn-lt"/>
                <a:cs typeface="+mn-lt"/>
              </a:rPr>
              <a:t>FaultContract</a:t>
            </a:r>
            <a:r>
              <a:rPr lang="ru-RU" dirty="0">
                <a:ea typeface="+mn-lt"/>
                <a:cs typeface="+mn-lt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64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7ED9-D2E0-7CCB-447F-91B47750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Приклад</a:t>
            </a:r>
            <a:r>
              <a:rPr lang="en-US" dirty="0"/>
              <a:t> </a:t>
            </a:r>
            <a:r>
              <a:rPr lang="en-US" dirty="0" err="1"/>
              <a:t>програми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WCF</a:t>
            </a:r>
            <a:endParaRPr lang="en-US" kern="1200" dirty="0">
              <a:latin typeface="+mj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E03EC7-8314-4381-DD2C-96D555754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0501" y="2785726"/>
            <a:ext cx="7358051" cy="3662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/>
              <a:t>1) Нам потрібно написати сервіс, який буде відповідати, як працює наш сервер.</a:t>
            </a:r>
          </a:p>
          <a:p>
            <a:pPr marL="0" indent="0" algn="ctr">
              <a:buNone/>
            </a:pPr>
            <a:r>
              <a:rPr lang="en-US"/>
              <a:t>2) Нам потрібно написати хост для нашого сервіса, де він буде розміщуватись.</a:t>
            </a:r>
          </a:p>
          <a:p>
            <a:pPr marL="0" indent="0" algn="ctr">
              <a:buNone/>
            </a:pPr>
            <a:r>
              <a:rPr lang="en-US"/>
              <a:t>3) На кінці, ми повині написати клієнт.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3">
            <a:extLst>
              <a:ext uri="{FF2B5EF4-FFF2-40B4-BE49-F238E27FC236}">
                <a16:creationId xmlns:a16="http://schemas.microsoft.com/office/drawing/2014/main" id="{4B987435-CE2B-19EA-D0E5-4BB1C8A958C9}"/>
              </a:ext>
            </a:extLst>
          </p:cNvPr>
          <p:cNvSpPr txBox="1">
            <a:spLocks/>
          </p:cNvSpPr>
          <p:nvPr/>
        </p:nvSpPr>
        <p:spPr>
          <a:xfrm>
            <a:off x="4311830" y="1795125"/>
            <a:ext cx="3575266" cy="143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rgbClr val="FFFFFF"/>
                </a:solidFill>
              </a:rPr>
              <a:t>Мережевий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чат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747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45C35-C64B-4B10-4E23-C23C5B3A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307772"/>
            <a:ext cx="553357" cy="846307"/>
          </a:xfrm>
        </p:spPr>
        <p:txBody>
          <a:bodyPr/>
          <a:lstStyle/>
          <a:p>
            <a:r>
              <a:rPr lang="ru-RU" dirty="0"/>
              <a:t>1)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44A223-7DE6-76E0-0040-CAC0C8F6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57" y="2892627"/>
            <a:ext cx="4417981" cy="428905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(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)</a:t>
            </a:r>
            <a:endParaRPr lang="ru-RU"/>
          </a:p>
        </p:txBody>
      </p:sp>
      <p:pic>
        <p:nvPicPr>
          <p:cNvPr id="25" name="Рисунок 25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A5D45BE-3FAC-762A-4C08-62EA4FF6D1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4215" y="568870"/>
            <a:ext cx="6957978" cy="282744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766101F-8B3A-C483-7625-B47D5D26F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4162" y="-164444"/>
            <a:ext cx="5715195" cy="710119"/>
          </a:xfrm>
        </p:spPr>
        <p:txBody>
          <a:bodyPr>
            <a:normAutofit fontScale="55000" lnSpcReduction="20000"/>
          </a:bodyPr>
          <a:lstStyle/>
          <a:p>
            <a:r>
              <a:rPr lang="ru-RU" dirty="0" err="1"/>
              <a:t>Опис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 </a:t>
            </a:r>
            <a:r>
              <a:rPr lang="ru-RU" dirty="0" err="1"/>
              <a:t>сервіс</a:t>
            </a:r>
          </a:p>
        </p:txBody>
      </p:sp>
      <p:pic>
        <p:nvPicPr>
          <p:cNvPr id="26" name="Рисунок 26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37615D47-3EDC-7C78-631E-AE50B420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4" y="3388808"/>
            <a:ext cx="6689271" cy="2883456"/>
          </a:xfrm>
          <a:prstGeom prst="rect">
            <a:avLst/>
          </a:prstGeom>
        </p:spPr>
      </p:pic>
      <p:pic>
        <p:nvPicPr>
          <p:cNvPr id="27" name="Рисунок 2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D51923-84B3-842B-A44F-F31D4A11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042" y="4493723"/>
            <a:ext cx="4140198" cy="1762197"/>
          </a:xfrm>
          <a:prstGeom prst="rect">
            <a:avLst/>
          </a:prstGeom>
        </p:spPr>
      </p:pic>
      <p:sp>
        <p:nvSpPr>
          <p:cNvPr id="29" name="Текст 2">
            <a:extLst>
              <a:ext uri="{FF2B5EF4-FFF2-40B4-BE49-F238E27FC236}">
                <a16:creationId xmlns:a16="http://schemas.microsoft.com/office/drawing/2014/main" id="{D9ED56F0-3D12-EFA8-71DE-C7B746665D9F}"/>
              </a:ext>
            </a:extLst>
          </p:cNvPr>
          <p:cNvSpPr txBox="1">
            <a:spLocks/>
          </p:cNvSpPr>
          <p:nvPr/>
        </p:nvSpPr>
        <p:spPr>
          <a:xfrm>
            <a:off x="7264400" y="3879598"/>
            <a:ext cx="4417981" cy="428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полів</a:t>
            </a:r>
            <a:r>
              <a:rPr lang="ru-RU" dirty="0"/>
              <a:t> юзера</a:t>
            </a:r>
          </a:p>
        </p:txBody>
      </p:sp>
    </p:spTree>
    <p:extLst>
      <p:ext uri="{BB962C8B-B14F-4D97-AF65-F5344CB8AC3E}">
        <p14:creationId xmlns:p14="http://schemas.microsoft.com/office/powerpoint/2010/main" val="307310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BC3E1-3912-123B-1BAC-2513D664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57" y="53772"/>
            <a:ext cx="870857" cy="846307"/>
          </a:xfrm>
        </p:spPr>
        <p:txBody>
          <a:bodyPr/>
          <a:lstStyle/>
          <a:p>
            <a:r>
              <a:rPr lang="ru-RU" dirty="0"/>
              <a:t>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4865EC-4A0A-3488-B1F0-589BD558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6285" y="53270"/>
            <a:ext cx="4798980" cy="710119"/>
          </a:xfrm>
        </p:spPr>
        <p:txBody>
          <a:bodyPr>
            <a:normAutofit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хоста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B7AB20-DE8E-6054-9C15-7C3E83C079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" y="2830132"/>
            <a:ext cx="6295763" cy="3139988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D7E2B1-D279-AE7A-DEF7-282A0E078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6375" y="1359555"/>
            <a:ext cx="5452123" cy="710119"/>
          </a:xfrm>
        </p:spPr>
        <p:txBody>
          <a:bodyPr>
            <a:normAutofit/>
          </a:bodyPr>
          <a:lstStyle/>
          <a:p>
            <a:r>
              <a:rPr lang="ru-RU" dirty="0"/>
              <a:t>ОПИСУЄМ КОНФІГУРАЦІЮ ХОСТА</a:t>
            </a:r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38D4C5B-1864-CFB8-C0AA-03FCAD8918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5375" y="2831207"/>
            <a:ext cx="5896624" cy="3137837"/>
          </a:xfrm>
        </p:spPr>
      </p:pic>
      <p:sp>
        <p:nvSpPr>
          <p:cNvPr id="10" name="Текст 4">
            <a:extLst>
              <a:ext uri="{FF2B5EF4-FFF2-40B4-BE49-F238E27FC236}">
                <a16:creationId xmlns:a16="http://schemas.microsoft.com/office/drawing/2014/main" id="{94E1F326-B95E-B6F3-0557-9BBE844D5A74}"/>
              </a:ext>
            </a:extLst>
          </p:cNvPr>
          <p:cNvSpPr txBox="1">
            <a:spLocks/>
          </p:cNvSpPr>
          <p:nvPr/>
        </p:nvSpPr>
        <p:spPr>
          <a:xfrm>
            <a:off x="687418" y="1412169"/>
            <a:ext cx="5452123" cy="710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РЕАЛІЗАЦІЯ ХОСТА</a:t>
            </a:r>
          </a:p>
        </p:txBody>
      </p:sp>
    </p:spTree>
    <p:extLst>
      <p:ext uri="{BB962C8B-B14F-4D97-AF65-F5344CB8AC3E}">
        <p14:creationId xmlns:p14="http://schemas.microsoft.com/office/powerpoint/2010/main" val="263363441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RegattaVTI</vt:lpstr>
      <vt:lpstr>WCF: призначення  та  принципи роботи</vt:lpstr>
      <vt:lpstr>Windows Communication Foundation (WCF, кодове ім'я Indigo)</vt:lpstr>
      <vt:lpstr>Чому WCF порвала всіх у свої часи Якщо дивитись на попередника технології WCF, то можна все зрозуміти.  </vt:lpstr>
      <vt:lpstr>Чому слід використовувати WCF?</vt:lpstr>
      <vt:lpstr>Особливості та переваги WCF</vt:lpstr>
      <vt:lpstr>Складові WCF:</vt:lpstr>
      <vt:lpstr>Приклад програми на WCF</vt:lpstr>
      <vt:lpstr>1)</vt:lpstr>
      <vt:lpstr>2)</vt:lpstr>
      <vt:lpstr>3)</vt:lpstr>
      <vt:lpstr>Робота чату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369</cp:revision>
  <dcterms:created xsi:type="dcterms:W3CDTF">2022-12-11T19:43:30Z</dcterms:created>
  <dcterms:modified xsi:type="dcterms:W3CDTF">2022-12-13T02:42:33Z</dcterms:modified>
</cp:coreProperties>
</file>