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589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587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803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95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5816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8215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8097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4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0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12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255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F2D53-D5DD-446A-9092-0EC72ADEC767}" type="datetimeFigureOut">
              <a:rPr lang="uk-UA" smtClean="0"/>
              <a:t>16.12.2022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98280E-9410-4221-949F-1DC5B69325ED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05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16421" y="1673580"/>
            <a:ext cx="6181747" cy="2786453"/>
          </a:xfrm>
        </p:spPr>
        <p:txBody>
          <a:bodyPr/>
          <a:lstStyle/>
          <a:p>
            <a:r>
              <a:rPr lang="en-US" sz="8800" dirty="0" smtClean="0"/>
              <a:t>JSON</a:t>
            </a:r>
            <a:br>
              <a:rPr lang="en-US" sz="8800" dirty="0" smtClean="0"/>
            </a:br>
            <a:r>
              <a:rPr lang="en-US" sz="8800" dirty="0" smtClean="0"/>
              <a:t>Web</a:t>
            </a:r>
            <a:br>
              <a:rPr lang="en-US" sz="8800" dirty="0" smtClean="0"/>
            </a:br>
            <a:r>
              <a:rPr lang="en-US" sz="8800" dirty="0" smtClean="0"/>
              <a:t>TOKENS</a:t>
            </a:r>
            <a:endParaRPr lang="uk-UA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84607" y="6115721"/>
            <a:ext cx="8045373" cy="742279"/>
          </a:xfrm>
        </p:spPr>
        <p:txBody>
          <a:bodyPr/>
          <a:lstStyle/>
          <a:p>
            <a:r>
              <a:rPr lang="uk-UA" dirty="0" smtClean="0"/>
              <a:t>Підготував: Нечипорук андрій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0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699795"/>
            <a:ext cx="10178322" cy="1174721"/>
          </a:xfrm>
        </p:spPr>
        <p:txBody>
          <a:bodyPr/>
          <a:lstStyle/>
          <a:p>
            <a:r>
              <a:rPr lang="uk-UA" dirty="0" smtClean="0"/>
              <a:t>Автентифікація та авторизація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00810"/>
            <a:ext cx="10178322" cy="3593591"/>
          </a:xfrm>
        </p:spPr>
        <p:txBody>
          <a:bodyPr>
            <a:normAutofit/>
          </a:bodyPr>
          <a:lstStyle/>
          <a:p>
            <a:r>
              <a:rPr lang="uk-UA" sz="2800" b="1" dirty="0"/>
              <a:t>Автентифікація</a:t>
            </a:r>
            <a:r>
              <a:rPr lang="uk-UA" sz="2800" dirty="0"/>
              <a:t> – це підтвердження того, ким є користувач </a:t>
            </a:r>
            <a:r>
              <a:rPr lang="uk-UA" sz="2800" i="1" dirty="0"/>
              <a:t>на</a:t>
            </a:r>
            <a:r>
              <a:rPr lang="uk-UA" sz="2800" dirty="0"/>
              <a:t> </a:t>
            </a:r>
            <a:r>
              <a:rPr lang="uk-UA" sz="2800" i="1" dirty="0"/>
              <a:t>вході</a:t>
            </a:r>
            <a:r>
              <a:rPr lang="uk-UA" sz="2800" dirty="0"/>
              <a:t>. Це проходження перевірки автентичності.</a:t>
            </a:r>
          </a:p>
          <a:p>
            <a:r>
              <a:rPr lang="uk-UA" sz="2800" b="1" dirty="0"/>
              <a:t>Авторизація</a:t>
            </a:r>
            <a:r>
              <a:rPr lang="uk-UA" sz="2800" dirty="0"/>
              <a:t> – це те, що користувачу дозволяється робити </a:t>
            </a:r>
            <a:r>
              <a:rPr lang="uk-UA" sz="2800" i="1" dirty="0"/>
              <a:t>після входу</a:t>
            </a:r>
            <a:r>
              <a:rPr lang="uk-UA" sz="2800" dirty="0"/>
              <a:t>. Це надання і перевірка прав на вчинення будь-яких дій в системі.</a:t>
            </a:r>
          </a:p>
          <a:p>
            <a:pPr marL="0" indent="0">
              <a:buNone/>
            </a:pP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8925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718457"/>
            <a:ext cx="10178322" cy="1156060"/>
          </a:xfrm>
        </p:spPr>
        <p:txBody>
          <a:bodyPr/>
          <a:lstStyle/>
          <a:p>
            <a:r>
              <a:rPr lang="uk-UA" dirty="0" smtClean="0"/>
              <a:t>Види автентифікації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Слабка (за допомогою паролю)</a:t>
            </a:r>
          </a:p>
          <a:p>
            <a:r>
              <a:rPr lang="uk-UA" sz="2800" dirty="0" smtClean="0"/>
              <a:t>Багатофакторна (за допомогою двох і більше факторів)</a:t>
            </a:r>
          </a:p>
          <a:p>
            <a:r>
              <a:rPr lang="uk-UA" sz="2800" dirty="0" smtClean="0"/>
              <a:t>Сувора (за допомогою криптографічних </a:t>
            </a:r>
            <a:r>
              <a:rPr lang="uk-UA" sz="2800" dirty="0" err="1" smtClean="0"/>
              <a:t>токенів</a:t>
            </a:r>
            <a:r>
              <a:rPr lang="uk-UA" sz="2800" dirty="0" smtClean="0"/>
              <a:t>)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3084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849085"/>
            <a:ext cx="10178322" cy="1025431"/>
          </a:xfrm>
        </p:spPr>
        <p:txBody>
          <a:bodyPr/>
          <a:lstStyle/>
          <a:p>
            <a:r>
              <a:rPr lang="en-US" dirty="0" smtClean="0"/>
              <a:t>JWT </a:t>
            </a:r>
            <a:r>
              <a:rPr lang="uk-UA" dirty="0" smtClean="0"/>
              <a:t>автентифікація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Однією з найбільших переваг є те, що під час використання </a:t>
            </a:r>
            <a:r>
              <a:rPr lang="en-US" dirty="0" smtClean="0"/>
              <a:t>JWT</a:t>
            </a:r>
            <a:r>
              <a:rPr lang="uk-UA" dirty="0" smtClean="0"/>
              <a:t> потрібно тільки, щоб сервер перевірив підпис. А повертати корисні дані про користувача не потрібно, як це відбувається під час використання непрозорого </a:t>
            </a:r>
            <a:r>
              <a:rPr lang="uk-UA" dirty="0" err="1" smtClean="0"/>
              <a:t>токена</a:t>
            </a:r>
            <a:r>
              <a:rPr lang="uk-UA" dirty="0" smtClean="0"/>
              <a:t>. </a:t>
            </a:r>
          </a:p>
          <a:p>
            <a:r>
              <a:rPr lang="uk-UA" dirty="0" smtClean="0"/>
              <a:t>Ця перевага зумовлена специфічними особливостями </a:t>
            </a:r>
            <a:r>
              <a:rPr lang="en-US" dirty="0" smtClean="0"/>
              <a:t>JWT. </a:t>
            </a:r>
            <a:r>
              <a:rPr lang="uk-UA" dirty="0" smtClean="0"/>
              <a:t>А саме тим, що він у собі несе корисну інформацію. Дешифрувавши її, програма може використовувати дані, які отримала.</a:t>
            </a:r>
          </a:p>
        </p:txBody>
      </p:sp>
    </p:spTree>
    <p:extLst>
      <p:ext uri="{BB962C8B-B14F-4D97-AF65-F5344CB8AC3E}">
        <p14:creationId xmlns:p14="http://schemas.microsoft.com/office/powerpoint/2010/main" val="36207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9669" y="488573"/>
            <a:ext cx="10178322" cy="1034762"/>
          </a:xfrm>
        </p:spPr>
        <p:txBody>
          <a:bodyPr/>
          <a:lstStyle/>
          <a:p>
            <a:r>
              <a:rPr lang="uk-UA" dirty="0" smtClean="0"/>
              <a:t>Структура </a:t>
            </a:r>
            <a:r>
              <a:rPr lang="en-US" dirty="0" smtClean="0"/>
              <a:t>JWT</a:t>
            </a:r>
            <a:endParaRPr lang="uk-U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046034" cy="40562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dirty="0" smtClean="0">
                <a:latin typeface="Georgia" panose="02040502050405020303" pitchFamily="18" charset="0"/>
              </a:rPr>
              <a:t>Складається з 3-ох частин: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170819"/>
            <a:ext cx="3506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4600" y="2170818"/>
            <a:ext cx="35064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185505" y="2712248"/>
            <a:ext cx="2811790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"HS256",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"JWT"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324693" y="2712248"/>
            <a:ext cx="3542613" cy="19902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1472840818,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"name": "Betty",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"admin": true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30135" y="5238833"/>
            <a:ext cx="2939788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base64UrlEncode( )</a:t>
            </a:r>
          </a:p>
        </p:txBody>
      </p:sp>
      <p:sp>
        <p:nvSpPr>
          <p:cNvPr id="10" name="Left Brace 14"/>
          <p:cNvSpPr/>
          <p:nvPr/>
        </p:nvSpPr>
        <p:spPr>
          <a:xfrm rot="16200000">
            <a:off x="2156454" y="3426086"/>
            <a:ext cx="869898" cy="2811786"/>
          </a:xfrm>
          <a:prstGeom prst="leftBrace">
            <a:avLst>
              <a:gd name="adj1" fmla="val 44573"/>
              <a:gd name="adj2" fmla="val 908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59307" y="5986993"/>
            <a:ext cx="10294493" cy="4909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aaaaaaaaaaaaaa.bbbbbbbbbbbbbbbb.ccccccccccccccc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427869" y="5232527"/>
            <a:ext cx="3553766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base64UrlEncode( )</a:t>
            </a:r>
          </a:p>
        </p:txBody>
      </p:sp>
      <p:sp>
        <p:nvSpPr>
          <p:cNvPr id="13" name="Left Brace 17"/>
          <p:cNvSpPr/>
          <p:nvPr/>
        </p:nvSpPr>
        <p:spPr>
          <a:xfrm rot="16200000">
            <a:off x="2342717" y="4332415"/>
            <a:ext cx="471591" cy="2837565"/>
          </a:xfrm>
          <a:prstGeom prst="leftBrace">
            <a:avLst>
              <a:gd name="adj1" fmla="val 44573"/>
              <a:gd name="adj2" fmla="val 5058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8"/>
          <p:cNvSpPr/>
          <p:nvPr/>
        </p:nvSpPr>
        <p:spPr>
          <a:xfrm rot="16200000">
            <a:off x="5867043" y="3255512"/>
            <a:ext cx="463072" cy="3559758"/>
          </a:xfrm>
          <a:prstGeom prst="leftBrace">
            <a:avLst>
              <a:gd name="adj1" fmla="val 44573"/>
              <a:gd name="adj2" fmla="val 8462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9"/>
          <p:cNvSpPr/>
          <p:nvPr/>
        </p:nvSpPr>
        <p:spPr>
          <a:xfrm rot="16200000">
            <a:off x="9391426" y="3528152"/>
            <a:ext cx="1169131" cy="3579822"/>
          </a:xfrm>
          <a:prstGeom prst="leftBrace">
            <a:avLst>
              <a:gd name="adj1" fmla="val 44573"/>
              <a:gd name="adj2" fmla="val 4251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20"/>
          <p:cNvSpPr/>
          <p:nvPr/>
        </p:nvSpPr>
        <p:spPr>
          <a:xfrm rot="16200000">
            <a:off x="5965583" y="4288421"/>
            <a:ext cx="398305" cy="2858488"/>
          </a:xfrm>
          <a:prstGeom prst="leftBrace">
            <a:avLst>
              <a:gd name="adj1" fmla="val 44573"/>
              <a:gd name="adj2" fmla="val 5027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60434" y="2170818"/>
            <a:ext cx="4385386" cy="26550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tx1"/>
                </a:solidFill>
              </a:rPr>
              <a:t>Signature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HMACSHA256(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base64UrlEncode(header)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+"."+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base64UrlEncode(payload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"server-secret"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74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Принцип роботи </a:t>
            </a:r>
            <a:r>
              <a:rPr lang="en-US" dirty="0" smtClean="0"/>
              <a:t>JWT</a:t>
            </a:r>
            <a:endParaRPr lang="uk-UA" dirty="0"/>
          </a:p>
        </p:txBody>
      </p:sp>
      <p:pic>
        <p:nvPicPr>
          <p:cNvPr id="1026" name="Picture 2" descr="Пять простых шагов для понимания JSON Web Tokens (JWT)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321064"/>
            <a:ext cx="7593742" cy="52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4078" y="3629609"/>
            <a:ext cx="10178322" cy="69668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Як працює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772818"/>
            <a:ext cx="10178322" cy="1390260"/>
          </a:xfrm>
        </p:spPr>
        <p:txBody>
          <a:bodyPr>
            <a:normAutofit/>
          </a:bodyPr>
          <a:lstStyle/>
          <a:p>
            <a:r>
              <a:rPr lang="uk-UA" dirty="0" smtClean="0"/>
              <a:t>Метою цього </a:t>
            </a:r>
            <a:r>
              <a:rPr lang="uk-UA" dirty="0" err="1" smtClean="0"/>
              <a:t>токену</a:t>
            </a:r>
            <a:r>
              <a:rPr lang="uk-UA" dirty="0" smtClean="0"/>
              <a:t> є оновлення </a:t>
            </a:r>
            <a:r>
              <a:rPr lang="en-US" dirty="0" smtClean="0"/>
              <a:t>JWT</a:t>
            </a:r>
            <a:r>
              <a:rPr lang="uk-UA" dirty="0" smtClean="0"/>
              <a:t>, коли в того вийшов час дії</a:t>
            </a:r>
          </a:p>
          <a:p>
            <a:r>
              <a:rPr lang="uk-UA" dirty="0" smtClean="0"/>
              <a:t>Додаткова безпека</a:t>
            </a:r>
            <a:endParaRPr lang="en-US" dirty="0" smtClean="0"/>
          </a:p>
          <a:p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більший</a:t>
            </a:r>
            <a:r>
              <a:rPr lang="ru-RU" dirty="0" smtClean="0"/>
              <a:t> час </a:t>
            </a:r>
            <a:r>
              <a:rPr lang="ru-RU" dirty="0" err="1" smtClean="0"/>
              <a:t>дії</a:t>
            </a:r>
            <a:endParaRPr lang="uk-UA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4078" y="898849"/>
            <a:ext cx="10178322" cy="112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Refresh token</a:t>
            </a:r>
            <a:endParaRPr lang="uk-UA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404078" y="4501085"/>
            <a:ext cx="10178322" cy="214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Після автентифікації користувач отримує пару </a:t>
            </a:r>
            <a:r>
              <a:rPr lang="uk-UA" dirty="0" err="1" smtClean="0"/>
              <a:t>токенів</a:t>
            </a:r>
            <a:r>
              <a:rPr lang="en-US" dirty="0" smtClean="0"/>
              <a:t>: </a:t>
            </a:r>
            <a:r>
              <a:rPr lang="en-US" dirty="0" err="1" smtClean="0"/>
              <a:t>jwt</a:t>
            </a:r>
            <a:r>
              <a:rPr lang="uk-UA" dirty="0" smtClean="0"/>
              <a:t> та </a:t>
            </a:r>
            <a:r>
              <a:rPr lang="en-US" dirty="0" smtClean="0"/>
              <a:t>refresh</a:t>
            </a:r>
          </a:p>
          <a:p>
            <a:r>
              <a:rPr lang="uk-UA" dirty="0" smtClean="0"/>
              <a:t>Програма використовує </a:t>
            </a:r>
            <a:r>
              <a:rPr lang="en-US" dirty="0" err="1" smtClean="0"/>
              <a:t>jwt</a:t>
            </a:r>
            <a:r>
              <a:rPr lang="en-US" dirty="0" smtClean="0"/>
              <a:t> </a:t>
            </a:r>
            <a:r>
              <a:rPr lang="uk-UA" dirty="0" err="1" smtClean="0"/>
              <a:t>токен</a:t>
            </a:r>
            <a:r>
              <a:rPr lang="uk-UA" dirty="0" smtClean="0"/>
              <a:t> для надсилання запитів</a:t>
            </a:r>
          </a:p>
          <a:p>
            <a:r>
              <a:rPr lang="uk-UA" dirty="0" smtClean="0"/>
              <a:t>Коли </a:t>
            </a:r>
            <a:r>
              <a:rPr lang="en-US" dirty="0" err="1" smtClean="0"/>
              <a:t>jwt</a:t>
            </a:r>
            <a:r>
              <a:rPr lang="en-US" dirty="0" smtClean="0"/>
              <a:t> </a:t>
            </a:r>
            <a:r>
              <a:rPr lang="uk-UA" dirty="0" err="1" smtClean="0"/>
              <a:t>токен</a:t>
            </a:r>
            <a:r>
              <a:rPr lang="uk-UA" dirty="0" smtClean="0"/>
              <a:t> перестає бути </a:t>
            </a:r>
            <a:r>
              <a:rPr lang="uk-UA" dirty="0" err="1" smtClean="0"/>
              <a:t>валідним</a:t>
            </a:r>
            <a:r>
              <a:rPr lang="uk-UA" dirty="0" smtClean="0"/>
              <a:t>, програма використовує </a:t>
            </a:r>
            <a:r>
              <a:rPr lang="en-US" dirty="0" smtClean="0"/>
              <a:t>refresh </a:t>
            </a:r>
            <a:r>
              <a:rPr lang="uk-UA" dirty="0" err="1" smtClean="0"/>
              <a:t>токен</a:t>
            </a:r>
            <a:r>
              <a:rPr lang="uk-UA" dirty="0" smtClean="0"/>
              <a:t> і надсилає нову пару </a:t>
            </a:r>
            <a:r>
              <a:rPr lang="uk-UA" dirty="0" err="1" smtClean="0"/>
              <a:t>токенів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702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Переваги та недоліки </a:t>
            </a:r>
            <a:r>
              <a:rPr lang="en-US" dirty="0" smtClean="0"/>
              <a:t>JWT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Плюси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Не потрібно зберігати дані про видані сесія, а просто перевірити підпис</a:t>
            </a:r>
          </a:p>
          <a:p>
            <a:r>
              <a:rPr lang="uk-UA" dirty="0" smtClean="0"/>
              <a:t>Можна доручити створення </a:t>
            </a:r>
            <a:r>
              <a:rPr lang="uk-UA" dirty="0" err="1" smtClean="0"/>
              <a:t>токенів</a:t>
            </a:r>
            <a:r>
              <a:rPr lang="uk-UA" dirty="0" smtClean="0"/>
              <a:t> стороннім сервісам</a:t>
            </a:r>
          </a:p>
          <a:p>
            <a:r>
              <a:rPr lang="uk-UA" dirty="0" smtClean="0"/>
              <a:t>Можна зберігати додаткову корисну інформацію</a:t>
            </a:r>
          </a:p>
          <a:p>
            <a:r>
              <a:rPr lang="uk-UA" dirty="0" smtClean="0"/>
              <a:t>Можна використовувати для доступу до кількох сервісів</a:t>
            </a:r>
            <a:endParaRPr lang="uk-UA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/>
              <a:t>Мінуси</a:t>
            </a:r>
            <a:endParaRPr lang="uk-UA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При неправильному </a:t>
            </a:r>
            <a:r>
              <a:rPr lang="ru-RU" dirty="0" err="1" smtClean="0"/>
              <a:t>використанні</a:t>
            </a:r>
            <a:r>
              <a:rPr lang="ru-RU" dirty="0" smtClean="0"/>
              <a:t> </a:t>
            </a:r>
            <a:r>
              <a:rPr lang="ru-RU" dirty="0" err="1" smtClean="0"/>
              <a:t>можливий</a:t>
            </a:r>
            <a:r>
              <a:rPr lang="ru-RU" dirty="0" smtClean="0"/>
              <a:t> </a:t>
            </a:r>
            <a:r>
              <a:rPr lang="ru-RU" dirty="0" err="1" smtClean="0"/>
              <a:t>витік</a:t>
            </a:r>
            <a:r>
              <a:rPr lang="ru-RU" dirty="0" smtClean="0"/>
              <a:t> </a:t>
            </a:r>
            <a:r>
              <a:rPr lang="ru-RU" dirty="0" err="1" smtClean="0"/>
              <a:t>корисної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endParaRPr lang="ru-RU" dirty="0" smtClean="0"/>
          </a:p>
          <a:p>
            <a:r>
              <a:rPr lang="uk-UA" dirty="0" smtClean="0"/>
              <a:t>Короткий час дії</a:t>
            </a:r>
          </a:p>
          <a:p>
            <a:r>
              <a:rPr lang="uk-UA" dirty="0" smtClean="0"/>
              <a:t>Потрібно передавати при кожному запиті, а вони займають певний обсяг пам’яті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42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42930" y="635349"/>
            <a:ext cx="8187071" cy="4064627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393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628</TotalTime>
  <Words>281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Corbel</vt:lpstr>
      <vt:lpstr>Courier New</vt:lpstr>
      <vt:lpstr>Georgia</vt:lpstr>
      <vt:lpstr>Gill Sans MT</vt:lpstr>
      <vt:lpstr>Impact</vt:lpstr>
      <vt:lpstr>Badge</vt:lpstr>
      <vt:lpstr>JSON Web TOKENS</vt:lpstr>
      <vt:lpstr>Автентифікація та авторизація</vt:lpstr>
      <vt:lpstr>Види автентифікації</vt:lpstr>
      <vt:lpstr>JWT автентифікація</vt:lpstr>
      <vt:lpstr>Структура JWT</vt:lpstr>
      <vt:lpstr>Принцип роботи JWT</vt:lpstr>
      <vt:lpstr>Як працює</vt:lpstr>
      <vt:lpstr>Переваги та недоліки JWT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 AUTHENTICATION</dc:title>
  <dc:creator>Андрій Нечипорук</dc:creator>
  <cp:lastModifiedBy>Андрій Нечипорук</cp:lastModifiedBy>
  <cp:revision>19</cp:revision>
  <dcterms:created xsi:type="dcterms:W3CDTF">2022-12-15T22:51:12Z</dcterms:created>
  <dcterms:modified xsi:type="dcterms:W3CDTF">2022-12-16T09:20:12Z</dcterms:modified>
</cp:coreProperties>
</file>