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1965082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1965082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f6c60a7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f6c60a7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f6c60a7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f6c60a7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f6c60a7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f6c60a7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6c60a7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f6c60a7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f6c60a7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f6c60a7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f6c60a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f6c60a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Docker для .NET проєктів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Киричок Юлія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Що таке Docker?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– це програмне забезпечення, яке дозволяє контейнеризувати певну ділянку проєкту та ізольовано встановити на неї іншу ОС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Як працює Docker</a:t>
            </a: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Docker </a:t>
            </a: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створює та запускає контейнер, який в свою чергу запускає ваш проєкт на іншій ОС, при цьому не ломаючи налаштування сервера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Етапи створення контейнеру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Встановлення </a:t>
            </a: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Docker Desktop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Створення </a:t>
            </a: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Dockerfile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Створення </a:t>
            </a: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Створення самого </a:t>
            </a:r>
            <a:r>
              <a:rPr b="1"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контейнеру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Етапи створення контейнеру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891"/>
            <a:ext cx="9144001" cy="229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Контейнер та віртуальна машина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 використовується здебільшого для фонових процесів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Віртуальна машина може підняти графічну систему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 використовує значно менше </a:t>
            </a:r>
            <a:b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оперативної пам’яті та ресурсів ПК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Переваги Docker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мінімально використовує ресурси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зручно приховує фонові процеси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зменшує час між написанням і запуском коду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швидше тестує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швидко розгортає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швидше створює додатки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Висновки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З </a:t>
            </a:r>
            <a:r>
              <a:rPr b="1"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uk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можна описати запуск програми на Windows, а потім без проблем запустити на MacOS чи на Linux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Контейнеризація дає нам можливість дуже </a:t>
            </a:r>
            <a:b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гнучко підганяти необхідні налаштування під </a:t>
            </a:r>
            <a:b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наші програми, при цьому не поламати </a:t>
            </a:r>
            <a:b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глобальні налаштування нашого сервера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75" y="2931700"/>
            <a:ext cx="224452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