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595880" y="-1048702"/>
            <a:ext cx="9144000" cy="2387600"/>
          </a:xfrm>
        </p:spPr>
        <p:txBody>
          <a:bodyPr/>
          <a:p>
            <a:r>
              <a:rPr lang="zh-CN" altLang="en-US">
                <a:latin typeface="標楷體" panose="02010601000101010101" charset="0"/>
                <a:ea typeface="標楷體" panose="02010601000101010101" charset="0"/>
              </a:rPr>
              <a:t>抽奖游戏</a:t>
            </a:r>
            <a:endParaRPr lang="zh-CN" altLang="en-US">
              <a:latin typeface="標楷體" panose="02010601000101010101" charset="0"/>
              <a:ea typeface="標楷體" panose="02010601000101010101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2595880" y="5698173"/>
            <a:ext cx="9144000" cy="1655762"/>
          </a:xfrm>
        </p:spPr>
        <p:txBody>
          <a:bodyPr/>
          <a:p>
            <a:r>
              <a:rPr lang="zh-CN" altLang="en-US">
                <a:latin typeface="標楷體" panose="02010601000101010101" charset="0"/>
                <a:ea typeface="標楷體" panose="02010601000101010101" charset="0"/>
              </a:rPr>
              <a:t>按一下开始，两下结束。</a:t>
            </a:r>
            <a:endParaRPr lang="zh-CN" altLang="en-US">
              <a:latin typeface="標楷體" panose="02010601000101010101" charset="0"/>
              <a:ea typeface="標楷體" panose="02010601000101010101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09670" y="5698490"/>
            <a:ext cx="847090" cy="846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61355" y="713740"/>
            <a:ext cx="5168900" cy="49847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000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  <a:sym typeface="+mn-ea"/>
              </a:rPr>
              <a:t>奖品兑换表</a:t>
            </a:r>
            <a:endParaRPr lang="zh-CN" altLang="en-US" sz="6000">
              <a:latin typeface="標楷體" panose="02010601000101010101" charset="0"/>
              <a:ea typeface="標楷體" panose="02010601000101010101" charset="0"/>
              <a:cs typeface="標楷體" panose="02010601000101010101" charset="0"/>
            </a:endParaRPr>
          </a:p>
          <a:p>
            <a:pPr algn="l"/>
            <a:r>
              <a:rPr lang="en-US" altLang="zh-CN" sz="6000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  <a:sym typeface="+mn-ea"/>
              </a:rPr>
              <a:t>2=4=6=8=</a:t>
            </a:r>
            <a:r>
              <a:rPr lang="zh-CN" altLang="en-US" sz="6000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  <a:sym typeface="+mn-ea"/>
              </a:rPr>
              <a:t>水果</a:t>
            </a:r>
            <a:endParaRPr lang="zh-CN" altLang="en-US" sz="6000">
              <a:latin typeface="標楷體" panose="02010601000101010101" charset="0"/>
              <a:ea typeface="標楷體" panose="02010601000101010101" charset="0"/>
              <a:cs typeface="標楷體" panose="02010601000101010101" charset="0"/>
            </a:endParaRPr>
          </a:p>
          <a:p>
            <a:pPr algn="l"/>
            <a:r>
              <a:rPr lang="en-US" altLang="zh-CN" sz="6000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  <a:sym typeface="+mn-ea"/>
              </a:rPr>
              <a:t>1=3=5=</a:t>
            </a:r>
            <a:r>
              <a:rPr lang="zh-CN" altLang="en-US" sz="6000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  <a:sym typeface="+mn-ea"/>
              </a:rPr>
              <a:t>方便面</a:t>
            </a:r>
            <a:endParaRPr lang="zh-CN" altLang="en-US" sz="6000">
              <a:latin typeface="標楷體" panose="02010601000101010101" charset="0"/>
              <a:ea typeface="標楷體" panose="02010601000101010101" charset="0"/>
              <a:cs typeface="標楷體" panose="02010601000101010101" charset="0"/>
            </a:endParaRPr>
          </a:p>
          <a:p>
            <a:pPr algn="l"/>
            <a:r>
              <a:rPr lang="en-US" altLang="zh-CN" sz="6000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  <a:sym typeface="+mn-ea"/>
              </a:rPr>
              <a:t>7=9=</a:t>
            </a:r>
            <a:r>
              <a:rPr lang="zh-CN" altLang="en-US" sz="6000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  <a:sym typeface="+mn-ea"/>
              </a:rPr>
              <a:t>饼干</a:t>
            </a:r>
            <a:endParaRPr lang="zh-CN" altLang="en-US" sz="6000">
              <a:latin typeface="標楷體" panose="02010601000101010101" charset="0"/>
              <a:ea typeface="標楷體" panose="02010601000101010101" charset="0"/>
              <a:cs typeface="標楷體" panose="02010601000101010101" charset="0"/>
              <a:sym typeface="+mn-ea"/>
            </a:endParaRPr>
          </a:p>
          <a:p>
            <a:pPr algn="l"/>
            <a:r>
              <a:rPr lang="en-US" altLang="zh-CN" sz="6000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  <a:sym typeface="+mn-ea"/>
              </a:rPr>
              <a:t>10=</a:t>
            </a:r>
            <a:r>
              <a:rPr lang="zh-CN" altLang="en-US" sz="6000">
                <a:latin typeface="標楷體" panose="02010601000101010101" charset="0"/>
                <a:ea typeface="標楷體" panose="02010601000101010101" charset="0"/>
                <a:cs typeface="標楷體" panose="02010601000101010101" charset="0"/>
                <a:sym typeface="+mn-ea"/>
              </a:rPr>
              <a:t>棒棒糖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截屏2022-04-01 下午9.45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4915"/>
            <a:ext cx="4429125" cy="4408170"/>
          </a:xfrm>
          <a:prstGeom prst="rect">
            <a:avLst/>
          </a:prstGeom>
        </p:spPr>
      </p:pic>
      <p:pic>
        <p:nvPicPr>
          <p:cNvPr id="6" name="图片 5" descr="截屏2022-04-01 下午9.48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130" y="2844800"/>
            <a:ext cx="317500" cy="116840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奖品兑换表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2=4=6=8=</a:t>
            </a:r>
            <a:r>
              <a:rPr lang="zh-CN" altLang="en-US"/>
              <a:t>水果</a:t>
            </a:r>
            <a:endParaRPr lang="zh-CN" altLang="en-US"/>
          </a:p>
          <a:p>
            <a:r>
              <a:rPr lang="en-US" altLang="zh-CN"/>
              <a:t>1=3=5=</a:t>
            </a:r>
            <a:r>
              <a:rPr lang="zh-CN" altLang="en-US">
                <a:sym typeface="+mn-ea"/>
              </a:rPr>
              <a:t>方便面</a:t>
            </a:r>
            <a:endParaRPr lang="zh-CN" altLang="en-US"/>
          </a:p>
          <a:p>
            <a:r>
              <a:rPr lang="en-US" altLang="zh-CN"/>
              <a:t>7=9=</a:t>
            </a:r>
            <a:r>
              <a:rPr lang="zh-CN" altLang="en-US">
                <a:sym typeface="+mn-ea"/>
              </a:rPr>
              <a:t>饼干</a:t>
            </a:r>
            <a:endParaRPr lang="zh-CN" altLang="en-US">
              <a:sym typeface="+mn-ea"/>
            </a:endParaRPr>
          </a:p>
          <a:p>
            <a:r>
              <a:rPr lang="en-US" altLang="zh-CN"/>
              <a:t>10=</a:t>
            </a:r>
            <a:r>
              <a:rPr lang="zh-CN" altLang="en-US"/>
              <a:t>棒棒糖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方正书宋_GBK</vt:lpstr>
      <vt:lpstr>Wingdings</vt:lpstr>
      <vt:lpstr>標楷體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抽奖游戏</vt:lpstr>
      <vt:lpstr>奖品兑换表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mhuwm</dc:creator>
  <cp:lastModifiedBy>mhuwm</cp:lastModifiedBy>
  <cp:revision>3</cp:revision>
  <dcterms:created xsi:type="dcterms:W3CDTF">2022-04-01T14:24:00Z</dcterms:created>
  <dcterms:modified xsi:type="dcterms:W3CDTF">2022-04-01T14:24:00Z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