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DD6DF-3921-4B94-AE70-388EC1137D65}" v="8" dt="2022-10-21T07:46:35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子喵" userId="5cba66e9427d5a97" providerId="LiveId" clId="{E8CE170E-8BCA-4532-B7C5-7B47EF59500A}"/>
    <pc:docChg chg="undo custSel modSld">
      <pc:chgData name="张 子喵" userId="5cba66e9427d5a97" providerId="LiveId" clId="{E8CE170E-8BCA-4532-B7C5-7B47EF59500A}" dt="2022-08-21T10:16:17.405" v="6" actId="2711"/>
      <pc:docMkLst>
        <pc:docMk/>
      </pc:docMkLst>
      <pc:sldChg chg="modSp mod">
        <pc:chgData name="张 子喵" userId="5cba66e9427d5a97" providerId="LiveId" clId="{E8CE170E-8BCA-4532-B7C5-7B47EF59500A}" dt="2022-08-21T10:16:17.405" v="6" actId="2711"/>
        <pc:sldMkLst>
          <pc:docMk/>
          <pc:sldMk cId="0" sldId="256"/>
        </pc:sldMkLst>
        <pc:spChg chg="mod">
          <ac:chgData name="张 子喵" userId="5cba66e9427d5a97" providerId="LiveId" clId="{E8CE170E-8BCA-4532-B7C5-7B47EF59500A}" dt="2022-08-21T10:15:38.030" v="3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张 子喵" userId="5cba66e9427d5a97" providerId="LiveId" clId="{E8CE170E-8BCA-4532-B7C5-7B47EF59500A}" dt="2022-08-21T10:16:07.625" v="5" actId="2711"/>
          <ac:spMkLst>
            <pc:docMk/>
            <pc:sldMk cId="0" sldId="256"/>
            <ac:spMk id="4" creationId="{00000000-0000-0000-0000-000000000000}"/>
          </ac:spMkLst>
        </pc:spChg>
        <pc:spChg chg="mod">
          <ac:chgData name="张 子喵" userId="5cba66e9427d5a97" providerId="LiveId" clId="{E8CE170E-8BCA-4532-B7C5-7B47EF59500A}" dt="2022-08-21T10:16:17.405" v="6" actId="2711"/>
          <ac:spMkLst>
            <pc:docMk/>
            <pc:sldMk cId="0" sldId="256"/>
            <ac:spMk id="12" creationId="{00000000-0000-0000-0000-000000000000}"/>
          </ac:spMkLst>
        </pc:spChg>
        <pc:spChg chg="mod">
          <ac:chgData name="张 子喵" userId="5cba66e9427d5a97" providerId="LiveId" clId="{E8CE170E-8BCA-4532-B7C5-7B47EF59500A}" dt="2022-08-21T10:15:59.674" v="4" actId="2711"/>
          <ac:spMkLst>
            <pc:docMk/>
            <pc:sldMk cId="0" sldId="256"/>
            <ac:spMk id="13" creationId="{00000000-0000-0000-0000-000000000000}"/>
          </ac:spMkLst>
        </pc:spChg>
      </pc:sldChg>
    </pc:docChg>
  </pc:docChgLst>
  <pc:docChgLst>
    <pc:chgData name="张 子喵" userId="5cba66e9427d5a97" providerId="LiveId" clId="{3C8DD6DF-3921-4B94-AE70-388EC1137D65}"/>
    <pc:docChg chg="modSld">
      <pc:chgData name="张 子喵" userId="5cba66e9427d5a97" providerId="LiveId" clId="{3C8DD6DF-3921-4B94-AE70-388EC1137D65}" dt="2022-10-21T07:46:35.965" v="6"/>
      <pc:docMkLst>
        <pc:docMk/>
      </pc:docMkLst>
      <pc:sldChg chg="modSp">
        <pc:chgData name="张 子喵" userId="5cba66e9427d5a97" providerId="LiveId" clId="{3C8DD6DF-3921-4B94-AE70-388EC1137D65}" dt="2022-10-21T07:46:35.965" v="6"/>
        <pc:sldMkLst>
          <pc:docMk/>
          <pc:sldMk cId="0" sldId="256"/>
        </pc:sldMkLst>
        <pc:picChg chg="mod">
          <ac:chgData name="张 子喵" userId="5cba66e9427d5a97" providerId="LiveId" clId="{3C8DD6DF-3921-4B94-AE70-388EC1137D65}" dt="2022-10-21T07:46:35.965" v="6"/>
          <ac:picMkLst>
            <pc:docMk/>
            <pc:sldMk cId="0" sldId="256"/>
            <ac:picMk id="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595880" y="-1048702"/>
            <a:ext cx="9144000" cy="2387600"/>
          </a:xfrm>
        </p:spPr>
        <p:txBody>
          <a:bodyPr/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抽奖游戏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595880" y="6037263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按一下开始，右键结束。</a:t>
            </a:r>
          </a:p>
        </p:txBody>
      </p:sp>
      <p:sp>
        <p:nvSpPr>
          <p:cNvPr id="5" name="椭圆 4"/>
          <p:cNvSpPr/>
          <p:nvPr/>
        </p:nvSpPr>
        <p:spPr>
          <a:xfrm>
            <a:off x="4556760" y="5581650"/>
            <a:ext cx="847090" cy="846455"/>
          </a:xfrm>
          <a:prstGeom prst="ellipse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截屏2022-04-01 下午9.45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915"/>
            <a:ext cx="4275455" cy="4219575"/>
          </a:xfrm>
          <a:prstGeom prst="rect">
            <a:avLst/>
          </a:prstGeom>
        </p:spPr>
      </p:pic>
      <p:pic>
        <p:nvPicPr>
          <p:cNvPr id="9" name="图片 8" descr="截屏2022-04-01 下午9.48.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60" y="2844800"/>
            <a:ext cx="317500" cy="1168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56760" y="187325"/>
            <a:ext cx="20116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  <a:cs typeface="標楷體" panose="02010601000101010101" charset="-122"/>
                <a:sym typeface="+mn-ea"/>
              </a:rPr>
              <a:t>兑换表</a:t>
            </a:r>
            <a:endParaRPr lang="zh-CN" altLang="en-US" sz="4800" dirty="0">
              <a:latin typeface="楷体" panose="02010609060101010101" pitchFamily="49" charset="-122"/>
              <a:ea typeface="楷体" panose="02010609060101010101" pitchFamily="49" charset="-122"/>
              <a:cs typeface="標楷體" panose="02010601000101010101" charset="-122"/>
            </a:endParaRPr>
          </a:p>
          <a:p>
            <a:pPr algn="l"/>
            <a:endParaRPr lang="en-US" altLang="zh-CN" sz="4800" dirty="0">
              <a:latin typeface="Kaiti SC Regular" panose="02010600040101010101" charset="-122"/>
              <a:ea typeface="Kaiti SC Regular" panose="02010600040101010101" charset="-122"/>
            </a:endParaRPr>
          </a:p>
          <a:p>
            <a:endParaRPr lang="en-US" altLang="zh-CN" sz="4800" dirty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6760" y="1339215"/>
            <a:ext cx="3053080" cy="347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方便面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饼干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棒棒糖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水果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同学合照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09840" y="1339215"/>
            <a:ext cx="42760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6=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</a:rPr>
              <a:t>试卷一张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7=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</a:rPr>
              <a:t>免罚站一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8=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</a:rPr>
              <a:t>代理班长一天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9=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</a:rPr>
              <a:t>举班牌一次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10=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同学合照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Kaiti SC Regular</vt:lpstr>
      <vt:lpstr>华文楷体</vt:lpstr>
      <vt:lpstr>楷体</vt:lpstr>
      <vt:lpstr>Arial</vt:lpstr>
      <vt:lpstr>Calibri</vt:lpstr>
      <vt:lpstr>Calibri Light</vt:lpstr>
      <vt:lpstr>Office 主题</vt:lpstr>
      <vt:lpstr>抽奖游戏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mhuwm</dc:creator>
  <cp:lastModifiedBy>张 子喵</cp:lastModifiedBy>
  <cp:revision>3</cp:revision>
  <dcterms:created xsi:type="dcterms:W3CDTF">2022-06-09T13:51:36Z</dcterms:created>
  <dcterms:modified xsi:type="dcterms:W3CDTF">2022-10-21T07:46:39Z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29ADDFD1D99755EBE8FAA162F477EAA3</vt:lpwstr>
  </property>
</Properties>
</file>