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9F0A-3527-42FF-9A0B-E58A62535F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62ED-FD71-4213-AE2A-2C31D397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" y="283247"/>
            <a:ext cx="11791667" cy="63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74054" cy="67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Larry.Alade</dc:creator>
  <cp:lastModifiedBy>Larry.Alade</cp:lastModifiedBy>
  <cp:revision>1</cp:revision>
  <dcterms:created xsi:type="dcterms:W3CDTF">2022-09-16T18:45:25Z</dcterms:created>
  <dcterms:modified xsi:type="dcterms:W3CDTF">2022-09-16T18:48:03Z</dcterms:modified>
</cp:coreProperties>
</file>