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1B2F-E12D-420A-8DA3-58A36D5F2A1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D0D1-B888-458E-BA9B-8C88A91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0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1B2F-E12D-420A-8DA3-58A36D5F2A1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D0D1-B888-458E-BA9B-8C88A91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6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1B2F-E12D-420A-8DA3-58A36D5F2A1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D0D1-B888-458E-BA9B-8C88A91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1B2F-E12D-420A-8DA3-58A36D5F2A1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D0D1-B888-458E-BA9B-8C88A91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1B2F-E12D-420A-8DA3-58A36D5F2A1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D0D1-B888-458E-BA9B-8C88A91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2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1B2F-E12D-420A-8DA3-58A36D5F2A1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D0D1-B888-458E-BA9B-8C88A91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1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1B2F-E12D-420A-8DA3-58A36D5F2A1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D0D1-B888-458E-BA9B-8C88A91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1B2F-E12D-420A-8DA3-58A36D5F2A1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D0D1-B888-458E-BA9B-8C88A91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1B2F-E12D-420A-8DA3-58A36D5F2A1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D0D1-B888-458E-BA9B-8C88A91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7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1B2F-E12D-420A-8DA3-58A36D5F2A1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D0D1-B888-458E-BA9B-8C88A91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1B2F-E12D-420A-8DA3-58A36D5F2A1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D0D1-B888-458E-BA9B-8C88A91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1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C1B2F-E12D-420A-8DA3-58A36D5F2A1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8D0D1-B888-458E-BA9B-8C88A91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0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76550" cy="2876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992" y="0"/>
            <a:ext cx="2871788" cy="2881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130" y="0"/>
            <a:ext cx="2876550" cy="287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814" y="1049968"/>
            <a:ext cx="2876550" cy="28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695" y="3821743"/>
            <a:ext cx="2876550" cy="2876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1873" y="3926518"/>
            <a:ext cx="2876550" cy="2876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8376" y="3821743"/>
            <a:ext cx="2876550" cy="2876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6784" y="4121062"/>
            <a:ext cx="131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Percent change between run 4 and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3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Kiersten.Curti</dc:creator>
  <cp:lastModifiedBy>Kiersten.Curti</cp:lastModifiedBy>
  <cp:revision>1</cp:revision>
  <dcterms:created xsi:type="dcterms:W3CDTF">2022-09-21T21:05:22Z</dcterms:created>
  <dcterms:modified xsi:type="dcterms:W3CDTF">2022-09-21T21:06:57Z</dcterms:modified>
</cp:coreProperties>
</file>