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/>
    <p:restoredTop sz="94801"/>
  </p:normalViewPr>
  <p:slideViewPr>
    <p:cSldViewPr snapToGrid="0">
      <p:cViewPr varScale="1">
        <p:scale>
          <a:sx n="151" d="100"/>
          <a:sy n="151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2257B-E8CC-9249-AB85-FF512B3801FF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06E7A-A0E2-7647-B26B-C586A897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6E7A-A0E2-7647-B26B-C586A897B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5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3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5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1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1A75F82-2E26-D94A-9293-FAE7C933ED1A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2FC9DB9-7557-5C45-9360-EBC2F5A5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8.05868" TargetMode="External"/><Relationship Id="rId2" Type="http://schemas.openxmlformats.org/officeDocument/2006/relationships/hyperlink" Target="https://pubs.rsna.org/doi/10.1148/ryai.23002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405.19492" TargetMode="External"/><Relationship Id="rId4" Type="http://schemas.openxmlformats.org/officeDocument/2006/relationships/hyperlink" Target="https://github.com/MIC-DKFZ/nnUN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bdall2000/BIMIT_TS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oabdall.2000@gmail.com" TargetMode="External"/><Relationship Id="rId2" Type="http://schemas.openxmlformats.org/officeDocument/2006/relationships/hyperlink" Target="mailto:omar.abdalla@vanderbilt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7839-C5CB-FC50-4BFB-4CF482FAE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Using TotalSegmentatorV2 (TSV2)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3617B-312A-35A4-E034-3EC7BF43F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Omar Abdalla and Nicholas Lima</a:t>
            </a:r>
          </a:p>
        </p:txBody>
      </p:sp>
    </p:spTree>
    <p:extLst>
      <p:ext uri="{BB962C8B-B14F-4D97-AF65-F5344CB8AC3E}">
        <p14:creationId xmlns:p14="http://schemas.microsoft.com/office/powerpoint/2010/main" val="34544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4F79-5B6B-6B25-6E21-D95B6DE8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before using TSV2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0BE7-DA33-25DA-578D-0FF98758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file can be either CT or MRI</a:t>
            </a:r>
          </a:p>
          <a:p>
            <a:r>
              <a:rPr lang="en-US" dirty="0"/>
              <a:t>The input should be a </a:t>
            </a:r>
            <a:r>
              <a:rPr lang="en-US" dirty="0" err="1"/>
              <a:t>NIfTI</a:t>
            </a:r>
            <a:r>
              <a:rPr lang="en-US" dirty="0"/>
              <a:t> file and ideally compressed (.</a:t>
            </a:r>
            <a:r>
              <a:rPr lang="en-US" dirty="0" err="1"/>
              <a:t>nii.gz</a:t>
            </a:r>
            <a:r>
              <a:rPr lang="en-US" dirty="0"/>
              <a:t>)</a:t>
            </a:r>
          </a:p>
          <a:p>
            <a:r>
              <a:rPr lang="en-US" dirty="0"/>
              <a:t>The output will be in a compressed </a:t>
            </a:r>
            <a:r>
              <a:rPr lang="en-US" dirty="0" err="1"/>
              <a:t>NIfTI</a:t>
            </a:r>
            <a:r>
              <a:rPr lang="en-US" dirty="0"/>
              <a:t> file</a:t>
            </a:r>
          </a:p>
          <a:p>
            <a:r>
              <a:rPr lang="en-US" dirty="0"/>
              <a:t>Slicer is a good method to visualize the segmentation</a:t>
            </a:r>
          </a:p>
          <a:p>
            <a:r>
              <a:rPr lang="en-US" dirty="0"/>
              <a:t>The system can run on CPU or GPU</a:t>
            </a:r>
          </a:p>
          <a:p>
            <a:pPr lvl="1"/>
            <a:r>
              <a:rPr lang="en-US" dirty="0"/>
              <a:t>However, the GPU is ideally an NVIDIA chip. If you use a CPU system, make sure the inference is in “fast”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39CBE-F992-7F78-D140-8BFD324C7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3DE3-849F-272F-161D-8DA4CC09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before using TSV2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D533-E6CC-4C66-27EE-B65A172A3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use the TSV2 for a project, the creators ask to cite the following papers:</a:t>
            </a:r>
          </a:p>
          <a:p>
            <a:pPr lvl="1"/>
            <a:r>
              <a:rPr lang="en-US" dirty="0">
                <a:hlinkClick r:id="rId2"/>
              </a:rPr>
              <a:t>https://pubs.rsna.org/doi/10.1148/ryai.230024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https://arxiv.org/abs/2208.05868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nnUNet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https://github.com/MIC-DKFZ/nnUNet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you use MRI: </a:t>
            </a:r>
            <a:r>
              <a:rPr lang="en-US" dirty="0">
                <a:hlinkClick r:id="rId5"/>
              </a:rPr>
              <a:t>https://arxiv.org/abs/2405.19492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4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F484-8D39-EE5A-70A4-27CE6F91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TSV2 BIMIT edition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02A-4768-49CE-D0D2-B22B003C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link: </a:t>
            </a:r>
            <a:r>
              <a:rPr lang="en-US" dirty="0">
                <a:hlinkClick r:id="rId2"/>
              </a:rPr>
              <a:t>https://github.com/oabdall2000/BIMIT_TSV2</a:t>
            </a:r>
            <a:endParaRPr lang="en-US" b="1" dirty="0"/>
          </a:p>
          <a:p>
            <a:r>
              <a:rPr lang="en-US" dirty="0"/>
              <a:t>Take a look at the README to see the classes for both CT and MR</a:t>
            </a:r>
          </a:p>
          <a:p>
            <a:r>
              <a:rPr lang="en-US" dirty="0"/>
              <a:t>There is also a list of special tasks. If used, site </a:t>
            </a:r>
            <a:r>
              <a:rPr lang="en-US"/>
              <a:t>the papers </a:t>
            </a:r>
            <a:r>
              <a:rPr lang="en-US" dirty="0"/>
              <a:t>in </a:t>
            </a:r>
            <a:r>
              <a:rPr lang="en-US"/>
              <a:t>the README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7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D26B-0C62-730C-B0CB-E5A5E52A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BIMIT_API.py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9C41-F199-D1CF-AC21-2CEC15A4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this in VSCODE, Anaconda, or the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3FEB-C465-B462-7083-FF1C153E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Questions/suggestions/bugs?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1AB-D60A-835E-9C6F-7A1BED90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omar.abdalla@vanderbilt.edu</a:t>
            </a:r>
            <a:endParaRPr lang="en-US" dirty="0"/>
          </a:p>
          <a:p>
            <a:r>
              <a:rPr lang="en-US" dirty="0">
                <a:hlinkClick r:id="rId3"/>
              </a:rPr>
              <a:t>oabdall.2000@gmail.com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07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2341</TotalTime>
  <Words>260</Words>
  <Application>Microsoft Macintosh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Inference Using TotalSegmentatorV2 (TSV2)</vt:lpstr>
      <vt:lpstr>Notes before using TSV2</vt:lpstr>
      <vt:lpstr>Notes before using TSV2</vt:lpstr>
      <vt:lpstr>Download TSV2 BIMIT edition from Github</vt:lpstr>
      <vt:lpstr>Run BIMIT_API.py </vt:lpstr>
      <vt:lpstr>Questions/suggestions/bugs?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Abdelrahma Abdalla</dc:creator>
  <cp:lastModifiedBy>Omar Abdelrahma Abdalla</cp:lastModifiedBy>
  <cp:revision>22</cp:revision>
  <dcterms:created xsi:type="dcterms:W3CDTF">2024-12-18T20:37:06Z</dcterms:created>
  <dcterms:modified xsi:type="dcterms:W3CDTF">2024-12-24T17:20:24Z</dcterms:modified>
</cp:coreProperties>
</file>