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502C1-BC13-4B5B-82C5-74C3337B21D3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53335-751A-42F3-B16B-72B89E7FDE2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3335-751A-42F3-B16B-72B89E7FDE27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49014A6-7C6B-4690-B4EB-A0913069DB66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23C8245-38A9-4BD1-ADB7-A8B64FDC6A3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58200" cy="1470025"/>
          </a:xfrm>
        </p:spPr>
        <p:txBody>
          <a:bodyPr/>
          <a:lstStyle/>
          <a:p>
            <a:r>
              <a:rPr lang="fr-FR" dirty="0" smtClean="0"/>
              <a:t>Projet LO54</a:t>
            </a:r>
            <a:br>
              <a:rPr lang="fr-FR" dirty="0" smtClean="0"/>
            </a:br>
            <a:r>
              <a:rPr lang="fr-FR" dirty="0" smtClean="0"/>
              <a:t>Technologie :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969222"/>
          </a:xfrm>
        </p:spPr>
        <p:txBody>
          <a:bodyPr/>
          <a:lstStyle/>
          <a:p>
            <a:r>
              <a:rPr lang="fr-FR" dirty="0" smtClean="0"/>
              <a:t>CARDOSO Olivier</a:t>
            </a:r>
          </a:p>
          <a:p>
            <a:r>
              <a:rPr lang="fr-FR" dirty="0" smtClean="0"/>
              <a:t>PERROT Mathilde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7544" y="5661248"/>
            <a:ext cx="4953000" cy="8972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 05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fr-FR" sz="2000" dirty="0" smtClean="0">
                <a:solidFill>
                  <a:schemeClr val="tx2"/>
                </a:solidFill>
              </a:rPr>
              <a:t>21/12/2018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Utilisation du </a:t>
            </a:r>
            <a:r>
              <a:rPr lang="fr-FR" dirty="0" err="1" smtClean="0"/>
              <a:t>Timer</a:t>
            </a:r>
            <a:endParaRPr lang="fr-FR" dirty="0" smtClean="0"/>
          </a:p>
          <a:p>
            <a:pPr>
              <a:buNone/>
            </a:pPr>
            <a:endParaRPr lang="fr-FR" sz="2600" dirty="0" smtClean="0">
              <a:solidFill>
                <a:schemeClr val="accent2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 l="1886"/>
          <a:stretch>
            <a:fillRect/>
          </a:stretch>
        </p:blipFill>
        <p:spPr bwMode="auto">
          <a:xfrm>
            <a:off x="395536" y="2852936"/>
            <a:ext cx="84249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Rapport via HTTP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600" dirty="0" smtClean="0">
              <a:solidFill>
                <a:schemeClr val="accent2"/>
              </a:solidFill>
            </a:endParaRP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42493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23528" y="155216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Visualisation des mesures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600" dirty="0" smtClean="0">
              <a:solidFill>
                <a:schemeClr val="accent2"/>
              </a:solidFill>
            </a:endParaRPr>
          </a:p>
        </p:txBody>
      </p:sp>
      <p:pic>
        <p:nvPicPr>
          <p:cNvPr id="1026" name="Picture 2" descr="affichage_metrics"/>
          <p:cNvPicPr>
            <a:picLocks noChangeAspect="1" noChangeArrowheads="1"/>
          </p:cNvPicPr>
          <p:nvPr/>
        </p:nvPicPr>
        <p:blipFill>
          <a:blip r:embed="rId2" cstate="print"/>
          <a:srcRect t="36489" b="15552"/>
          <a:stretch>
            <a:fillRect/>
          </a:stretch>
        </p:blipFill>
        <p:spPr bwMode="auto">
          <a:xfrm>
            <a:off x="467543" y="2088232"/>
            <a:ext cx="8441973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0192"/>
            <a:ext cx="8229600" cy="43251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smtClean="0"/>
              <a:t>Facile à mettre en place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Bonne lisibilité du rapport de mesures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Permet de :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Comprendre le fonctionnement de l’application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Cibler les parties gourmandes en termes de temps</a:t>
            </a:r>
          </a:p>
          <a:p>
            <a:pPr lvl="1">
              <a:spcAft>
                <a:spcPts val="600"/>
              </a:spcAft>
            </a:pPr>
            <a:r>
              <a:rPr lang="fr-FR" dirty="0" smtClean="0"/>
              <a:t>Localiser les disfonctionnements</a:t>
            </a:r>
          </a:p>
          <a:p>
            <a:pPr>
              <a:spcAft>
                <a:spcPts val="600"/>
              </a:spcAft>
              <a:buNone/>
            </a:pPr>
            <a:r>
              <a:rPr lang="fr-FR" dirty="0" smtClean="0"/>
              <a:t>Bonne aide au </a:t>
            </a:r>
            <a:r>
              <a:rPr lang="fr-FR" dirty="0" err="1" smtClean="0"/>
              <a:t>débuggage</a:t>
            </a:r>
            <a:r>
              <a:rPr lang="fr-FR" dirty="0" smtClean="0"/>
              <a:t> et à l’optimisation</a:t>
            </a:r>
            <a:endParaRPr lang="fr-FR" dirty="0" smtClean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Introduction</a:t>
            </a:r>
          </a:p>
          <a:p>
            <a:pPr>
              <a:spcAft>
                <a:spcPts val="1200"/>
              </a:spcAft>
              <a:buNone/>
            </a:pPr>
            <a:r>
              <a:rPr lang="fr-FR" dirty="0" smtClean="0"/>
              <a:t>Types de </a:t>
            </a:r>
            <a:r>
              <a:rPr lang="fr-FR" dirty="0" err="1" smtClean="0"/>
              <a:t>Metrics</a:t>
            </a:r>
            <a:endParaRPr lang="fr-FR" dirty="0" smtClean="0"/>
          </a:p>
          <a:p>
            <a:pPr>
              <a:spcAft>
                <a:spcPts val="1200"/>
              </a:spcAft>
              <a:buNone/>
            </a:pPr>
            <a:r>
              <a:rPr lang="fr-FR" dirty="0" smtClean="0"/>
              <a:t>Intégration</a:t>
            </a:r>
          </a:p>
          <a:p>
            <a:pPr>
              <a:spcAft>
                <a:spcPts val="1200"/>
              </a:spcAft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304256"/>
          </a:xfrm>
        </p:spPr>
        <p:txBody>
          <a:bodyPr/>
          <a:lstStyle/>
          <a:p>
            <a:r>
              <a:rPr lang="fr-FR" dirty="0" smtClean="0"/>
              <a:t>Librairie Java</a:t>
            </a:r>
          </a:p>
          <a:p>
            <a:r>
              <a:rPr lang="fr-FR" dirty="0" smtClean="0"/>
              <a:t>Offre différent types de mesures</a:t>
            </a:r>
          </a:p>
          <a:p>
            <a:r>
              <a:rPr lang="fr-FR" dirty="0" smtClean="0"/>
              <a:t>But : suivre le fonctionnement de l’application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Related image"/>
          <p:cNvPicPr/>
          <p:nvPr/>
        </p:nvPicPr>
        <p:blipFill>
          <a:blip r:embed="rId2" cstate="print"/>
          <a:srcRect b="21867"/>
          <a:stretch>
            <a:fillRect/>
          </a:stretch>
        </p:blipFill>
        <p:spPr bwMode="auto">
          <a:xfrm>
            <a:off x="2627784" y="3717032"/>
            <a:ext cx="38884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 descr="C:\Users\Mathilde\Desktop\schemas_metric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61662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122904" y="5373216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Comportement des </a:t>
            </a:r>
            <a:r>
              <a:rPr lang="fr-FR" dirty="0" err="1" smtClean="0"/>
              <a:t>Metrics</a:t>
            </a:r>
            <a:r>
              <a:rPr lang="fr-FR" dirty="0" smtClean="0"/>
              <a:t> dans l’application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912200"/>
            <a:ext cx="8784976" cy="4325112"/>
          </a:xfrm>
        </p:spPr>
        <p:txBody>
          <a:bodyPr/>
          <a:lstStyle/>
          <a:p>
            <a:pPr>
              <a:buNone/>
            </a:pPr>
            <a:r>
              <a:rPr lang="fr-FR" sz="2400" dirty="0" err="1" smtClean="0"/>
              <a:t>Meter</a:t>
            </a:r>
            <a:endParaRPr lang="fr-FR" sz="2400" dirty="0" smtClean="0"/>
          </a:p>
          <a:p>
            <a:r>
              <a:rPr lang="fr-FR" sz="2400" dirty="0" smtClean="0"/>
              <a:t>Mesure le taux d’occurrences d’un événement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sz="2400" dirty="0" err="1" smtClean="0"/>
              <a:t>Histogram</a:t>
            </a:r>
            <a:endParaRPr lang="fr-FR" sz="2400" dirty="0" smtClean="0"/>
          </a:p>
          <a:p>
            <a:pPr>
              <a:spcAft>
                <a:spcPts val="2400"/>
              </a:spcAft>
            </a:pPr>
            <a:r>
              <a:rPr lang="fr-FR" sz="2400" dirty="0" smtClean="0"/>
              <a:t>Mesure la distribution des valeurs d’un ensemble de </a:t>
            </a:r>
            <a:r>
              <a:rPr lang="fr-FR" sz="2400" dirty="0" smtClean="0"/>
              <a:t>données</a:t>
            </a:r>
          </a:p>
          <a:p>
            <a:pPr algn="ctr">
              <a:spcAft>
                <a:spcPts val="1200"/>
              </a:spcAft>
              <a:buNone/>
            </a:pPr>
            <a:r>
              <a:rPr lang="fr-FR" sz="2000" dirty="0" smtClean="0">
                <a:solidFill>
                  <a:schemeClr val="accent2"/>
                </a:solidFill>
              </a:rPr>
              <a:t>Valeurs minimum, maximum et </a:t>
            </a:r>
            <a:r>
              <a:rPr lang="fr-FR" sz="2000" dirty="0" smtClean="0">
                <a:solidFill>
                  <a:schemeClr val="accent2"/>
                </a:solidFill>
              </a:rPr>
              <a:t>moyenne</a:t>
            </a:r>
          </a:p>
          <a:p>
            <a:pPr algn="ctr">
              <a:buNone/>
            </a:pPr>
            <a:r>
              <a:rPr lang="fr-FR" sz="2000" dirty="0" smtClean="0">
                <a:solidFill>
                  <a:schemeClr val="accent2"/>
                </a:solidFill>
              </a:rPr>
              <a:t>Percentiles (75%, 90%, 95%, etc.) et écart type</a:t>
            </a:r>
          </a:p>
          <a:p>
            <a:pPr>
              <a:buNone/>
            </a:pPr>
            <a:endParaRPr lang="fr-FR" sz="2000" dirty="0" smtClean="0">
              <a:solidFill>
                <a:schemeClr val="accent2"/>
              </a:solidFill>
            </a:endParaRP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Types de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2948751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Taux d’occurrences (</a:t>
            </a:r>
            <a:r>
              <a:rPr lang="fr-FR" sz="2000" dirty="0" smtClean="0">
                <a:solidFill>
                  <a:schemeClr val="accent2"/>
                </a:solidFill>
              </a:rPr>
              <a:t>appels/secondes)</a:t>
            </a:r>
          </a:p>
          <a:p>
            <a:pPr algn="ctr"/>
            <a:endParaRPr lang="fr-FR" sz="400" dirty="0">
              <a:solidFill>
                <a:schemeClr val="accent2"/>
              </a:solidFill>
            </a:endParaRPr>
          </a:p>
          <a:p>
            <a:pPr algn="ctr"/>
            <a:endParaRPr lang="fr-FR" sz="2000" dirty="0" smtClean="0">
              <a:solidFill>
                <a:schemeClr val="accent2"/>
              </a:solidFill>
            </a:endParaRPr>
          </a:p>
          <a:p>
            <a:pPr algn="ctr"/>
            <a:r>
              <a:rPr lang="fr-FR" sz="2000" dirty="0" smtClean="0">
                <a:solidFill>
                  <a:schemeClr val="accent2"/>
                </a:solidFill>
              </a:rPr>
              <a:t>1 </a:t>
            </a:r>
            <a:r>
              <a:rPr lang="fr-FR" sz="2000" dirty="0">
                <a:solidFill>
                  <a:schemeClr val="accent2"/>
                </a:solidFill>
              </a:rPr>
              <a:t>mn, 5mn, 15 mn et cycle total</a:t>
            </a:r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3" y="1628801"/>
            <a:ext cx="288033" cy="3744416"/>
          </a:xfrm>
          <a:prstGeom prst="rightBrace">
            <a:avLst>
              <a:gd name="adj1" fmla="val 13879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err="1" smtClean="0"/>
              <a:t>Timer</a:t>
            </a:r>
            <a:endParaRPr lang="fr-FR" sz="2400" dirty="0" smtClean="0"/>
          </a:p>
          <a:p>
            <a:pPr>
              <a:spcAft>
                <a:spcPts val="1200"/>
              </a:spcAft>
            </a:pPr>
            <a:r>
              <a:rPr lang="fr-FR" sz="2400" dirty="0" smtClean="0"/>
              <a:t>Mesure les temps d’exécution d’un événement</a:t>
            </a:r>
          </a:p>
          <a:p>
            <a:pPr lvl="1" algn="ctr">
              <a:buNone/>
            </a:pPr>
            <a:r>
              <a:rPr lang="fr-FR" sz="2000" dirty="0" err="1" smtClean="0"/>
              <a:t>Meter</a:t>
            </a:r>
            <a:r>
              <a:rPr lang="fr-FR" sz="2000" dirty="0" smtClean="0"/>
              <a:t> + </a:t>
            </a:r>
            <a:r>
              <a:rPr lang="fr-FR" sz="2000" dirty="0" err="1" smtClean="0"/>
              <a:t>Histogram</a:t>
            </a:r>
            <a:r>
              <a:rPr lang="fr-FR" sz="2000" dirty="0" smtClean="0"/>
              <a:t> des temps d’exécutions</a:t>
            </a:r>
          </a:p>
          <a:p>
            <a:pPr lvl="1"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400" dirty="0" smtClean="0"/>
              <a:t>Gauge</a:t>
            </a:r>
          </a:p>
          <a:p>
            <a:r>
              <a:rPr lang="fr-FR" sz="2400" dirty="0" smtClean="0"/>
              <a:t>Mesure </a:t>
            </a:r>
            <a:r>
              <a:rPr lang="fr-FR" sz="2400" dirty="0" smtClean="0"/>
              <a:t>instantanée</a:t>
            </a:r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r>
              <a:rPr lang="fr-FR" sz="2400" dirty="0" err="1" smtClean="0"/>
              <a:t>Counter</a:t>
            </a:r>
            <a:endParaRPr lang="fr-FR" sz="2400" dirty="0" smtClean="0"/>
          </a:p>
          <a:p>
            <a:r>
              <a:rPr lang="fr-FR" sz="2400" dirty="0" smtClean="0"/>
              <a:t>Mesure </a:t>
            </a:r>
            <a:r>
              <a:rPr lang="fr-FR" sz="2400" dirty="0" err="1" smtClean="0"/>
              <a:t>incrémentable</a:t>
            </a:r>
            <a:r>
              <a:rPr lang="fr-FR" sz="2400" dirty="0" smtClean="0"/>
              <a:t> / </a:t>
            </a:r>
            <a:r>
              <a:rPr lang="fr-FR" sz="2400" dirty="0" err="1" smtClean="0"/>
              <a:t>décrémentable</a:t>
            </a:r>
            <a:endParaRPr lang="fr-FR" sz="2400" dirty="0" smtClean="0"/>
          </a:p>
          <a:p>
            <a:pPr lvl="1">
              <a:buNone/>
            </a:pPr>
            <a:endParaRPr lang="fr-FR" sz="2000" dirty="0" smtClean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fr-FR" dirty="0" smtClean="0"/>
              <a:t>Types de </a:t>
            </a:r>
            <a:r>
              <a:rPr lang="fr-FR" dirty="0" err="1" smtClean="0"/>
              <a:t>Metrics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Installation des modules dans le pom.xml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08920"/>
            <a:ext cx="554461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Enregistrement du registre</a:t>
            </a:r>
          </a:p>
          <a:p>
            <a:pPr>
              <a:buNone/>
            </a:pPr>
            <a:r>
              <a:rPr lang="fr-FR" sz="2600" dirty="0" smtClean="0">
                <a:solidFill>
                  <a:schemeClr val="accent2"/>
                </a:solidFill>
              </a:rPr>
              <a:t>-&gt; Utilisation d’un </a:t>
            </a:r>
            <a:r>
              <a:rPr lang="fr-FR" sz="2600" dirty="0" err="1" smtClean="0">
                <a:solidFill>
                  <a:schemeClr val="accent2"/>
                </a:solidFill>
              </a:rPr>
              <a:t>ContextListener</a:t>
            </a:r>
            <a:endParaRPr lang="fr-FR" sz="2600" dirty="0" smtClean="0">
              <a:solidFill>
                <a:schemeClr val="accent2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78488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2400" y="6309320"/>
            <a:ext cx="762000" cy="365760"/>
          </a:xfrm>
        </p:spPr>
        <p:txBody>
          <a:bodyPr/>
          <a:lstStyle/>
          <a:p>
            <a:fld id="{923C8245-38A9-4BD1-ADB7-A8B64FDC6A3F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67544" y="62068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Intégration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22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Enregistrement du registre</a:t>
            </a:r>
          </a:p>
          <a:p>
            <a:pPr>
              <a:buNone/>
            </a:pPr>
            <a:endParaRPr lang="fr-FR" sz="26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fr-FR" sz="2200" dirty="0" smtClean="0"/>
              <a:t>Installation de la classe dans le web.xml</a:t>
            </a:r>
            <a:endParaRPr lang="fr-FR" sz="2200" dirty="0" smtClean="0"/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70</TotalTime>
  <Words>204</Words>
  <Application>Microsoft Office PowerPoint</Application>
  <PresentationFormat>Affichage à l'écran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Urbain</vt:lpstr>
      <vt:lpstr>Projet LO54 Technologie : Metrics</vt:lpstr>
      <vt:lpstr>Sommaire</vt:lpstr>
      <vt:lpstr>Introduction</vt:lpstr>
      <vt:lpstr>Introduction</vt:lpstr>
      <vt:lpstr>Types de Metrics</vt:lpstr>
      <vt:lpstr>Types de Metrics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LO54 Technologie : Metrics</dc:title>
  <dc:creator>Mathilde Perrot</dc:creator>
  <cp:lastModifiedBy>Mathilde Perrot</cp:lastModifiedBy>
  <cp:revision>2</cp:revision>
  <dcterms:created xsi:type="dcterms:W3CDTF">2018-12-20T14:37:48Z</dcterms:created>
  <dcterms:modified xsi:type="dcterms:W3CDTF">2018-12-20T15:48:21Z</dcterms:modified>
</cp:coreProperties>
</file>