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4" r:id="rId2"/>
    <p:sldId id="289" r:id="rId3"/>
    <p:sldId id="283" r:id="rId4"/>
    <p:sldId id="296" r:id="rId5"/>
    <p:sldId id="298" r:id="rId6"/>
    <p:sldId id="299" r:id="rId7"/>
    <p:sldId id="285" r:id="rId8"/>
    <p:sldId id="295" r:id="rId9"/>
    <p:sldId id="297" r:id="rId10"/>
    <p:sldId id="290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5" d="100"/>
          <a:sy n="125" d="100"/>
        </p:scale>
        <p:origin x="5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5BBEE-667C-2E4D-8315-062A21AC316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05F9A-74D0-B644-A7DA-62462AE1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31B2E-9BAB-B006-86A6-E487BD04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6E87E-EE56-2A55-2640-EEB0F29E0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89F783-FE95-0F13-8BCE-3E802E7EC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Delay 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C923-65B5-ABC9-6508-4361B6072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05F9A-74D0-B644-A7DA-62462AE11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05F9A-74D0-B644-A7DA-62462AE111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05F9A-74D0-B644-A7DA-62462AE11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04C44-3948-CDE6-6894-EB2D0386F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FAB848-6091-EDBD-ABBA-815841C10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201F7B-917A-2CF2-C404-EE001A9A8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Hill, SEIR, 5 days exposed on average, no transmission while exposed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58B01-AFA5-A50F-2711-254A9A575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05F9A-74D0-B644-A7DA-62462AE111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C5C56-060F-B898-23CC-79F673CB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9E713-E545-3B66-5935-C7BFE2D3A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4F9F4-F532-E391-D1C8-E17F8EC28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Hill, SEIR, 5 days exposed on average, no transmission while exposed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324A-E751-1348-161F-8D6233CFB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05F9A-74D0-B644-A7DA-62462AE111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AF3F-4BAD-99A9-527C-8609B993F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A243B-6EAB-25DA-FEA7-C29B844E2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82A6-89DC-B81F-E58B-B27AB82F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F6B9-617C-CC5D-E566-45AFFAB0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3A6F-E083-3FC3-B248-02B954B9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0A56-65FB-09A5-DBB4-F09D6EAD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0BDA5-D2D8-09B2-6236-7AB5E6EF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3C54-EEFD-3658-D2C5-4B83A5E6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5E96-CFEE-3C6E-581C-EE348618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CD7C-F364-6B97-19D9-490747B9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83350-55DF-1B4B-2D3B-F71AA005A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4290-A27B-BCAF-A247-DE7B30F78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19A6-7F82-FE1D-05F1-D6E7A64F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BFF7-7EA8-619E-282D-596A95B3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0172-4A06-1446-BF49-823CDDD9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4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8D4-55E9-981A-13F7-7B99374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AE8D-86FB-93FE-224B-AFF506AD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9374-47A3-512B-B576-3AA62308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EE9E-6C1D-6370-7CF6-6C2CD3E2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C503-C1FC-6531-956B-30D31DD1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999E-7273-7DCE-8DC3-B787C482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D269-76E7-11D2-8751-6CE77306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A81C-26AE-B6F3-F237-36FB9D42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3F58-631A-8265-3821-A6747A9A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811B-D565-D498-5A07-96072A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261A-5E9C-C379-EDEF-2F8C3ED0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F63B-9516-BC3F-66FE-13DE17E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584D2-CB51-8035-203E-044BA3796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610EA-D7BB-80F7-B4E0-A9473FEA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1E15E-49CB-C046-20BD-E6A971C5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41D82-A693-FABD-8988-7D148C26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4B88-0562-68FB-6C93-EBE55F30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FAF7F-DB21-5FAF-37CA-205CCEFF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5E764-5272-A09B-38E4-17FBA0EF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EB4CB-A7E7-80E3-D024-A347C43B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530A3-607D-44E1-46B6-12B7E2DF1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AD97F-25EA-E534-8262-4F93BE8E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371A7-53D1-0BD7-E6CD-F76A39D6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29EA2-4886-B34C-3A69-CE00C0E3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7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446C-D951-7AFE-FB52-329D86C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AD000-6708-0B22-A675-4AA0F1E6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9548-A3CF-0D0F-B4AF-0F53779F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F719C-A37B-BB48-E988-DB36E69F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8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1DE8A-F5CF-B21D-AC58-18B8898E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7B6E5-7A61-0B46-AF67-6D534319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EEB05-10D7-2A58-8AC9-AE161C4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8957-B675-9CA2-826D-A4A06371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5523-A4EB-3A5B-9BFB-AA8F9696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89FE-F365-BFE5-ED97-DC871ECEA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01260-0A5F-3B99-DBD3-422B04E8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3783-3D68-4BAA-C541-5CCD14EB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0DFB8-3125-1FF5-AED6-62E9289A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E658-8E2B-A947-E9F9-C1E1F28B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2D79C-2B75-7161-4C32-B7B35986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D666F-5787-C293-AC1C-1AFFFC4BA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ED185-39FF-AA89-1668-C574F806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DAD3-4927-EC89-5621-B2DDD686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709A-BAEC-BB02-81E7-3FFE667A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DFF20-B8BD-4211-588D-5B6D3CD0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B7C9-D0B1-1AC4-A415-E2367FCA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2DE8-4DE1-B4B2-6186-F555C242B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C70E-D2A4-AE34-9CDF-B7448244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CCDF-7153-2EB7-6693-0B63FEC4C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1F0CD-885C-7D2F-C11F-5000C2689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977147C-2EE8-1EDC-7E3F-2070C42870C7}"/>
              </a:ext>
            </a:extLst>
          </p:cNvPr>
          <p:cNvSpPr txBox="1"/>
          <p:nvPr/>
        </p:nvSpPr>
        <p:spPr>
          <a:xfrm>
            <a:off x="4503590" y="169312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6BC3E-0D25-334D-9AC4-4343C2A1B52D}"/>
              </a:ext>
            </a:extLst>
          </p:cNvPr>
          <p:cNvSpPr txBox="1"/>
          <p:nvPr/>
        </p:nvSpPr>
        <p:spPr>
          <a:xfrm>
            <a:off x="4503590" y="309235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12A7D-7912-BB5A-8746-77B162F1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94"/>
          <a:stretch/>
        </p:blipFill>
        <p:spPr>
          <a:xfrm>
            <a:off x="6613490" y="261922"/>
            <a:ext cx="3060700" cy="4679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E30E8-0C59-6833-D360-F04FF5E3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62" r="19029" b="83645"/>
          <a:stretch/>
        </p:blipFill>
        <p:spPr>
          <a:xfrm>
            <a:off x="8001678" y="277261"/>
            <a:ext cx="1331680" cy="8785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E3CDE9-A46A-96E0-E3A4-57DA871BA11F}"/>
              </a:ext>
            </a:extLst>
          </p:cNvPr>
          <p:cNvSpPr/>
          <p:nvPr/>
        </p:nvSpPr>
        <p:spPr>
          <a:xfrm>
            <a:off x="7488089" y="150543"/>
            <a:ext cx="1219975" cy="24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9D86DE-B731-4EE3-F5E6-9161E0F46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22244" y="2604564"/>
            <a:ext cx="2933700" cy="2336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C2D9D6-2865-F781-9AA3-AE0C201E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96844" y="215504"/>
            <a:ext cx="2984500" cy="2438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684782-9665-7BF0-6A68-E9F8288BF42C}"/>
              </a:ext>
            </a:extLst>
          </p:cNvPr>
          <p:cNvSpPr txBox="1"/>
          <p:nvPr/>
        </p:nvSpPr>
        <p:spPr>
          <a:xfrm>
            <a:off x="3476074" y="1944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99E12-2741-9426-C3AF-50FE03A371C2}"/>
              </a:ext>
            </a:extLst>
          </p:cNvPr>
          <p:cNvSpPr txBox="1"/>
          <p:nvPr/>
        </p:nvSpPr>
        <p:spPr>
          <a:xfrm>
            <a:off x="6413034" y="19447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94B68-95DF-5A95-2FBD-9335EBC35F6E}"/>
              </a:ext>
            </a:extLst>
          </p:cNvPr>
          <p:cNvSpPr txBox="1"/>
          <p:nvPr/>
        </p:nvSpPr>
        <p:spPr>
          <a:xfrm>
            <a:off x="3476074" y="2503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3F6254-6242-6B17-406A-7222F1D91ADD}"/>
              </a:ext>
            </a:extLst>
          </p:cNvPr>
          <p:cNvSpPr/>
          <p:nvPr/>
        </p:nvSpPr>
        <p:spPr>
          <a:xfrm>
            <a:off x="6799739" y="1955937"/>
            <a:ext cx="344966" cy="138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4C77B1-D8EE-FAA6-BD65-82EA7735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83" t="44275" r="82694" b="29797"/>
          <a:stretch/>
        </p:blipFill>
        <p:spPr>
          <a:xfrm>
            <a:off x="6616615" y="1863932"/>
            <a:ext cx="312906" cy="13928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C4EEF4-09C6-C44C-ECF0-BF5FF60CB7C0}"/>
              </a:ext>
            </a:extLst>
          </p:cNvPr>
          <p:cNvSpPr txBox="1"/>
          <p:nvPr/>
        </p:nvSpPr>
        <p:spPr>
          <a:xfrm>
            <a:off x="6413034" y="185969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54D64-5F9B-BA65-420C-04E16D886743}"/>
              </a:ext>
            </a:extLst>
          </p:cNvPr>
          <p:cNvSpPr txBox="1"/>
          <p:nvPr/>
        </p:nvSpPr>
        <p:spPr>
          <a:xfrm>
            <a:off x="6413034" y="3059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E7926-8AD6-5E32-D774-8DD6F3095E7C}"/>
              </a:ext>
            </a:extLst>
          </p:cNvPr>
          <p:cNvSpPr/>
          <p:nvPr/>
        </p:nvSpPr>
        <p:spPr>
          <a:xfrm>
            <a:off x="6579781" y="496196"/>
            <a:ext cx="344966" cy="138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75B92F-D7D3-65A3-48A5-E33373A0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50" t="12894" r="88730" b="64940"/>
          <a:stretch/>
        </p:blipFill>
        <p:spPr>
          <a:xfrm>
            <a:off x="6661664" y="371947"/>
            <a:ext cx="181199" cy="11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5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61283-32C2-6263-E42B-38DC6D8AB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B8F711-852C-2860-B218-572A0F47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22"/>
          <a:stretch/>
        </p:blipFill>
        <p:spPr>
          <a:xfrm>
            <a:off x="3098437" y="131426"/>
            <a:ext cx="2399191" cy="275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6C70D-3FA5-2290-46BE-F76CD4D5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9360" y="2460026"/>
            <a:ext cx="3060700" cy="229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58588-694F-21DD-690D-8F26249D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53185" y="4363750"/>
            <a:ext cx="3035300" cy="229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A7207-31E3-B988-6AAC-E52D81957B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7827" y="200623"/>
            <a:ext cx="2864932" cy="267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0225C4-4C58-B286-C583-401F17D49C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87" r="1187"/>
          <a:stretch/>
        </p:blipFill>
        <p:spPr>
          <a:xfrm>
            <a:off x="52570" y="2460026"/>
            <a:ext cx="30607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9CE21C-E14C-C005-E508-F9B83A1541F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55" r="1255"/>
          <a:stretch/>
        </p:blipFill>
        <p:spPr>
          <a:xfrm>
            <a:off x="63500" y="4358677"/>
            <a:ext cx="3035300" cy="2298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503B02-AD4D-2356-C5CC-9219194FB197}"/>
              </a:ext>
            </a:extLst>
          </p:cNvPr>
          <p:cNvSpPr txBox="1"/>
          <p:nvPr/>
        </p:nvSpPr>
        <p:spPr>
          <a:xfrm>
            <a:off x="708557" y="61234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EAD89-6018-045B-3074-1A513CF1D577}"/>
              </a:ext>
            </a:extLst>
          </p:cNvPr>
          <p:cNvSpPr txBox="1"/>
          <p:nvPr/>
        </p:nvSpPr>
        <p:spPr>
          <a:xfrm>
            <a:off x="726677" y="25109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B65AE-C4E3-0C1D-8299-086CB7C5FFA3}"/>
              </a:ext>
            </a:extLst>
          </p:cNvPr>
          <p:cNvSpPr txBox="1"/>
          <p:nvPr/>
        </p:nvSpPr>
        <p:spPr>
          <a:xfrm>
            <a:off x="708557" y="44519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4B059-E874-055D-D470-FD167E6489AE}"/>
              </a:ext>
            </a:extLst>
          </p:cNvPr>
          <p:cNvSpPr txBox="1"/>
          <p:nvPr/>
        </p:nvSpPr>
        <p:spPr>
          <a:xfrm>
            <a:off x="3116726" y="6193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C498C-C9B1-EF1E-A638-42F208614BEE}"/>
              </a:ext>
            </a:extLst>
          </p:cNvPr>
          <p:cNvSpPr txBox="1"/>
          <p:nvPr/>
        </p:nvSpPr>
        <p:spPr>
          <a:xfrm>
            <a:off x="3138991" y="251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1ECCA-AF8B-20A0-119E-9F2B3F21A37C}"/>
              </a:ext>
            </a:extLst>
          </p:cNvPr>
          <p:cNvSpPr txBox="1"/>
          <p:nvPr/>
        </p:nvSpPr>
        <p:spPr>
          <a:xfrm>
            <a:off x="3116726" y="44458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8990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C8AA4-794A-DA32-1C2F-F1C6E4FB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5223396-7430-70AD-CA6C-809A5F37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9418" y="1242472"/>
            <a:ext cx="3340129" cy="255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2FCA63-538A-9CC9-E37F-76263F0A85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87672" y="1271984"/>
            <a:ext cx="3262980" cy="2496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7EC741-256B-3DF7-71CE-5687AB2C6C79}"/>
              </a:ext>
            </a:extLst>
          </p:cNvPr>
          <p:cNvSpPr txBox="1"/>
          <p:nvPr/>
        </p:nvSpPr>
        <p:spPr>
          <a:xfrm>
            <a:off x="1347385" y="1175804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F7D43-1DC4-511A-1A31-EB9202A2ECD5}"/>
              </a:ext>
            </a:extLst>
          </p:cNvPr>
          <p:cNvSpPr txBox="1"/>
          <p:nvPr/>
        </p:nvSpPr>
        <p:spPr>
          <a:xfrm>
            <a:off x="4732124" y="117580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2656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308FE-92EC-3374-601C-5E70950AA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B5F135-6F63-8BA4-07B4-3D20C928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03635" y="2267261"/>
            <a:ext cx="2946400" cy="26797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9F97B8-92F4-72A2-6CA5-E7D404B011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16844" y="2267261"/>
            <a:ext cx="2895600" cy="267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4E85C-EC83-F432-160C-E3DEAC70E534}"/>
              </a:ext>
            </a:extLst>
          </p:cNvPr>
          <p:cNvSpPr txBox="1"/>
          <p:nvPr/>
        </p:nvSpPr>
        <p:spPr>
          <a:xfrm>
            <a:off x="6158161" y="227892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B442A-1F2F-5F87-4B32-01DD6AA93403}"/>
              </a:ext>
            </a:extLst>
          </p:cNvPr>
          <p:cNvSpPr/>
          <p:nvPr/>
        </p:nvSpPr>
        <p:spPr>
          <a:xfrm>
            <a:off x="8942832" y="3234698"/>
            <a:ext cx="1005840" cy="880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5FA2B-AE72-0655-3833-B20AA3968D92}"/>
              </a:ext>
            </a:extLst>
          </p:cNvPr>
          <p:cNvSpPr txBox="1"/>
          <p:nvPr/>
        </p:nvSpPr>
        <p:spPr>
          <a:xfrm>
            <a:off x="3204152" y="227892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F76D9-974B-AA1A-399E-225A42B242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95685" y="4559300"/>
            <a:ext cx="30607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9F119-BC33-DCDE-D37C-781DA5C2E9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158161" y="4559300"/>
            <a:ext cx="3060700" cy="2298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BB8E17-8874-3177-ABD9-EE45BB0E901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282357" y="2267261"/>
            <a:ext cx="2895600" cy="2679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7D5954-7276-C99B-8B4A-F9ECAC47445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124954" y="4559300"/>
            <a:ext cx="3060700" cy="2298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33B0E-19F2-E500-DB08-6A3298535ED3}"/>
              </a:ext>
            </a:extLst>
          </p:cNvPr>
          <p:cNvSpPr txBox="1"/>
          <p:nvPr/>
        </p:nvSpPr>
        <p:spPr>
          <a:xfrm>
            <a:off x="3200657" y="43167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3E674-22CA-D033-C79D-71F6347F0FDD}"/>
              </a:ext>
            </a:extLst>
          </p:cNvPr>
          <p:cNvSpPr txBox="1"/>
          <p:nvPr/>
        </p:nvSpPr>
        <p:spPr>
          <a:xfrm>
            <a:off x="6158161" y="4316761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8567C-3DBD-DB21-FBE0-C7960AFC8239}"/>
              </a:ext>
            </a:extLst>
          </p:cNvPr>
          <p:cNvSpPr txBox="1"/>
          <p:nvPr/>
        </p:nvSpPr>
        <p:spPr>
          <a:xfrm>
            <a:off x="9121314" y="2298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81208-2340-8B31-26F5-5FB0D572C2CF}"/>
              </a:ext>
            </a:extLst>
          </p:cNvPr>
          <p:cNvSpPr txBox="1"/>
          <p:nvPr/>
        </p:nvSpPr>
        <p:spPr>
          <a:xfrm>
            <a:off x="9121314" y="4336532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6451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B2535-5A7D-CFB9-31F6-4D33ACF4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C22A6EF-7E07-D3EC-0705-C0E8783F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8160" y="1167653"/>
            <a:ext cx="3539383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ACD32-0B27-8510-E9AE-8DB7380E4E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0639" y="1167653"/>
            <a:ext cx="3539383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1F9DF-00A3-4DC5-FD0F-C906C2BC1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88722" y="3429000"/>
            <a:ext cx="3501461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A4039-428E-D25E-AEB8-7796C90B3F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50639" y="3415553"/>
            <a:ext cx="3539383" cy="2705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BB1209-F585-5234-84BA-3A6C3ABDD979}"/>
              </a:ext>
            </a:extLst>
          </p:cNvPr>
          <p:cNvSpPr txBox="1"/>
          <p:nvPr/>
        </p:nvSpPr>
        <p:spPr>
          <a:xfrm>
            <a:off x="1878753" y="102500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073F0-8CDD-F7FB-6F84-A502491DEB33}"/>
              </a:ext>
            </a:extLst>
          </p:cNvPr>
          <p:cNvSpPr txBox="1"/>
          <p:nvPr/>
        </p:nvSpPr>
        <p:spPr>
          <a:xfrm>
            <a:off x="4893458" y="101653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286B5-C851-0693-2D36-3B8277B41247}"/>
              </a:ext>
            </a:extLst>
          </p:cNvPr>
          <p:cNvSpPr txBox="1"/>
          <p:nvPr/>
        </p:nvSpPr>
        <p:spPr>
          <a:xfrm>
            <a:off x="1878753" y="33671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52904-E957-EA55-74D3-95CE76DCF6ED}"/>
              </a:ext>
            </a:extLst>
          </p:cNvPr>
          <p:cNvSpPr txBox="1"/>
          <p:nvPr/>
        </p:nvSpPr>
        <p:spPr>
          <a:xfrm>
            <a:off x="4893458" y="3350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3030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C69C-C89C-7E93-64A6-D9BD23AC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7A29436-696B-DE42-2DAB-31EF97C5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8160" y="1167653"/>
            <a:ext cx="3539383" cy="2705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3E382-BF4A-6107-FC8E-B12BA24789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0639" y="1167653"/>
            <a:ext cx="3539383" cy="27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871BA3-B3EC-F47D-9B8E-262EA6C226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46387" y="3457676"/>
            <a:ext cx="3501461" cy="2647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7D3D1C-7353-1310-8F03-CDF018F22F0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50639" y="3415553"/>
            <a:ext cx="3539383" cy="2705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A93CEB-F50A-8B42-FDFA-862EA5F95213}"/>
              </a:ext>
            </a:extLst>
          </p:cNvPr>
          <p:cNvSpPr txBox="1"/>
          <p:nvPr/>
        </p:nvSpPr>
        <p:spPr>
          <a:xfrm>
            <a:off x="1878753" y="102500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78689-B4AD-7077-2E5B-F44811165647}"/>
              </a:ext>
            </a:extLst>
          </p:cNvPr>
          <p:cNvSpPr txBox="1"/>
          <p:nvPr/>
        </p:nvSpPr>
        <p:spPr>
          <a:xfrm>
            <a:off x="4893458" y="101653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9481E-6A23-2A2A-C7BA-71A6C28A72E1}"/>
              </a:ext>
            </a:extLst>
          </p:cNvPr>
          <p:cNvSpPr txBox="1"/>
          <p:nvPr/>
        </p:nvSpPr>
        <p:spPr>
          <a:xfrm>
            <a:off x="1878753" y="33671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13ECC-E09B-D727-FEE3-8DC1610CF42A}"/>
              </a:ext>
            </a:extLst>
          </p:cNvPr>
          <p:cNvSpPr txBox="1"/>
          <p:nvPr/>
        </p:nvSpPr>
        <p:spPr>
          <a:xfrm>
            <a:off x="4893458" y="3350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5B833-2BA0-D528-A53F-2547F92E023D}"/>
              </a:ext>
            </a:extLst>
          </p:cNvPr>
          <p:cNvSpPr txBox="1"/>
          <p:nvPr/>
        </p:nvSpPr>
        <p:spPr>
          <a:xfrm>
            <a:off x="8141132" y="35408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E3FD7-FDE5-17F7-A729-1BC362C04801}"/>
              </a:ext>
            </a:extLst>
          </p:cNvPr>
          <p:cNvSpPr txBox="1"/>
          <p:nvPr/>
        </p:nvSpPr>
        <p:spPr>
          <a:xfrm>
            <a:off x="8145587" y="129626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371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1C5C6-4986-361A-6E64-2BBB68859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18878E-12DC-7E99-6220-BA4E7783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8160" y="1173973"/>
            <a:ext cx="3539383" cy="2692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3B7EE-CDDD-83E5-9745-581E56975A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0639" y="1173973"/>
            <a:ext cx="3539383" cy="2692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256AA1-42AE-89E5-3CFC-0F273D1B0B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75459" y="3412486"/>
            <a:ext cx="3502083" cy="2692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466766-50C2-588C-C4A5-29EE632DFA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50639" y="3421873"/>
            <a:ext cx="3539383" cy="2692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DB3525-5C15-BD4C-2B25-206D85F8A2C8}"/>
              </a:ext>
            </a:extLst>
          </p:cNvPr>
          <p:cNvSpPr txBox="1"/>
          <p:nvPr/>
        </p:nvSpPr>
        <p:spPr>
          <a:xfrm>
            <a:off x="1878753" y="102500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16D9B-886A-F511-E6D3-F9996A927404}"/>
              </a:ext>
            </a:extLst>
          </p:cNvPr>
          <p:cNvSpPr txBox="1"/>
          <p:nvPr/>
        </p:nvSpPr>
        <p:spPr>
          <a:xfrm>
            <a:off x="4893458" y="101653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2111C-DEC3-97C7-EB46-D4E56D48AF22}"/>
              </a:ext>
            </a:extLst>
          </p:cNvPr>
          <p:cNvSpPr txBox="1"/>
          <p:nvPr/>
        </p:nvSpPr>
        <p:spPr>
          <a:xfrm>
            <a:off x="1878753" y="33671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74B31-E120-2EA1-0479-908E00B1FA26}"/>
              </a:ext>
            </a:extLst>
          </p:cNvPr>
          <p:cNvSpPr txBox="1"/>
          <p:nvPr/>
        </p:nvSpPr>
        <p:spPr>
          <a:xfrm>
            <a:off x="4893458" y="3350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1674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EE91-6EA6-CCDF-DFAA-12FCFC7DD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2850344-01F3-13A1-3E2E-F7F21310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168" y="2411893"/>
            <a:ext cx="2260600" cy="2336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6FC39C-7561-B0AE-FFAE-5B161550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308" y="2411893"/>
            <a:ext cx="2222500" cy="2336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612B32-FE95-FCE1-AD80-2C6ED654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947" y="2411893"/>
            <a:ext cx="2222500" cy="233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EC71FE-1D46-2668-D96B-BE5D66532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299" y="2411893"/>
            <a:ext cx="2222500" cy="2336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273491-6524-4993-110D-ABBB88645AD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330762" y="2411893"/>
            <a:ext cx="2222500" cy="2336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A7B58C-4B10-E803-BA19-670B48D8BC1D}"/>
              </a:ext>
            </a:extLst>
          </p:cNvPr>
          <p:cNvSpPr txBox="1"/>
          <p:nvPr/>
        </p:nvSpPr>
        <p:spPr>
          <a:xfrm>
            <a:off x="3164431" y="2244269"/>
            <a:ext cx="1166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SIR, no latency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4F0098-CBFB-5F4C-8F1B-5BDA520E7FA1}"/>
              </a:ext>
            </a:extLst>
          </p:cNvPr>
          <p:cNvSpPr txBox="1"/>
          <p:nvPr/>
        </p:nvSpPr>
        <p:spPr>
          <a:xfrm>
            <a:off x="4567764" y="2244269"/>
            <a:ext cx="143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SEIR, 1 day latency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EED60-0CD2-3126-F99C-49818FA474E0}"/>
              </a:ext>
            </a:extLst>
          </p:cNvPr>
          <p:cNvSpPr txBox="1"/>
          <p:nvPr/>
        </p:nvSpPr>
        <p:spPr>
          <a:xfrm>
            <a:off x="6119022" y="2244269"/>
            <a:ext cx="150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SEIR, 2 days latency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0EA3C1-154A-BB68-4B45-60EC026977F1}"/>
              </a:ext>
            </a:extLst>
          </p:cNvPr>
          <p:cNvSpPr txBox="1"/>
          <p:nvPr/>
        </p:nvSpPr>
        <p:spPr>
          <a:xfrm>
            <a:off x="7676836" y="2244269"/>
            <a:ext cx="150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SEIR, 5 days latency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9C7286-3047-02C7-2DA8-EC77EB6FADA8}"/>
              </a:ext>
            </a:extLst>
          </p:cNvPr>
          <p:cNvSpPr txBox="1"/>
          <p:nvPr/>
        </p:nvSpPr>
        <p:spPr>
          <a:xfrm>
            <a:off x="9221192" y="2244269"/>
            <a:ext cx="1588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SEIR, 10 days latency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CC2C04-16E1-789F-03C9-EF7E4C4611D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7462" t="8413" r="19029" b="83645"/>
          <a:stretch/>
        </p:blipFill>
        <p:spPr>
          <a:xfrm>
            <a:off x="9323785" y="2955851"/>
            <a:ext cx="1194695" cy="3827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621271-16F6-FB0F-3D89-5F154576B74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7462" r="19029" b="94253"/>
          <a:stretch/>
        </p:blipFill>
        <p:spPr>
          <a:xfrm>
            <a:off x="9371707" y="2688892"/>
            <a:ext cx="1194695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3998-5C4E-BE47-FA82-3BBD8AC5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F5A8CA-C514-0B01-3295-5270835D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8517" y="1212850"/>
            <a:ext cx="5156200" cy="443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48403A-3E97-5B1C-DE39-D01BA3ED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0165" y="3340100"/>
            <a:ext cx="2755900" cy="2298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F92E8E-9112-BD9A-190B-0CAF5E21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89215" y="1172509"/>
            <a:ext cx="2755900" cy="231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5AC748-036F-32CA-F514-28A611F10B16}"/>
              </a:ext>
            </a:extLst>
          </p:cNvPr>
          <p:cNvSpPr txBox="1"/>
          <p:nvPr/>
        </p:nvSpPr>
        <p:spPr>
          <a:xfrm>
            <a:off x="658517" y="117250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3380D-55D8-1699-951E-39B7E40F1E81}"/>
              </a:ext>
            </a:extLst>
          </p:cNvPr>
          <p:cNvSpPr txBox="1"/>
          <p:nvPr/>
        </p:nvSpPr>
        <p:spPr>
          <a:xfrm>
            <a:off x="5635921" y="11725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75C03-1989-12FA-2553-C5065049A30F}"/>
              </a:ext>
            </a:extLst>
          </p:cNvPr>
          <p:cNvSpPr txBox="1"/>
          <p:nvPr/>
        </p:nvSpPr>
        <p:spPr>
          <a:xfrm>
            <a:off x="5671868" y="333958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3" name="Picture 2" descr="A table of math equations&#10;&#10;Description automatically generated with medium confidence">
            <a:extLst>
              <a:ext uri="{FF2B5EF4-FFF2-40B4-BE49-F238E27FC236}">
                <a16:creationId xmlns:a16="http://schemas.microsoft.com/office/drawing/2014/main" id="{29343328-B1FD-B10D-B238-95B102EFF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70" y="1322384"/>
            <a:ext cx="1526694" cy="1045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064B9-22E4-407A-9562-B1EC164B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" r="89966" b="17862"/>
          <a:stretch/>
        </p:blipFill>
        <p:spPr>
          <a:xfrm>
            <a:off x="5974368" y="3333036"/>
            <a:ext cx="276530" cy="18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5F18-0D63-BE6C-BB48-015A1EB24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6848844-C5A3-88B9-235A-36CA75FF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92"/>
          <a:stretch/>
        </p:blipFill>
        <p:spPr>
          <a:xfrm>
            <a:off x="7036705" y="204729"/>
            <a:ext cx="3330194" cy="2633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FC50B-0797-8F2C-6AA8-02EB32D4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7086" y="210593"/>
            <a:ext cx="3400918" cy="2636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CC2A9-8317-F175-81EE-438878D2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45178" y="210689"/>
            <a:ext cx="3400670" cy="263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B53E2-5E5A-D469-A68A-7C68A31381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07789" y="2444993"/>
            <a:ext cx="3362714" cy="26359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C64A49-EE8B-6156-4376-ED46E01267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45178" y="2431157"/>
            <a:ext cx="3400670" cy="26367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DDB603-48B8-EF84-9850-41C509E66961}"/>
              </a:ext>
            </a:extLst>
          </p:cNvPr>
          <p:cNvSpPr txBox="1"/>
          <p:nvPr/>
        </p:nvSpPr>
        <p:spPr>
          <a:xfrm>
            <a:off x="0" y="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8D7B8-10E8-81E9-A9C5-F75D1EF6AA9B}"/>
              </a:ext>
            </a:extLst>
          </p:cNvPr>
          <p:cNvSpPr txBox="1"/>
          <p:nvPr/>
        </p:nvSpPr>
        <p:spPr>
          <a:xfrm>
            <a:off x="3480371" y="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68CC7-814A-C529-E4BD-B5E9D3B51655}"/>
              </a:ext>
            </a:extLst>
          </p:cNvPr>
          <p:cNvSpPr txBox="1"/>
          <p:nvPr/>
        </p:nvSpPr>
        <p:spPr>
          <a:xfrm>
            <a:off x="0" y="23421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4E07A-F94A-8524-5070-2B1199C97ED7}"/>
              </a:ext>
            </a:extLst>
          </p:cNvPr>
          <p:cNvSpPr txBox="1"/>
          <p:nvPr/>
        </p:nvSpPr>
        <p:spPr>
          <a:xfrm>
            <a:off x="3480371" y="23343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F3375E-46E7-3AFF-BC9A-6BF1B9F2C23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0636"/>
          <a:stretch/>
        </p:blipFill>
        <p:spPr>
          <a:xfrm>
            <a:off x="7035102" y="2436387"/>
            <a:ext cx="3222113" cy="26334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019D71-6E5B-13E4-5A08-0329CB67EB1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9667"/>
          <a:stretch/>
        </p:blipFill>
        <p:spPr>
          <a:xfrm>
            <a:off x="10324144" y="2519007"/>
            <a:ext cx="372551" cy="26334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8C53E4-2F20-9021-9DD3-FFE9EDAB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656" r="461" b="13791"/>
          <a:stretch/>
        </p:blipFill>
        <p:spPr>
          <a:xfrm>
            <a:off x="10347005" y="204729"/>
            <a:ext cx="326831" cy="22702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D77BA40-66BF-3450-53AC-D0DBBFBB86B7}"/>
              </a:ext>
            </a:extLst>
          </p:cNvPr>
          <p:cNvSpPr txBox="1"/>
          <p:nvPr/>
        </p:nvSpPr>
        <p:spPr>
          <a:xfrm>
            <a:off x="6947447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AEFDAD-BA71-0311-CEA8-AB474A734E30}"/>
              </a:ext>
            </a:extLst>
          </p:cNvPr>
          <p:cNvSpPr txBox="1"/>
          <p:nvPr/>
        </p:nvSpPr>
        <p:spPr>
          <a:xfrm>
            <a:off x="6947447" y="23343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535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3ED1-176F-3CFE-9418-59B574C5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329D3F9-9BCC-69E4-49FA-B224CB42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" r="10390"/>
          <a:stretch/>
        </p:blipFill>
        <p:spPr>
          <a:xfrm>
            <a:off x="7036705" y="204729"/>
            <a:ext cx="3287439" cy="2633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57FF3B-E588-896E-05D2-2E5B2509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7086" y="210593"/>
            <a:ext cx="3400918" cy="2636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A4DB7-574E-CDED-47A9-20991E23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45178" y="210689"/>
            <a:ext cx="3400670" cy="2636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09117-C74A-620D-ECF7-290C67E7CD5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8319" y="2452069"/>
            <a:ext cx="3400918" cy="26085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A083B0-7044-EF95-F9C2-3AB91FFA8F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45178" y="2431157"/>
            <a:ext cx="3400670" cy="2636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49A245-7009-0D36-53A6-2A3630084B0E}"/>
              </a:ext>
            </a:extLst>
          </p:cNvPr>
          <p:cNvSpPr txBox="1"/>
          <p:nvPr/>
        </p:nvSpPr>
        <p:spPr>
          <a:xfrm>
            <a:off x="0" y="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0FD8-39A9-A84D-D598-FBC3A97DC713}"/>
              </a:ext>
            </a:extLst>
          </p:cNvPr>
          <p:cNvSpPr txBox="1"/>
          <p:nvPr/>
        </p:nvSpPr>
        <p:spPr>
          <a:xfrm>
            <a:off x="3480371" y="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6E434-92C6-8396-4281-2377465336C6}"/>
              </a:ext>
            </a:extLst>
          </p:cNvPr>
          <p:cNvSpPr txBox="1"/>
          <p:nvPr/>
        </p:nvSpPr>
        <p:spPr>
          <a:xfrm>
            <a:off x="0" y="23421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4CE84-914B-72C9-F375-796A21057791}"/>
              </a:ext>
            </a:extLst>
          </p:cNvPr>
          <p:cNvSpPr txBox="1"/>
          <p:nvPr/>
        </p:nvSpPr>
        <p:spPr>
          <a:xfrm>
            <a:off x="3480371" y="23343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965397-5A87-B25B-BFC7-0C8311D6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55" r="9610" b="455"/>
          <a:stretch/>
        </p:blipFill>
        <p:spPr>
          <a:xfrm>
            <a:off x="7035102" y="2436387"/>
            <a:ext cx="3289042" cy="26334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C2D2F8-90A1-16CB-D56F-0FC6981ED07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9667"/>
          <a:stretch/>
        </p:blipFill>
        <p:spPr>
          <a:xfrm>
            <a:off x="10324144" y="2519007"/>
            <a:ext cx="372551" cy="26334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F25BAE-D2EE-CF4D-F1A1-26A111C8E61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90656" r="461" b="13791"/>
          <a:stretch/>
        </p:blipFill>
        <p:spPr>
          <a:xfrm>
            <a:off x="10347005" y="204729"/>
            <a:ext cx="326831" cy="22702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8AB661-7CA7-6192-D605-53D9C1F1790E}"/>
              </a:ext>
            </a:extLst>
          </p:cNvPr>
          <p:cNvSpPr txBox="1"/>
          <p:nvPr/>
        </p:nvSpPr>
        <p:spPr>
          <a:xfrm>
            <a:off x="6947447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16EE33-84EB-CBE8-0FBB-321A36E93631}"/>
              </a:ext>
            </a:extLst>
          </p:cNvPr>
          <p:cNvSpPr txBox="1"/>
          <p:nvPr/>
        </p:nvSpPr>
        <p:spPr>
          <a:xfrm>
            <a:off x="6947447" y="23343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327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47861</TotalTime>
  <Words>116</Words>
  <Application>Microsoft Macintosh PowerPoint</Application>
  <PresentationFormat>Widescreen</PresentationFormat>
  <Paragraphs>65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Prism Shahriar</dc:creator>
  <cp:lastModifiedBy>Kadelka, Claus [MATH]</cp:lastModifiedBy>
  <cp:revision>67</cp:revision>
  <cp:lastPrinted>2024-11-22T17:29:45Z</cp:lastPrinted>
  <dcterms:created xsi:type="dcterms:W3CDTF">2024-10-19T03:14:53Z</dcterms:created>
  <dcterms:modified xsi:type="dcterms:W3CDTF">2024-11-24T01:29:47Z</dcterms:modified>
</cp:coreProperties>
</file>