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284B-0389-4F4A-9D36-1ECDC207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77D-D342-4C56-A470-12E134F5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A3C5-80D6-40D9-BA5E-0FE9F31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09ED-2092-4AC4-A78A-0457CF3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8996-04A3-4797-B5DF-3FEED027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1935-D901-4BD2-B581-322075B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AE3BA-4777-475B-8D7B-79ADB3D91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7F33-FE92-4F89-8DF0-969D7BC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A822-650A-4E95-8F2B-5883702D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9442-6BE0-4B5A-956F-56238BBB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4691-0D23-4091-A17F-3FEE3EB5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975B-A5A1-4DD4-96B2-57D5F57A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4E98-A2A4-4098-B91A-17C3DB3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D474-7CA5-4707-9E81-A60FC124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234F-BE24-40B4-A56F-E597730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678-8353-412C-B4BC-8D376EFF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FF24-A328-4D10-8972-3DB418FD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5F8C-2804-46E9-BE01-A870296E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F501-855A-4C5C-A73F-9756EFDF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641F-ACD1-48E5-BF4D-83CBFC77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89C2-E45A-4158-BE2A-A27C92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C99F3-8B04-4572-9E4D-EA6F99AE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A1FF-C54A-4313-9B94-16D61D78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7CDD-8B09-4FA7-B7F8-F3DFD217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9576-294E-444C-B982-D3173DE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E93-0B68-4B2A-83FD-CD9C55D9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0134-9BF6-4273-8FD1-8AA21625F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A836-FB36-4DA6-8AE7-9B099AE6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82DB-5344-407D-B72A-0D4D924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34E0-8057-4390-8175-4BD1D3C8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A261-EEFD-4285-A826-53D2E2A6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5A3B-2536-4E04-82E1-9B60BB9D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A312-B4C2-4820-932D-FCAC1141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64EB-C9FB-4141-A20E-2C2B0755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9515-C639-4CAF-B5E5-5878D40C1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23AA7-D3C3-4022-B3E5-EA7073A7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28737-CB62-42E5-BAC3-28A9BFD5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4436-3978-4E68-A8EE-E86CE7FD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2A22C-5C0F-4A7E-A367-565971E5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E2E-5A03-4D3F-82AD-E9F3072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A49B-D567-4EC0-885B-A6810BDF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5977F-CF88-4414-935E-03F642AF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F15C3-1EBB-4570-94C6-CE6738E2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15CB9-8074-41A3-B254-6C532081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B7600-BEA3-47A6-A541-130474E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BF69-DF19-4BBE-9C96-93DCBEBE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3B59-D958-4542-BF4E-69428766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A37E-99A2-43B9-9F3D-3FFF9B68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F07A-175A-453E-AB44-47409091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4A7B-7D55-49B3-BCD5-BC1EE8E0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8D268-2DAB-49BD-91FC-F480680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01C7-D050-45DB-9A35-33670573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9C3A-4076-4D70-9558-0B177B1E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BD14E-BF10-4A5B-8559-86768C6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49A68-3DEA-40EE-9ECD-431CB487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10BC-E53F-4A55-BEEE-82218D4B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D687-7410-4E38-A89D-F9FD81C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B2AC1-DC91-42F6-AD7F-DECFD38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D93C4-D8A2-434B-A680-87BAACF5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B9333-589B-4A9C-B971-A017691D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E688-F66C-4B8D-8946-DC907BB0C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742F-477D-458E-8A6D-A440F8B649E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6BD7-D40B-4A9D-8320-FCCE458C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07A7-0B4E-4437-B47C-04CCE1D0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5840-0B57-4A4D-93AC-2EBD4FEF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168-E9E4-4761-863F-375E5790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414CE-EC1F-4C92-A0F3-50FF59A75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B3C923-B002-47F1-9C4D-89A1712B5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92" y="1107269"/>
            <a:ext cx="5485714" cy="365714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7353FD-7AC4-4C43-A388-32119B596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32003"/>
              </p:ext>
            </p:extLst>
          </p:nvPr>
        </p:nvGraphicFramePr>
        <p:xfrm>
          <a:off x="1818525" y="1983483"/>
          <a:ext cx="3441837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9042">
                  <a:extLst>
                    <a:ext uri="{9D8B030D-6E8A-4147-A177-3AD203B41FA5}">
                      <a16:colId xmlns:a16="http://schemas.microsoft.com/office/drawing/2014/main" val="2262168477"/>
                    </a:ext>
                  </a:extLst>
                </a:gridCol>
                <a:gridCol w="825516">
                  <a:extLst>
                    <a:ext uri="{9D8B030D-6E8A-4147-A177-3AD203B41FA5}">
                      <a16:colId xmlns:a16="http://schemas.microsoft.com/office/drawing/2014/main" val="1325287093"/>
                    </a:ext>
                  </a:extLst>
                </a:gridCol>
                <a:gridCol w="1147279">
                  <a:extLst>
                    <a:ext uri="{9D8B030D-6E8A-4147-A177-3AD203B41FA5}">
                      <a16:colId xmlns:a16="http://schemas.microsoft.com/office/drawing/2014/main" val="195443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Without antibiotics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antibiotics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Spearman 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1.40*10</a:t>
                      </a:r>
                      <a:r>
                        <a:rPr lang="en-US" sz="1200" baseline="30000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3.74*10</a:t>
                      </a:r>
                      <a:r>
                        <a:rPr lang="en-US" sz="1200" baseline="300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9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Adenekan, Oyinkansola (oa4ux)</dc:creator>
  <cp:lastModifiedBy>Adenekan, Oyinkansola (oa4ux)</cp:lastModifiedBy>
  <cp:revision>2</cp:revision>
  <dcterms:created xsi:type="dcterms:W3CDTF">2021-04-16T13:53:20Z</dcterms:created>
  <dcterms:modified xsi:type="dcterms:W3CDTF">2021-04-16T14:15:35Z</dcterms:modified>
</cp:coreProperties>
</file>