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E3592-3A58-1471-BC28-2135B3C3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B93991-2EA2-C2FA-6726-35F89B11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0F4F9-F46E-DF74-CEFA-FAE704AF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199AE-B8E5-CA02-901B-6CBEBAD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D43B0-746C-626C-2FF6-A7B80071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571C5-0951-1DAE-227A-8F7B3B05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7D7FB-D3EC-8243-47DA-A7A28925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14C03D-C146-035C-9621-F5486D28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207C0-A06C-F1E7-6DAB-ED4A5594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475BD-BB7D-25F0-870A-6977F32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00FEE0-38AE-1F8F-F816-C500C600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1986F9-08AB-EFEA-D0FC-34CEE7FB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0ACB1-186F-D19A-95C8-A6EA922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BA67C-2BB8-AB73-0D22-20606FFC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1C9CA-532A-324D-92D0-A6E020D2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37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D89F6-2181-165F-CA5F-E176C459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AB852-0367-832F-AAC0-22492110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0551A7-0490-5BE0-F4B7-07BFEC1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47A3C-5812-1467-3F56-CC995A2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CF055-5A5A-C97C-A88E-4494086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0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5FDD0-6C35-C06E-E1DF-14336E8A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83383-1CE5-88C6-AD79-1D95116A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C02C6-0B70-377E-1F31-0C6A7180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602D3-2A5A-90BB-D58C-651900A6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6E5A8-15F1-47F3-298D-88207129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90599-BE4D-E65A-0BCD-38AE188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0F967-F030-6BC4-D8EC-AD84214FF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50134-0258-2E1A-BE95-D5BBDE08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475C75-CD3E-82F7-7A93-55695A7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FDC98-6BE3-B604-888D-EDF6473B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3956C-0B28-1FC8-9A1D-34CA32BD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C551-7C85-28F8-9AEB-61E90809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FF079A-6872-3F06-2AFC-D7FC1826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B3524-B298-87F7-B543-4E49054AF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EF4961-1BD2-CC5F-EF07-6337B8DF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2CEE9-C070-9A40-A069-1B813AD2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4D05FC-95F6-EE84-2E19-2049D8C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0FDDC4-8343-ED1E-9501-8321AECC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D3DBFC-A55D-0A5A-34DC-67D3A93A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12927-1F41-3242-7785-B45ABD2B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CED322-B3B1-9B5D-AC8D-F3CFE451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32C5E2-70CA-4EC3-53F5-CA1450E0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D0A5E6-3EBB-D9B6-E2AB-FA1722A6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5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AF3E1-AA4B-85BF-ACA4-D191B2B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CC50C2-52CE-0AAD-28F0-04DEFAC3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92D417-5BDC-4B36-0715-D805B7D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B59F-AB72-72B3-1A5B-9E2F10B9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9F25E-50EB-1974-F4F4-E89E41F9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F13E0C-C072-6F03-A9A9-8DDA78B1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7848E-E740-9A07-B4FF-AED6FBE2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B2933D-5E7B-E18C-5832-7644EFA4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FF3CF-4BC8-F5F1-5E92-E0223DF0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EC869-AF8C-CE54-6C2C-F3C8C0E0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E1D3FD-59FE-F623-BBEB-FFCA58458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D9BC76-BB67-5292-FF84-94C1CD7AC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8315B-8C4B-C57C-0136-0AEAA1E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32D16-271E-8C87-3630-AADF8D59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A23BF-2911-223A-9589-2775974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2FE9A3-6CF1-6A19-53A2-E578195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AC6BD-DA96-7812-790F-274C7FF0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D36A0-C007-0689-3510-B1B4E1FA4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5C15-D9A8-46B2-95A0-AA988B67C3C5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6A541-EDDD-1ED0-9DE2-298DFD845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A5FBA-5687-2F37-E3B6-C6D7EE08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54B4-54CF-4408-8470-D8450FEEF1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hyperlink" Target="https://maven.apache.org/guides/introduction/introduction-to-the-lifecycl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maven/maven-3/" TargetMode="External"/><Relationship Id="rId2" Type="http://schemas.openxmlformats.org/officeDocument/2006/relationships/hyperlink" Target="https://docs.aws.amazon.com/corretto/latest/corretto-11-ug/amazon-linux-instal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4B906-0D99-7BA5-0BE3-C3156D1A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4" y="168634"/>
            <a:ext cx="10048567" cy="765431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Maven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F1388E-65A4-C09B-43E6-1F66058F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33" y="934065"/>
            <a:ext cx="11297264" cy="54372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Outil de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build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qui permet  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A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utomatiser certaines tâches : compilation, tests unitaires , générer le livrable du projet (xxx.jar pour les projets Java), déployer le livrable du projet.</a:t>
            </a: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G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érer des dépendances et la configuration du projet via le fichier pom.xml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Cycle de vie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Commandes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maven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: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mvn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clean test 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mvn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clean package 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Mvn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clean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install</a:t>
            </a: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Site officiel : 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https://maven.apache.org/guides/introduction/introduction-to-the-lifecycle.html</a:t>
            </a: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Maven Repository (gestion dependences) : 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https://mvnrepository.com/</a:t>
            </a: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2B8FAA-BEE8-4E6D-B415-9FAF48F59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43" y="2313811"/>
            <a:ext cx="10858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8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8355E-8606-394B-6DF0-9103072F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01"/>
          </a:xfrm>
        </p:spPr>
        <p:txBody>
          <a:bodyPr/>
          <a:lstStyle/>
          <a:p>
            <a:r>
              <a:rPr lang="fr-FR" dirty="0"/>
              <a:t>Installation 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17184-288F-7A4B-3B8A-96750E23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881852" cy="4888937"/>
          </a:xfrm>
        </p:spPr>
        <p:txBody>
          <a:bodyPr/>
          <a:lstStyle/>
          <a:p>
            <a:r>
              <a:rPr lang="fr-FR" dirty="0"/>
              <a:t>Prérequis Installez Java : </a:t>
            </a:r>
            <a:r>
              <a:rPr lang="fr-FR" dirty="0">
                <a:hlinkClick r:id="rId2"/>
              </a:rPr>
              <a:t>https://docs.aws.amazon.com/corretto/latest/corretto-11-ug/amazon-linux-install.html</a:t>
            </a:r>
            <a:endParaRPr lang="fr-FR" dirty="0"/>
          </a:p>
          <a:p>
            <a:r>
              <a:rPr lang="fr-FR" dirty="0"/>
              <a:t>Lien d’installation : </a:t>
            </a:r>
            <a:r>
              <a:rPr lang="fr-FR" dirty="0">
                <a:hlinkClick r:id="rId3"/>
              </a:rPr>
              <a:t>https://archive.apache.org/dist/maven/maven-3/</a:t>
            </a:r>
            <a:endParaRPr lang="fr-FR" dirty="0"/>
          </a:p>
          <a:p>
            <a:r>
              <a:rPr lang="fr-FR" dirty="0"/>
              <a:t>Copier le lien téléchargement: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351936-1124-DDBC-A26B-9012F086F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3732494"/>
            <a:ext cx="8134350" cy="29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30823-E5C7-C371-22F5-3CC14CC3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824578"/>
          </a:xfrm>
        </p:spPr>
        <p:txBody>
          <a:bodyPr/>
          <a:lstStyle/>
          <a:p>
            <a:r>
              <a:rPr lang="fr-FR" dirty="0"/>
              <a:t>Installation 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DF851-BA5B-68B9-4748-6678C973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Exécutez les commandes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</a:t>
            </a:r>
            <a:r>
              <a:rPr lang="fr-FR" sz="1400" i="1" kern="1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wget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https://archive.apache.org/dist/maven/maven-3/3.8.6/binaries/apache-maven-3.8.6-bin.tar.gz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 </a:t>
            </a:r>
            <a:r>
              <a:rPr lang="fr-FR" sz="1400" i="1" kern="100" dirty="0" err="1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xvf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apache-maven-3.8.6-bin.tar.gz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400" i="1" kern="100" dirty="0">
                <a:solidFill>
                  <a:srgbClr val="38562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PATH=$PATH:/</a:t>
            </a:r>
            <a:r>
              <a:rPr lang="fr-FR" sz="1400" i="1" kern="100" dirty="0" err="1">
                <a:solidFill>
                  <a:srgbClr val="38562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</a:t>
            </a:r>
            <a:r>
              <a:rPr lang="fr-FR" sz="1400" i="1" kern="100" dirty="0">
                <a:solidFill>
                  <a:srgbClr val="38562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400" i="1" kern="100" dirty="0">
                <a:solidFill>
                  <a:srgbClr val="3856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apache-maven-3.8.6/bin</a:t>
            </a:r>
            <a:endParaRPr lang="fr-FR" dirty="0"/>
          </a:p>
          <a:p>
            <a:r>
              <a:rPr lang="fr-FR" dirty="0"/>
              <a:t>Vérifiez la version </a:t>
            </a:r>
            <a:r>
              <a:rPr lang="fr-FR" dirty="0" err="1"/>
              <a:t>maven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mvn</a:t>
            </a:r>
            <a:r>
              <a:rPr lang="fr-FR" dirty="0"/>
              <a:t> –version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mvn</a:t>
            </a:r>
            <a:r>
              <a:rPr lang="fr-FR" dirty="0"/>
              <a:t> clean package (générer le livrable Java) </a:t>
            </a:r>
          </a:p>
        </p:txBody>
      </p:sp>
    </p:spTree>
    <p:extLst>
      <p:ext uri="{BB962C8B-B14F-4D97-AF65-F5344CB8AC3E}">
        <p14:creationId xmlns:p14="http://schemas.microsoft.com/office/powerpoint/2010/main" val="37915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C667E-3BBA-29F6-7ECC-C1A9484A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79" y="245286"/>
            <a:ext cx="9144000" cy="557147"/>
          </a:xfrm>
        </p:spPr>
        <p:txBody>
          <a:bodyPr>
            <a:noAutofit/>
          </a:bodyPr>
          <a:lstStyle/>
          <a:p>
            <a:pPr algn="l"/>
            <a:br>
              <a:rPr lang="fr-FR" sz="3200" dirty="0"/>
            </a:br>
            <a:br>
              <a:rPr lang="fr-FR" sz="3200" dirty="0"/>
            </a:br>
            <a:r>
              <a:rPr lang="fr-FR" sz="3200" dirty="0"/>
              <a:t>Livrable </a:t>
            </a:r>
            <a:r>
              <a:rPr lang="fr-FR" sz="3200" dirty="0" err="1"/>
              <a:t>maven</a:t>
            </a:r>
            <a:r>
              <a:rPr lang="fr-FR" sz="3200" dirty="0"/>
              <a:t> et lancement application Java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00E6AC-C0AE-A44D-4D7D-1DDA407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91" y="1472487"/>
            <a:ext cx="8810625" cy="2457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C5282-E0FF-7255-4A28-8ECAA824AF5E}"/>
              </a:ext>
            </a:extLst>
          </p:cNvPr>
          <p:cNvSpPr txBox="1">
            <a:spLocks/>
          </p:cNvSpPr>
          <p:nvPr/>
        </p:nvSpPr>
        <p:spPr>
          <a:xfrm>
            <a:off x="908179" y="4400551"/>
            <a:ext cx="9674289" cy="218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Lancez l’application Java en exécutant la commande suivante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java –jar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target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/ci-cd-pipeline-0-0-1-SNAPSHOP.jar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Ou bien : java –jar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target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/ci-cd-pipeline-0-0-1-SNAPSHOP.jar -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Dserver.port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=8081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Accédez à l’application Java : </a:t>
            </a:r>
            <a:r>
              <a:rPr lang="fr-FR" dirty="0">
                <a:solidFill>
                  <a:srgbClr val="FF0000"/>
                </a:solidFill>
              </a:rPr>
              <a:t>&lt;HOSTNAME&gt;:8081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17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259</Words>
  <Application>Microsoft Office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Segoe UI</vt:lpstr>
      <vt:lpstr>Wingdings</vt:lpstr>
      <vt:lpstr>Thème Office</vt:lpstr>
      <vt:lpstr>Maven</vt:lpstr>
      <vt:lpstr>Installation MAVEN</vt:lpstr>
      <vt:lpstr>Installation MAVEN</vt:lpstr>
      <vt:lpstr>  Livrable maven et lancement application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orphée adya moapa</dc:creator>
  <cp:lastModifiedBy>orphée adya moapa</cp:lastModifiedBy>
  <cp:revision>30</cp:revision>
  <dcterms:created xsi:type="dcterms:W3CDTF">2024-01-09T01:36:10Z</dcterms:created>
  <dcterms:modified xsi:type="dcterms:W3CDTF">2024-01-17T12:55:35Z</dcterms:modified>
</cp:coreProperties>
</file>