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9" r:id="rId5"/>
    <p:sldId id="275" r:id="rId6"/>
    <p:sldId id="271" r:id="rId7"/>
    <p:sldId id="277" r:id="rId8"/>
    <p:sldId id="278" r:id="rId9"/>
    <p:sldId id="272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E3592-3A58-1471-BC28-2135B3C3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B93991-2EA2-C2FA-6726-35F89B11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0F4F9-F46E-DF74-CEFA-FAE704AF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199AE-B8E5-CA02-901B-6CBEBAD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D43B0-746C-626C-2FF6-A7B80071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571C5-0951-1DAE-227A-8F7B3B05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7D7FB-D3EC-8243-47DA-A7A28925D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14C03D-C146-035C-9621-F5486D28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207C0-A06C-F1E7-6DAB-ED4A5594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475BD-BB7D-25F0-870A-6977F326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00FEE0-38AE-1F8F-F816-C500C600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1986F9-08AB-EFEA-D0FC-34CEE7FB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0ACB1-186F-D19A-95C8-A6EA922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BA67C-2BB8-AB73-0D22-20606FFC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F1C9CA-532A-324D-92D0-A6E020D2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37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D89F6-2181-165F-CA5F-E176C459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AB852-0367-832F-AAC0-22492110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0551A7-0490-5BE0-F4B7-07BFEC1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47A3C-5812-1467-3F56-CC995A2A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CF055-5A5A-C97C-A88E-4494086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20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5FDD0-6C35-C06E-E1DF-14336E8A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B83383-1CE5-88C6-AD79-1D95116A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C02C6-0B70-377E-1F31-0C6A7180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602D3-2A5A-90BB-D58C-651900A6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6E5A8-15F1-47F3-298D-88207129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90599-BE4D-E65A-0BCD-38AE188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0F967-F030-6BC4-D8EC-AD84214FF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50134-0258-2E1A-BE95-D5BBDE08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475C75-CD3E-82F7-7A93-55695A72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0FDC98-6BE3-B604-888D-EDF6473B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3956C-0B28-1FC8-9A1D-34CA32BD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C551-7C85-28F8-9AEB-61E90809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FF079A-6872-3F06-2AFC-D7FC1826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7B3524-B298-87F7-B543-4E49054AF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EF4961-1BD2-CC5F-EF07-6337B8DF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2CEE9-C070-9A40-A069-1B813AD2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4D05FC-95F6-EE84-2E19-2049D8C2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0FDDC4-8343-ED1E-9501-8321AECC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D3DBFC-A55D-0A5A-34DC-67D3A93A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12927-1F41-3242-7785-B45ABD2B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CED322-B3B1-9B5D-AC8D-F3CFE451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32C5E2-70CA-4EC3-53F5-CA1450E0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D0A5E6-3EBB-D9B6-E2AB-FA1722A6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55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AF3E1-AA4B-85BF-ACA4-D191B2B6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CC50C2-52CE-0AAD-28F0-04DEFAC3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92D417-5BDC-4B36-0715-D805B7D2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79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B59F-AB72-72B3-1A5B-9E2F10B9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9F25E-50EB-1974-F4F4-E89E41F9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F13E0C-C072-6F03-A9A9-8DDA78B1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17848E-E740-9A07-B4FF-AED6FBE2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B2933D-5E7B-E18C-5832-7644EFA4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EFF3CF-4BC8-F5F1-5E92-E0223DF0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3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EC869-AF8C-CE54-6C2C-F3C8C0E0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E1D3FD-59FE-F623-BBEB-FFCA58458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D9BC76-BB67-5292-FF84-94C1CD7AC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8315B-8C4B-C57C-0136-0AEAA1E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32D16-271E-8C87-3630-AADF8D59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A23BF-2911-223A-9589-2775974F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2FE9A3-6CF1-6A19-53A2-E578195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2AC6BD-DA96-7812-790F-274C7FF0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D36A0-C007-0689-3510-B1B4E1FA4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5C15-D9A8-46B2-95A0-AA988B67C3C5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6A541-EDDD-1ED0-9DE2-298DFD845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A5FBA-5687-2F37-E3B6-C6D7EE08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sible.com/ansible/latest/collections/ansible/builtin/ini_inventory.html" TargetMode="External"/><Relationship Id="rId3" Type="http://schemas.openxmlformats.org/officeDocument/2006/relationships/hyperlink" Target="https://docs.ansible.com/ansible/2.9/modules/list_of_all_modules.html" TargetMode="External"/><Relationship Id="rId7" Type="http://schemas.openxmlformats.org/officeDocument/2006/relationships/hyperlink" Target="https://www.middlewareinventory.com/blog/ansible-ad-hoc-commands/" TargetMode="External"/><Relationship Id="rId2" Type="http://schemas.openxmlformats.org/officeDocument/2006/relationships/hyperlink" Target="https://github.com/ansible/ansible-modules-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sible.com/ansible/latest/collections/ansible/builtin/yum_module.html" TargetMode="External"/><Relationship Id="rId5" Type="http://schemas.openxmlformats.org/officeDocument/2006/relationships/hyperlink" Target="https://docs.ansible.com/ansible/2.8/user_guide/playbooks_best_practices.html" TargetMode="External"/><Relationship Id="rId4" Type="http://schemas.openxmlformats.org/officeDocument/2006/relationships/hyperlink" Target="https://docs.ansible.com/ansible/latest/inventory_guide/intro_inventor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-modules-cor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4B906-0D99-7BA5-0BE3-C3156D1A2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4" y="168634"/>
            <a:ext cx="10048567" cy="765431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Ansible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F1388E-65A4-C09B-43E6-1F66058F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33" y="934065"/>
            <a:ext cx="11297264" cy="54372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Est outil qui permet piloter les déploiements des applications au sein d’une infrastructure en utilisant du code (IAC) avec la syntaxe YAML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Crée en 2012 et maintenue par </a:t>
            </a:r>
            <a:r>
              <a:rPr lang="fr-FR" dirty="0" err="1">
                <a:solidFill>
                  <a:srgbClr val="000000"/>
                </a:solidFill>
                <a:latin typeface="Segoe UI" panose="020B0502040204020203" pitchFamily="34" charset="0"/>
              </a:rPr>
              <a:t>RedHAT</a:t>
            </a:r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0000"/>
                </a:solidFill>
                <a:latin typeface="Segoe UI" panose="020B0502040204020203" pitchFamily="34" charset="0"/>
              </a:rPr>
              <a:t>Agentless</a:t>
            </a: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, pas besoin d’installer un agent ansible sur les machine clients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Utilise le SSH/</a:t>
            </a:r>
            <a:r>
              <a:rPr lang="fr-FR" dirty="0" err="1">
                <a:solidFill>
                  <a:srgbClr val="000000"/>
                </a:solidFill>
                <a:latin typeface="Segoe UI" panose="020B0502040204020203" pitchFamily="34" charset="0"/>
              </a:rPr>
              <a:t>WinRM</a:t>
            </a: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 pour accéder aux machines clientes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Plus de 2000 modules (files, service, package, network, system,..) écrits en python</a:t>
            </a:r>
            <a:endParaRPr lang="en-US" alt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78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BC84-82CE-26B9-BB81-C1CD132A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A62B3-0386-3223-E155-CF7244A3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hlinkClick r:id="rId2"/>
              </a:rPr>
              <a:t>https://github.com/ansible/ansible-modules-core</a:t>
            </a:r>
            <a:endParaRPr lang="fr-FR" dirty="0"/>
          </a:p>
          <a:p>
            <a:r>
              <a:rPr lang="fr-FR" dirty="0">
                <a:hlinkClick r:id="rId3"/>
              </a:rPr>
              <a:t>https://docs.ansible.com/ansible/2.9/modules/list_of_all_modules.html</a:t>
            </a:r>
            <a:endParaRPr lang="fr-FR" dirty="0"/>
          </a:p>
          <a:p>
            <a:r>
              <a:rPr lang="en-US" dirty="0">
                <a:hlinkClick r:id="rId4"/>
              </a:rPr>
              <a:t>How to build your inventory — Ansible Documentation</a:t>
            </a:r>
            <a:endParaRPr lang="en-US" dirty="0"/>
          </a:p>
          <a:p>
            <a:r>
              <a:rPr lang="fr-FR" dirty="0">
                <a:hlinkClick r:id="rId5"/>
              </a:rPr>
              <a:t>https://docs.ansible.com/ansible/2.8/user_guide/playbooks_best_practices.html</a:t>
            </a:r>
            <a:endParaRPr lang="fr-FR" dirty="0"/>
          </a:p>
          <a:p>
            <a:r>
              <a:rPr lang="fr-FR" dirty="0">
                <a:hlinkClick r:id="rId6"/>
              </a:rPr>
              <a:t>https://docs.ansible.com/ansible/latest/collections/ansible/builtin/yum_module.html</a:t>
            </a:r>
            <a:endParaRPr lang="fr-FR" dirty="0"/>
          </a:p>
          <a:p>
            <a:r>
              <a:rPr lang="fr-FR" dirty="0">
                <a:hlinkClick r:id="rId7"/>
              </a:rPr>
              <a:t>https://www.middlewareinventory.com/blog/ansible-ad-hoc-commands/</a:t>
            </a:r>
            <a:endParaRPr lang="fr-FR" dirty="0"/>
          </a:p>
          <a:p>
            <a:r>
              <a:rPr lang="fr-FR" dirty="0">
                <a:hlinkClick r:id="rId4"/>
              </a:rPr>
              <a:t>https://docs.ansible.com/ansible/latest/inventory_guide/intro_inventory.html</a:t>
            </a:r>
            <a:endParaRPr lang="fr-FR" dirty="0"/>
          </a:p>
          <a:p>
            <a:r>
              <a:rPr lang="fr-FR" dirty="0">
                <a:hlinkClick r:id="rId8"/>
              </a:rPr>
              <a:t>https://docs.ansible.com/ansible/latest/collections/ansible/builtin/ini_inventory.html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9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73BF2-3B61-18FB-B2A5-A9CA1C89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4" y="46995"/>
            <a:ext cx="10515600" cy="1325563"/>
          </a:xfrm>
        </p:spPr>
        <p:txBody>
          <a:bodyPr/>
          <a:lstStyle/>
          <a:p>
            <a:r>
              <a:rPr lang="fr-FR" dirty="0"/>
              <a:t>Ansible - Architecture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EBE118-D57B-E9B4-0EFF-75A55D50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75" y="3700919"/>
            <a:ext cx="1086786" cy="9023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03F576-F6C3-10A9-42F5-F6C10E38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72" y="2127380"/>
            <a:ext cx="690220" cy="57308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0017EC5-D678-26C8-DBF1-260F4D666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55" y="3918857"/>
            <a:ext cx="352806" cy="32999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C49479A-B6FF-5EB1-52FD-00E8BBED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69" y="4789196"/>
            <a:ext cx="1289241" cy="142868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0E490D5-5D87-089C-0548-ECCFA88E1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26" y="1798114"/>
            <a:ext cx="1197721" cy="16838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BAFD11B-22C2-D587-4100-E73929DA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72" y="2855914"/>
            <a:ext cx="690220" cy="57308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FE0B1B3-036B-1DC9-B4C2-705E51B6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77" y="2121156"/>
            <a:ext cx="690220" cy="5730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B1FB6D0-40F6-0815-1004-350B1ACB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77" y="2849690"/>
            <a:ext cx="690220" cy="57308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D0D66C5-A789-60F0-CAD2-67F0B281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29" y="2173096"/>
            <a:ext cx="690220" cy="57308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6BC2272-B550-6CFB-3BDE-42EB937C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29" y="2901630"/>
            <a:ext cx="690220" cy="57308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81F73E5-0823-F5D4-8713-FC849E09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81" y="4640426"/>
            <a:ext cx="690220" cy="57308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08803E4B-59B8-2CB2-4EEE-6CEB84CA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81" y="5368960"/>
            <a:ext cx="690220" cy="573086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A4FD96BE-A7A5-9AF8-821F-325A855B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86" y="4634202"/>
            <a:ext cx="690220" cy="57308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D526EA-5748-4424-4658-18853316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86" y="5362736"/>
            <a:ext cx="690220" cy="57308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0E84C4F6-8EC5-072B-47BB-5618B69E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29" y="4628384"/>
            <a:ext cx="690220" cy="57308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2D4079C-69E2-8689-D2E3-53FB13BF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29" y="5392383"/>
            <a:ext cx="690220" cy="57308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18F675F5-E90B-00F2-A32B-261016DB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482" y="4686142"/>
            <a:ext cx="690220" cy="573086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6A9389B-9B31-5359-ABF1-EF975DE0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229" y="6040768"/>
            <a:ext cx="690220" cy="57308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2FEBB9A-C5AB-844D-5E6F-C4A57971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482" y="6034544"/>
            <a:ext cx="690220" cy="57308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949F418C-CC80-9937-1309-B64C4E6F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434" y="6034544"/>
            <a:ext cx="690220" cy="57308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6E53C667-ED43-31B9-0F9E-CAF4EB8E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234" y="5392383"/>
            <a:ext cx="690220" cy="573086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23FA1C1E-2A1E-EA76-329B-566F2536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29" y="6068595"/>
            <a:ext cx="690220" cy="573086"/>
          </a:xfrm>
          <a:prstGeom prst="rect">
            <a:avLst/>
          </a:prstGeom>
        </p:spPr>
      </p:pic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B372C39C-3D84-C077-6789-7F540488D60B}"/>
              </a:ext>
            </a:extLst>
          </p:cNvPr>
          <p:cNvCxnSpPr>
            <a:cxnSpLocks/>
          </p:cNvCxnSpPr>
          <p:nvPr/>
        </p:nvCxnSpPr>
        <p:spPr>
          <a:xfrm flipV="1">
            <a:off x="2074884" y="2853394"/>
            <a:ext cx="4616871" cy="1221458"/>
          </a:xfrm>
          <a:prstGeom prst="bentConnector3">
            <a:avLst>
              <a:gd name="adj1" fmla="val 6232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472C630B-E6E0-0CB5-9389-9580E102D2F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383319" y="4074852"/>
            <a:ext cx="2113350" cy="1428689"/>
          </a:xfrm>
          <a:prstGeom prst="bentConnector3">
            <a:avLst>
              <a:gd name="adj1" fmla="val 2704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1CCE5B5-77A8-14AD-A1C2-78CD1AE244F6}"/>
              </a:ext>
            </a:extLst>
          </p:cNvPr>
          <p:cNvSpPr/>
          <p:nvPr/>
        </p:nvSpPr>
        <p:spPr>
          <a:xfrm>
            <a:off x="276348" y="1903705"/>
            <a:ext cx="3750908" cy="13008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sur des machines dans le cloud et on-</a:t>
            </a:r>
            <a:r>
              <a:rPr lang="fr-FR" dirty="0" err="1"/>
              <a:t>premise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des logiciels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jour des configurations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78FFF8FE-A366-2B6F-614B-79B0A4A3A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8" y="4629063"/>
            <a:ext cx="564744" cy="702418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E1ED160F-A68A-3ECC-977A-2496E6846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26" y="4628125"/>
            <a:ext cx="502500" cy="625000"/>
          </a:xfrm>
          <a:prstGeom prst="rect">
            <a:avLst/>
          </a:prstGeom>
        </p:spPr>
      </p:pic>
      <p:sp>
        <p:nvSpPr>
          <p:cNvPr id="65" name="Signe Plus 64">
            <a:extLst>
              <a:ext uri="{FF2B5EF4-FFF2-40B4-BE49-F238E27FC236}">
                <a16:creationId xmlns:a16="http://schemas.microsoft.com/office/drawing/2014/main" id="{D811801F-394F-51D8-5DCB-72211FD76A7E}"/>
              </a:ext>
            </a:extLst>
          </p:cNvPr>
          <p:cNvSpPr/>
          <p:nvPr/>
        </p:nvSpPr>
        <p:spPr>
          <a:xfrm>
            <a:off x="1408925" y="4839341"/>
            <a:ext cx="233265" cy="41378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2B83DF-BDB9-C008-CE61-010E9F49B30C}"/>
              </a:ext>
            </a:extLst>
          </p:cNvPr>
          <p:cNvSpPr/>
          <p:nvPr/>
        </p:nvSpPr>
        <p:spPr>
          <a:xfrm>
            <a:off x="26435" y="5392383"/>
            <a:ext cx="1580320" cy="4137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 err="1"/>
              <a:t>Playbook</a:t>
            </a:r>
            <a:r>
              <a:rPr lang="fr-FR" sz="1400" b="1" dirty="0"/>
              <a:t> file</a:t>
            </a:r>
          </a:p>
          <a:p>
            <a:r>
              <a:rPr lang="fr-FR" sz="1400" dirty="0"/>
              <a:t>(Taches à exécuter)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90ED01-A8B7-056D-7B43-C8E72F057190}"/>
              </a:ext>
            </a:extLst>
          </p:cNvPr>
          <p:cNvSpPr/>
          <p:nvPr/>
        </p:nvSpPr>
        <p:spPr>
          <a:xfrm>
            <a:off x="1739406" y="5362736"/>
            <a:ext cx="1767049" cy="5915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1" dirty="0"/>
              <a:t>Inventory file:</a:t>
            </a:r>
          </a:p>
          <a:p>
            <a:r>
              <a:rPr lang="fr-FR" sz="1600" dirty="0"/>
              <a:t>Inventaire des machines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783943-970C-2F9B-7713-16D8CFA43047}"/>
              </a:ext>
            </a:extLst>
          </p:cNvPr>
          <p:cNvSpPr/>
          <p:nvPr/>
        </p:nvSpPr>
        <p:spPr>
          <a:xfrm>
            <a:off x="2928026" y="4205351"/>
            <a:ext cx="1550668" cy="220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connexion </a:t>
            </a:r>
            <a:r>
              <a:rPr lang="fr-FR" dirty="0" err="1"/>
              <a:t>ssh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4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>
            <a:extLst>
              <a:ext uri="{FF2B5EF4-FFF2-40B4-BE49-F238E27FC236}">
                <a16:creationId xmlns:a16="http://schemas.microsoft.com/office/drawing/2014/main" id="{43DAD77A-AE7D-602F-9D6A-AC92B5BB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65" y="1488903"/>
            <a:ext cx="8677472" cy="536909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A570BD-1019-4A88-88C2-1A999C82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59" y="141562"/>
            <a:ext cx="10515600" cy="617034"/>
          </a:xfrm>
        </p:spPr>
        <p:txBody>
          <a:bodyPr>
            <a:normAutofit fontScale="90000"/>
          </a:bodyPr>
          <a:lstStyle/>
          <a:p>
            <a:r>
              <a:rPr lang="fr-FR" dirty="0"/>
              <a:t>Ansible - inventaire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87987-3B0B-DA41-991E-C41C05C7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785985"/>
            <a:ext cx="10515600" cy="43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Le fichier inventaire contient la liste des servers sur lesquels Ansible va exécuter des tâches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87835-0E8F-8E11-F324-419EC1CADDF0}"/>
              </a:ext>
            </a:extLst>
          </p:cNvPr>
          <p:cNvSpPr/>
          <p:nvPr/>
        </p:nvSpPr>
        <p:spPr>
          <a:xfrm>
            <a:off x="120163" y="2527760"/>
            <a:ext cx="2798763" cy="1315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Alias</a:t>
            </a:r>
            <a:r>
              <a:rPr lang="fr-FR" sz="1400" dirty="0"/>
              <a:t> (Permet d'attribuer des noms courts aux hôtes)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Groupes</a:t>
            </a:r>
            <a:r>
              <a:rPr lang="fr-FR" sz="1400" dirty="0"/>
              <a:t> (Permet de regrouper des hôtes dans des groupes)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Groupes de groupes </a:t>
            </a:r>
            <a:r>
              <a:rPr lang="fr-FR" sz="1400" dirty="0"/>
              <a:t>(Assigner des groupes à d’autres groupes)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D7FEAF-FB87-9D1E-F5AA-8876CA72115E}"/>
              </a:ext>
            </a:extLst>
          </p:cNvPr>
          <p:cNvSpPr/>
          <p:nvPr/>
        </p:nvSpPr>
        <p:spPr>
          <a:xfrm>
            <a:off x="9455023" y="1163186"/>
            <a:ext cx="2600131" cy="329408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Inventaire au format INI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225C8-4D66-4E06-7476-CEF9BD4A7010}"/>
              </a:ext>
            </a:extLst>
          </p:cNvPr>
          <p:cNvSpPr/>
          <p:nvPr/>
        </p:nvSpPr>
        <p:spPr>
          <a:xfrm>
            <a:off x="277017" y="1370212"/>
            <a:ext cx="2485053" cy="436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Contenu d’un inventaire: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559FA-341D-54E2-D293-125ADEFB8B75}"/>
              </a:ext>
            </a:extLst>
          </p:cNvPr>
          <p:cNvSpPr/>
          <p:nvPr/>
        </p:nvSpPr>
        <p:spPr>
          <a:xfrm>
            <a:off x="164842" y="3991283"/>
            <a:ext cx="2382416" cy="1903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CONNECTIONS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HOSTVARS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GROUPVARS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29D7CEA-AA7D-FF1C-E57E-85A1AFEF148B}"/>
              </a:ext>
            </a:extLst>
          </p:cNvPr>
          <p:cNvCxnSpPr>
            <a:cxnSpLocks/>
          </p:cNvCxnSpPr>
          <p:nvPr/>
        </p:nvCxnSpPr>
        <p:spPr>
          <a:xfrm flipV="1">
            <a:off x="681135" y="1822002"/>
            <a:ext cx="2752530" cy="6785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C2E151-DC86-2B9B-E51A-1642C840D41A}"/>
              </a:ext>
            </a:extLst>
          </p:cNvPr>
          <p:cNvCxnSpPr/>
          <p:nvPr/>
        </p:nvCxnSpPr>
        <p:spPr>
          <a:xfrm>
            <a:off x="2762070" y="3137618"/>
            <a:ext cx="615612" cy="491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D310390-F3D7-FF2E-BC38-0E9890C964DB}"/>
              </a:ext>
            </a:extLst>
          </p:cNvPr>
          <p:cNvCxnSpPr>
            <a:cxnSpLocks/>
          </p:cNvCxnSpPr>
          <p:nvPr/>
        </p:nvCxnSpPr>
        <p:spPr>
          <a:xfrm>
            <a:off x="2762070" y="3137618"/>
            <a:ext cx="615612" cy="13156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AB9B264-2EA3-4F03-23EF-0C5940C8112F}"/>
              </a:ext>
            </a:extLst>
          </p:cNvPr>
          <p:cNvCxnSpPr>
            <a:cxnSpLocks/>
          </p:cNvCxnSpPr>
          <p:nvPr/>
        </p:nvCxnSpPr>
        <p:spPr>
          <a:xfrm>
            <a:off x="2762070" y="3159679"/>
            <a:ext cx="671595" cy="16764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74EEDAD-9E45-AA0E-C2F2-036603D9AFD0}"/>
              </a:ext>
            </a:extLst>
          </p:cNvPr>
          <p:cNvCxnSpPr>
            <a:cxnSpLocks/>
          </p:cNvCxnSpPr>
          <p:nvPr/>
        </p:nvCxnSpPr>
        <p:spPr>
          <a:xfrm>
            <a:off x="1278294" y="3629608"/>
            <a:ext cx="2099388" cy="1916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5185AA-10C6-B2E4-2C49-B39C253BC6F5}"/>
              </a:ext>
            </a:extLst>
          </p:cNvPr>
          <p:cNvCxnSpPr>
            <a:cxnSpLocks/>
          </p:cNvCxnSpPr>
          <p:nvPr/>
        </p:nvCxnSpPr>
        <p:spPr>
          <a:xfrm>
            <a:off x="1278294" y="3629608"/>
            <a:ext cx="2099388" cy="24130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46C41EE-31C3-82C0-C8E6-30BD8C2E9616}"/>
              </a:ext>
            </a:extLst>
          </p:cNvPr>
          <p:cNvCxnSpPr>
            <a:cxnSpLocks/>
          </p:cNvCxnSpPr>
          <p:nvPr/>
        </p:nvCxnSpPr>
        <p:spPr>
          <a:xfrm flipV="1">
            <a:off x="681135" y="2027486"/>
            <a:ext cx="2696547" cy="4730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6CCB8AC-C759-F6CC-4C0C-F245BA53B835}"/>
              </a:ext>
            </a:extLst>
          </p:cNvPr>
          <p:cNvCxnSpPr/>
          <p:nvPr/>
        </p:nvCxnSpPr>
        <p:spPr>
          <a:xfrm flipV="1">
            <a:off x="951722" y="1806533"/>
            <a:ext cx="3125335" cy="1207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F022879-7361-EB72-FDFE-547DBA1A7C8A}"/>
              </a:ext>
            </a:extLst>
          </p:cNvPr>
          <p:cNvCxnSpPr/>
          <p:nvPr/>
        </p:nvCxnSpPr>
        <p:spPr>
          <a:xfrm flipV="1">
            <a:off x="998376" y="2173377"/>
            <a:ext cx="3050901" cy="8463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CA20B5-F5BD-C60B-2649-7FB82AB3F67B}"/>
              </a:ext>
            </a:extLst>
          </p:cNvPr>
          <p:cNvCxnSpPr>
            <a:cxnSpLocks/>
          </p:cNvCxnSpPr>
          <p:nvPr/>
        </p:nvCxnSpPr>
        <p:spPr>
          <a:xfrm>
            <a:off x="2762070" y="3149666"/>
            <a:ext cx="671595" cy="8336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70BD-1019-4A88-88C2-1A999C82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3" y="133834"/>
            <a:ext cx="10515600" cy="821710"/>
          </a:xfrm>
        </p:spPr>
        <p:txBody>
          <a:bodyPr/>
          <a:lstStyle/>
          <a:p>
            <a:r>
              <a:rPr lang="fr-FR" dirty="0"/>
              <a:t>Ansible - inventaire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682A057-440D-1BE3-0A9B-7D88C5F0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2" y="2351314"/>
            <a:ext cx="5340220" cy="43651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D7FEAF-FB87-9D1E-F5AA-8876CA72115E}"/>
              </a:ext>
            </a:extLst>
          </p:cNvPr>
          <p:cNvSpPr/>
          <p:nvPr/>
        </p:nvSpPr>
        <p:spPr>
          <a:xfrm>
            <a:off x="183502" y="1914994"/>
            <a:ext cx="1541106" cy="43632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Format INI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225C8-4D66-4E06-7476-CEF9BD4A7010}"/>
              </a:ext>
            </a:extLst>
          </p:cNvPr>
          <p:cNvSpPr/>
          <p:nvPr/>
        </p:nvSpPr>
        <p:spPr>
          <a:xfrm>
            <a:off x="5881396" y="1914993"/>
            <a:ext cx="1541106" cy="436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Format YAML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52412BF-63A8-B3F7-C532-1B239D418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96" y="2351314"/>
            <a:ext cx="6127102" cy="43651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E225C8-4D66-4E06-7476-CEF9BD4A7010}"/>
              </a:ext>
            </a:extLst>
          </p:cNvPr>
          <p:cNvSpPr/>
          <p:nvPr/>
        </p:nvSpPr>
        <p:spPr>
          <a:xfrm>
            <a:off x="183502" y="1083460"/>
            <a:ext cx="6127102" cy="6997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Format INI : adapté pour les structures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Format YAML : adapté pour les structures complexes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539F3A-2268-70B4-CAD4-5756B88B5114}"/>
              </a:ext>
            </a:extLst>
          </p:cNvPr>
          <p:cNvSpPr/>
          <p:nvPr/>
        </p:nvSpPr>
        <p:spPr>
          <a:xfrm>
            <a:off x="6515100" y="1083460"/>
            <a:ext cx="5050972" cy="4908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répertoire par défaut des inventaires est :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/ansible/hosts</a:t>
            </a:r>
          </a:p>
        </p:txBody>
      </p:sp>
    </p:spTree>
    <p:extLst>
      <p:ext uri="{BB962C8B-B14F-4D97-AF65-F5344CB8AC3E}">
        <p14:creationId xmlns:p14="http://schemas.microsoft.com/office/powerpoint/2010/main" val="21043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47420-0B43-E36B-3931-BAF73B86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161648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fr-FR" dirty="0"/>
              <a:t>Ansible – Command AD-HOC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D2DD5-7B99-A9BE-F7FF-94BC5D61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02" y="897615"/>
            <a:ext cx="10515600" cy="43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Les commandes AD-HOC  sont des instructions pour effectuer une tache spécifique</a:t>
            </a: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D6970E-F6E6-938E-31BD-483AABC5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3" y="1730634"/>
            <a:ext cx="7036837" cy="4810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2C8117-20A3-08DA-69E0-274CD0A38A4E}"/>
              </a:ext>
            </a:extLst>
          </p:cNvPr>
          <p:cNvSpPr/>
          <p:nvPr/>
        </p:nvSpPr>
        <p:spPr>
          <a:xfrm>
            <a:off x="7371184" y="3429000"/>
            <a:ext cx="4682411" cy="19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ansible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webserver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-m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ansible -i hosts.ini all -m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ansible -i hosts.ini prod -m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ansible -i hosts all -m copy -a "src=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dest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=/home/admin/test.txt content='Hello'"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28504-81AB-5CDC-FDD1-DA1E9853F358}"/>
              </a:ext>
            </a:extLst>
          </p:cNvPr>
          <p:cNvSpPr/>
          <p:nvPr/>
        </p:nvSpPr>
        <p:spPr>
          <a:xfrm>
            <a:off x="7371184" y="1730634"/>
            <a:ext cx="4682411" cy="888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Les modules sont des scripts python qui effectuent des traitements spécifiques comme décrit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ici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6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47420-0B43-E36B-3931-BAF73B86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1" y="199975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fr-FR" dirty="0"/>
              <a:t>Ansible - </a:t>
            </a:r>
            <a:r>
              <a:rPr lang="fr-FR" dirty="0" err="1"/>
              <a:t>Playbook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D2DD5-7B99-A9BE-F7FF-94BC5D61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1" y="985969"/>
            <a:ext cx="10515600" cy="558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dirty="0"/>
              <a:t>Un </a:t>
            </a:r>
            <a:r>
              <a:rPr lang="fr-FR" sz="1800" dirty="0" err="1"/>
              <a:t>playbook</a:t>
            </a:r>
            <a:r>
              <a:rPr lang="fr-FR" sz="1800" dirty="0"/>
              <a:t> est un fichier YAML constitué d’une liste de </a:t>
            </a:r>
            <a:r>
              <a:rPr lang="fr-FR" sz="1800" dirty="0" err="1"/>
              <a:t>play</a:t>
            </a:r>
            <a:r>
              <a:rPr lang="fr-FR" sz="1800" dirty="0"/>
              <a:t> dans lequel on décrit les taches à exécuter sur l’ensemble des machines clientes présentes dans le fichier d’inventaire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DA3FB0-D623-1947-3BC3-3908D173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1" y="1735994"/>
            <a:ext cx="5008984" cy="49916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C2885B-DA1D-EB65-8E94-7F069635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24" y="1666373"/>
            <a:ext cx="5938352" cy="499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5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47420-0B43-E36B-3931-BAF73B86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1" y="199975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fr-FR" dirty="0"/>
              <a:t>Ansible - </a:t>
            </a:r>
            <a:r>
              <a:rPr lang="fr-FR" dirty="0" err="1"/>
              <a:t>Playbook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F4A8EA-3AAE-4AA4-DF6E-3F20C715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7" y="1774209"/>
            <a:ext cx="7286625" cy="4210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E7F8BA-D163-0E09-4032-135EB056BEB9}"/>
              </a:ext>
            </a:extLst>
          </p:cNvPr>
          <p:cNvSpPr/>
          <p:nvPr/>
        </p:nvSpPr>
        <p:spPr>
          <a:xfrm>
            <a:off x="548951" y="1048235"/>
            <a:ext cx="2502161" cy="43632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Exemple de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playbook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1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47420-0B43-E36B-3931-BAF73B86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161648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fr-FR" dirty="0"/>
              <a:t>Ansible – Modules dans un </a:t>
            </a:r>
            <a:r>
              <a:rPr lang="fr-FR" dirty="0" err="1"/>
              <a:t>playbook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D2DD5-7B99-A9BE-F7FF-94BC5D61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02" y="897615"/>
            <a:ext cx="10515600" cy="43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Les différentes actions exécutés par les tâches sont des </a:t>
            </a:r>
            <a:r>
              <a:rPr lang="fr-FR" sz="2000" b="1" dirty="0"/>
              <a:t>modules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705C82-E4BE-AC96-C1A8-67761718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2" y="1511296"/>
            <a:ext cx="5202011" cy="51886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3D08F4-AD91-6EC1-B402-F60F3FCB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37" y="1968759"/>
            <a:ext cx="6430542" cy="47097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407002-6AAC-AE41-C178-64286841DA76}"/>
              </a:ext>
            </a:extLst>
          </p:cNvPr>
          <p:cNvSpPr/>
          <p:nvPr/>
        </p:nvSpPr>
        <p:spPr>
          <a:xfrm>
            <a:off x="5663681" y="1511296"/>
            <a:ext cx="2842729" cy="43632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Exemple module YUM </a:t>
            </a:r>
          </a:p>
        </p:txBody>
      </p:sp>
    </p:spTree>
    <p:extLst>
      <p:ext uri="{BB962C8B-B14F-4D97-AF65-F5344CB8AC3E}">
        <p14:creationId xmlns:p14="http://schemas.microsoft.com/office/powerpoint/2010/main" val="257193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02EDE-FAA7-E9BC-30F3-7437B613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 - Commandes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A6920-BE2B-FDBD-858B-E4E6FDBE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dirty="0"/>
              <a:t>Exécuter le </a:t>
            </a:r>
            <a:r>
              <a:rPr lang="fr-FR" b="1" dirty="0" err="1"/>
              <a:t>plabook</a:t>
            </a:r>
            <a:r>
              <a:rPr lang="fr-FR" b="1" dirty="0"/>
              <a:t> :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dirty="0"/>
              <a:t>ansible-</a:t>
            </a:r>
            <a:r>
              <a:rPr lang="fr-FR" dirty="0" err="1"/>
              <a:t>playbook</a:t>
            </a:r>
            <a:r>
              <a:rPr lang="fr-FR" dirty="0"/>
              <a:t> -i host.ini </a:t>
            </a:r>
            <a:r>
              <a:rPr lang="fr-FR" dirty="0" err="1"/>
              <a:t>playbook.yaml</a:t>
            </a:r>
            <a:endParaRPr lang="fr-FR" dirty="0"/>
          </a:p>
          <a:p>
            <a:r>
              <a:rPr lang="fr-FR" dirty="0"/>
              <a:t>ansible-</a:t>
            </a:r>
            <a:r>
              <a:rPr lang="fr-FR" dirty="0" err="1"/>
              <a:t>playbook</a:t>
            </a:r>
            <a:r>
              <a:rPr lang="fr-FR" dirty="0"/>
              <a:t>  </a:t>
            </a:r>
            <a:r>
              <a:rPr lang="fr-FR" dirty="0" err="1"/>
              <a:t>playbook.yaml</a:t>
            </a:r>
            <a:r>
              <a:rPr lang="fr-FR" dirty="0"/>
              <a:t> –check (vérifier la syntaxe, </a:t>
            </a:r>
            <a:r>
              <a:rPr lang="fr-FR"/>
              <a:t>mode dry-run)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/>
              <a:t>verfier</a:t>
            </a:r>
            <a:r>
              <a:rPr lang="fr-FR" b="1" dirty="0"/>
              <a:t> la syntaxe </a:t>
            </a:r>
            <a:r>
              <a:rPr lang="fr-FR" b="1" dirty="0" err="1"/>
              <a:t>playbook</a:t>
            </a:r>
            <a:r>
              <a:rPr lang="fr-FR" b="1" dirty="0"/>
              <a:t> ansible-</a:t>
            </a:r>
            <a:r>
              <a:rPr lang="fr-FR" b="1" dirty="0" err="1"/>
              <a:t>lint</a:t>
            </a:r>
            <a:r>
              <a:rPr lang="fr-FR" b="1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yum</a:t>
            </a:r>
            <a:r>
              <a:rPr lang="fr-FR" dirty="0"/>
              <a:t> </a:t>
            </a:r>
            <a:r>
              <a:rPr lang="fr-FR" dirty="0" err="1"/>
              <a:t>intall</a:t>
            </a:r>
            <a:r>
              <a:rPr lang="fr-FR" dirty="0"/>
              <a:t> python-</a:t>
            </a:r>
            <a:r>
              <a:rPr lang="fr-FR" dirty="0" err="1"/>
              <a:t>pip</a:t>
            </a: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yum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ansible-</a:t>
            </a:r>
            <a:r>
              <a:rPr lang="fr-FR" dirty="0" err="1"/>
              <a:t>lint</a:t>
            </a:r>
            <a:r>
              <a:rPr lang="fr-FR" dirty="0"/>
              <a:t> </a:t>
            </a:r>
          </a:p>
          <a:p>
            <a:r>
              <a:rPr lang="fr-FR" dirty="0"/>
              <a:t>ansible-</a:t>
            </a:r>
            <a:r>
              <a:rPr lang="fr-FR" dirty="0" err="1"/>
              <a:t>lint</a:t>
            </a:r>
            <a:r>
              <a:rPr lang="fr-FR" dirty="0"/>
              <a:t> </a:t>
            </a:r>
            <a:r>
              <a:rPr lang="fr-FR" dirty="0" err="1"/>
              <a:t>playbook.yaml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535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539</Words>
  <Application>Microsoft Office PowerPoint</Application>
  <PresentationFormat>Grand écran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Thème Office</vt:lpstr>
      <vt:lpstr>Ansible</vt:lpstr>
      <vt:lpstr>Ansible - Architecture</vt:lpstr>
      <vt:lpstr>Ansible - inventaire</vt:lpstr>
      <vt:lpstr>Ansible - inventaire</vt:lpstr>
      <vt:lpstr>Ansible – Command AD-HOC</vt:lpstr>
      <vt:lpstr>Ansible - Playbook</vt:lpstr>
      <vt:lpstr>Ansible - Playbook</vt:lpstr>
      <vt:lpstr>Ansible – Modules dans un playbook</vt:lpstr>
      <vt:lpstr>Ansible  - Commandes</vt:lpstr>
      <vt:lpstr>Références: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orphée adya moapa</dc:creator>
  <cp:lastModifiedBy>orphée adya moapa</cp:lastModifiedBy>
  <cp:revision>158</cp:revision>
  <dcterms:created xsi:type="dcterms:W3CDTF">2024-01-09T01:36:10Z</dcterms:created>
  <dcterms:modified xsi:type="dcterms:W3CDTF">2024-01-19T12:58:40Z</dcterms:modified>
</cp:coreProperties>
</file>