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7.png" ContentType="image/png"/>
  <Override PartName="/ppt/media/image16.png" ContentType="image/png"/>
  <Override PartName="/ppt/media/image9.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7559675" cy="10691812"/>
</p:presentation>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ustomXml" Target="../customXml/item3.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theme" Target="theme/theme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ustomXml" Target="../customXml/item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ustomXml" Target="../customXml/item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08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26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280" y="1604520"/>
            <a:ext cx="35326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8720" y="1604520"/>
            <a:ext cx="35326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268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280" y="3682080"/>
            <a:ext cx="353268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8720" y="3682080"/>
            <a:ext cx="35326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080" cy="3976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0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523880" y="1743120"/>
            <a:ext cx="914292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080" cy="3976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08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26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280" y="1604520"/>
            <a:ext cx="35326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8720" y="1604520"/>
            <a:ext cx="353268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268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280" y="3682080"/>
            <a:ext cx="353268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8720" y="3682080"/>
            <a:ext cx="35326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0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743120"/>
            <a:ext cx="914292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6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743120"/>
            <a:ext cx="914292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08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743120"/>
            <a:ext cx="9142920" cy="1144800"/>
          </a:xfrm>
          <a:prstGeom prst="rect">
            <a:avLst/>
          </a:prstGeom>
        </p:spPr>
        <p:txBody>
          <a:bodyPr lIns="0" rIns="0" tIns="0" bIns="0" anchor="ctr">
            <a:noAutofit/>
          </a:bodyPr>
          <a:p>
            <a:r>
              <a:rPr b="0" lang="zh-TW" sz="1800" spc="-1" strike="noStrike">
                <a:latin typeface="Arial"/>
              </a:rPr>
              <a:t>請按這裡編輯題名文字格式</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TW" sz="1800" spc="-1" strike="noStrike">
                <a:latin typeface="Arial"/>
              </a:rPr>
              <a:t>請按這裡編輯大綱文字格式</a:t>
            </a:r>
            <a:endParaRPr b="0" lang="en-US" sz="1800" spc="-1" strike="noStrike">
              <a:latin typeface="Arial"/>
            </a:endParaRPr>
          </a:p>
          <a:p>
            <a:pPr lvl="1" marL="864000" indent="-324000">
              <a:spcBef>
                <a:spcPts val="1134"/>
              </a:spcBef>
              <a:buClr>
                <a:srgbClr val="000000"/>
              </a:buClr>
              <a:buSzPct val="75000"/>
              <a:buFont typeface="Symbol" charset="2"/>
              <a:buChar char=""/>
            </a:pPr>
            <a:r>
              <a:rPr b="0" lang="zh-TW" sz="1800" spc="-1" strike="noStrike">
                <a:latin typeface="Arial"/>
              </a:rPr>
              <a:t>第二個大綱層次</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zh-TW" sz="1800" spc="-1" strike="noStrike">
                <a:latin typeface="Arial"/>
              </a:rPr>
              <a:t>第三個大綱層次</a:t>
            </a:r>
            <a:endParaRPr b="0" lang="en-US" sz="1800" spc="-1" strike="noStrike">
              <a:latin typeface="Arial"/>
            </a:endParaRPr>
          </a:p>
          <a:p>
            <a:pPr lvl="3" marL="1728000" indent="-216000">
              <a:spcBef>
                <a:spcPts val="567"/>
              </a:spcBef>
              <a:buClr>
                <a:srgbClr val="000000"/>
              </a:buClr>
              <a:buSzPct val="75000"/>
              <a:buFont typeface="Symbol" charset="2"/>
              <a:buChar char=""/>
            </a:pPr>
            <a:r>
              <a:rPr b="0" lang="zh-TW" sz="1800" spc="-1" strike="noStrike">
                <a:latin typeface="Arial"/>
              </a:rPr>
              <a:t>第四個大綱層次</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zh-TW" sz="1800" spc="-1" strike="noStrike">
                <a:latin typeface="Arial"/>
              </a:rPr>
              <a:t>第五個大綱層次</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zh-TW" sz="1800" spc="-1" strike="noStrike">
                <a:latin typeface="Arial"/>
              </a:rPr>
              <a:t>第六個大綱層次</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zh-TW" sz="1800" spc="-1" strike="noStrike">
                <a:latin typeface="Arial"/>
              </a:rPr>
              <a:t>第七個大綱層次</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zh-TW" sz="4400" spc="-1" strike="noStrike">
                <a:latin typeface="Arial"/>
              </a:rPr>
              <a:t>請按這裡編輯題名文字格式</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TW" sz="3200" spc="-1" strike="noStrike">
                <a:latin typeface="Arial"/>
              </a:rPr>
              <a:t>請按這裡編輯大綱文字格式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TW" sz="2800" spc="-1" strike="noStrike">
                <a:latin typeface="Arial"/>
              </a:rPr>
              <a:t>第二個大綱層次</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TW" sz="2400" spc="-1" strike="noStrike">
                <a:latin typeface="Arial"/>
              </a:rPr>
              <a:t>第三個大綱層次</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TW" sz="2000" spc="-1" strike="noStrike">
                <a:latin typeface="Arial"/>
              </a:rPr>
              <a:t>第四個大綱層次</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TW" sz="2000" spc="-1" strike="noStrike">
                <a:latin typeface="Arial"/>
              </a:rPr>
              <a:t>第五個大綱層次</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TW" sz="2000" spc="-1" strike="noStrike">
                <a:latin typeface="Arial"/>
              </a:rPr>
              <a:t>第六個大綱層次</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TW" sz="2000" spc="-1" strike="noStrike">
                <a:latin typeface="Arial"/>
              </a:rPr>
              <a:t>第七個大綱層次</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6" name="Group 1"/>
          <p:cNvGrpSpPr/>
          <p:nvPr/>
        </p:nvGrpSpPr>
        <p:grpSpPr>
          <a:xfrm>
            <a:off x="1080" y="0"/>
            <a:ext cx="12191040" cy="1038960"/>
            <a:chOff x="1080" y="0"/>
            <a:chExt cx="12191040" cy="1038960"/>
          </a:xfrm>
        </p:grpSpPr>
        <p:sp>
          <p:nvSpPr>
            <p:cNvPr id="77" name="CustomShape 2"/>
            <p:cNvSpPr/>
            <p:nvPr/>
          </p:nvSpPr>
          <p:spPr>
            <a:xfrm rot="5400000">
              <a:off x="5923800" y="-5922720"/>
              <a:ext cx="345600" cy="12191040"/>
            </a:xfrm>
            <a:prstGeom prst="rect">
              <a:avLst/>
            </a:prstGeom>
            <a:solidFill>
              <a:srgbClr val="f3ead9"/>
            </a:solidFill>
            <a:ln>
              <a:noFill/>
            </a:ln>
          </p:spPr>
          <p:style>
            <a:lnRef idx="2">
              <a:schemeClr val="accent1">
                <a:shade val="50000"/>
              </a:schemeClr>
            </a:lnRef>
            <a:fillRef idx="1">
              <a:schemeClr val="accent1"/>
            </a:fillRef>
            <a:effectRef idx="0">
              <a:schemeClr val="accent1"/>
            </a:effectRef>
            <a:fontRef idx="minor"/>
          </p:style>
        </p:sp>
        <p:sp>
          <p:nvSpPr>
            <p:cNvPr id="78" name="CustomShape 3"/>
            <p:cNvSpPr/>
            <p:nvPr/>
          </p:nvSpPr>
          <p:spPr>
            <a:xfrm rot="5400000">
              <a:off x="5923800" y="-5229360"/>
              <a:ext cx="345600" cy="12191040"/>
            </a:xfrm>
            <a:prstGeom prst="rect">
              <a:avLst/>
            </a:prstGeom>
            <a:solidFill>
              <a:srgbClr val="e6e3e2"/>
            </a:solidFill>
            <a:ln>
              <a:noFill/>
            </a:ln>
          </p:spPr>
          <p:style>
            <a:lnRef idx="2">
              <a:schemeClr val="accent1">
                <a:shade val="50000"/>
              </a:schemeClr>
            </a:lnRef>
            <a:fillRef idx="1">
              <a:schemeClr val="accent1"/>
            </a:fillRef>
            <a:effectRef idx="0">
              <a:schemeClr val="accent1"/>
            </a:effectRef>
            <a:fontRef idx="minor"/>
          </p:style>
        </p:sp>
        <p:sp>
          <p:nvSpPr>
            <p:cNvPr id="79" name="CustomShape 4"/>
            <p:cNvSpPr/>
            <p:nvPr/>
          </p:nvSpPr>
          <p:spPr>
            <a:xfrm rot="5400000">
              <a:off x="5923800" y="-5576040"/>
              <a:ext cx="345600" cy="12191040"/>
            </a:xfrm>
            <a:prstGeom prst="rect">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grpSp>
      <p:grpSp>
        <p:nvGrpSpPr>
          <p:cNvPr id="80" name="Group 5"/>
          <p:cNvGrpSpPr/>
          <p:nvPr/>
        </p:nvGrpSpPr>
        <p:grpSpPr>
          <a:xfrm>
            <a:off x="1080" y="5817600"/>
            <a:ext cx="12191040" cy="1038600"/>
            <a:chOff x="1080" y="5817600"/>
            <a:chExt cx="12191040" cy="1038600"/>
          </a:xfrm>
        </p:grpSpPr>
        <p:sp>
          <p:nvSpPr>
            <p:cNvPr id="81" name="CustomShape 6"/>
            <p:cNvSpPr/>
            <p:nvPr/>
          </p:nvSpPr>
          <p:spPr>
            <a:xfrm rot="5400000">
              <a:off x="5923800" y="-105120"/>
              <a:ext cx="345600" cy="12191040"/>
            </a:xfrm>
            <a:prstGeom prst="rect">
              <a:avLst/>
            </a:prstGeom>
            <a:solidFill>
              <a:srgbClr val="f3ead9"/>
            </a:solidFill>
            <a:ln>
              <a:noFill/>
            </a:ln>
          </p:spPr>
          <p:style>
            <a:lnRef idx="2">
              <a:schemeClr val="accent1">
                <a:shade val="50000"/>
              </a:schemeClr>
            </a:lnRef>
            <a:fillRef idx="1">
              <a:schemeClr val="accent1"/>
            </a:fillRef>
            <a:effectRef idx="0">
              <a:schemeClr val="accent1"/>
            </a:effectRef>
            <a:fontRef idx="minor"/>
          </p:style>
        </p:sp>
        <p:sp>
          <p:nvSpPr>
            <p:cNvPr id="82" name="CustomShape 7"/>
            <p:cNvSpPr/>
            <p:nvPr/>
          </p:nvSpPr>
          <p:spPr>
            <a:xfrm rot="5400000">
              <a:off x="5923800" y="587520"/>
              <a:ext cx="345600" cy="12191040"/>
            </a:xfrm>
            <a:prstGeom prst="rect">
              <a:avLst/>
            </a:prstGeom>
            <a:solidFill>
              <a:srgbClr val="e6e3e2"/>
            </a:solidFill>
            <a:ln>
              <a:noFill/>
            </a:ln>
          </p:spPr>
          <p:style>
            <a:lnRef idx="2">
              <a:schemeClr val="accent1">
                <a:shade val="50000"/>
              </a:schemeClr>
            </a:lnRef>
            <a:fillRef idx="1">
              <a:schemeClr val="accent1"/>
            </a:fillRef>
            <a:effectRef idx="0">
              <a:schemeClr val="accent1"/>
            </a:effectRef>
            <a:fontRef idx="minor"/>
          </p:style>
        </p:sp>
        <p:sp>
          <p:nvSpPr>
            <p:cNvPr id="83" name="CustomShape 8"/>
            <p:cNvSpPr/>
            <p:nvPr/>
          </p:nvSpPr>
          <p:spPr>
            <a:xfrm rot="5400000">
              <a:off x="5923800" y="240840"/>
              <a:ext cx="345600" cy="12191040"/>
            </a:xfrm>
            <a:prstGeom prst="rect">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grpSp>
      <p:sp>
        <p:nvSpPr>
          <p:cNvPr id="84" name="CustomShape 9"/>
          <p:cNvSpPr/>
          <p:nvPr/>
        </p:nvSpPr>
        <p:spPr>
          <a:xfrm>
            <a:off x="1714320" y="2432160"/>
            <a:ext cx="8692560" cy="10040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zh-TW" sz="6000" spc="-1" strike="noStrike">
                <a:solidFill>
                  <a:srgbClr val="000000"/>
                </a:solidFill>
                <a:latin typeface="思源宋体 CN SemiBold"/>
                <a:ea typeface="思源宋体 CN SemiBold"/>
              </a:rPr>
              <a:t>壽險資訊查詢系統</a:t>
            </a:r>
            <a:endParaRPr b="0" lang="en-US" sz="6000" spc="-1" strike="noStrike">
              <a:latin typeface="Arial"/>
            </a:endParaRPr>
          </a:p>
        </p:txBody>
      </p:sp>
      <p:sp>
        <p:nvSpPr>
          <p:cNvPr id="85" name="CustomShape 10"/>
          <p:cNvSpPr/>
          <p:nvPr/>
        </p:nvSpPr>
        <p:spPr>
          <a:xfrm>
            <a:off x="2348640" y="3488760"/>
            <a:ext cx="7493760" cy="775440"/>
          </a:xfrm>
          <a:prstGeom prst="rect">
            <a:avLst/>
          </a:prstGeom>
          <a:noFill/>
          <a:ln w="0">
            <a:noFill/>
          </a:ln>
        </p:spPr>
        <p:style>
          <a:lnRef idx="0"/>
          <a:fillRef idx="0"/>
          <a:effectRef idx="0"/>
          <a:fontRef idx="minor"/>
        </p:style>
        <p:txBody>
          <a:bodyPr lIns="90000" rIns="90000" tIns="45000" bIns="45000">
            <a:spAutoFit/>
          </a:bodyPr>
          <a:p>
            <a:pPr algn="ctr">
              <a:lnSpc>
                <a:spcPct val="250000"/>
              </a:lnSpc>
            </a:pPr>
            <a:r>
              <a:rPr b="0" lang="zh-TW" sz="1800" spc="-1" strike="noStrike">
                <a:solidFill>
                  <a:srgbClr val="000000"/>
                </a:solidFill>
                <a:latin typeface="Microsoft JhengHei"/>
                <a:ea typeface="Microsoft JhengHei"/>
              </a:rPr>
              <a:t>第一組：林文國、曹珈嘉、王維德</a:t>
            </a:r>
            <a:endParaRPr b="0" lang="en-US" sz="1800" spc="-1" strike="noStrike">
              <a:latin typeface="Arial"/>
            </a:endParaRPr>
          </a:p>
        </p:txBody>
      </p:sp>
      <p:sp>
        <p:nvSpPr>
          <p:cNvPr id="86" name="CustomShape 11"/>
          <p:cNvSpPr/>
          <p:nvPr/>
        </p:nvSpPr>
        <p:spPr>
          <a:xfrm>
            <a:off x="1714320" y="2073240"/>
            <a:ext cx="353016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Microsoft JhengHei"/>
                <a:ea typeface="Microsoft JhengHei"/>
              </a:rPr>
              <a:t>Beautiful soup</a:t>
            </a:r>
            <a:r>
              <a:rPr b="0" lang="zh-TW" sz="1800" spc="-1" strike="noStrike">
                <a:solidFill>
                  <a:srgbClr val="000000"/>
                </a:solidFill>
                <a:latin typeface="Microsoft JhengHei"/>
                <a:ea typeface="Microsoft JhengHei"/>
              </a:rPr>
              <a:t>套件爬取應用</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2" presetSubtype="4">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repl">
                                        <p:cTn id="7" dur="500" fill="hold"/>
                                        <p:tgtEl>
                                          <p:spTgt spid="85"/>
                                        </p:tgtEl>
                                        <p:attrNameLst>
                                          <p:attrName>ppt_x</p:attrName>
                                        </p:attrNameLst>
                                      </p:cBhvr>
                                      <p:tavLst>
                                        <p:tav tm="0">
                                          <p:val>
                                            <p:strVal val="#ppt_x"/>
                                          </p:val>
                                        </p:tav>
                                        <p:tav tm="100000">
                                          <p:val>
                                            <p:strVal val="#ppt_x"/>
                                          </p:val>
                                        </p:tav>
                                      </p:tavLst>
                                    </p:anim>
                                    <p:anim calcmode="lin" valueType="num">
                                      <p:cBhvr additive="repl">
                                        <p:cTn id="8"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
          <p:cNvSpPr txBox="1"/>
          <p:nvPr/>
        </p:nvSpPr>
        <p:spPr>
          <a:xfrm>
            <a:off x="1523880" y="1743120"/>
            <a:ext cx="9142920" cy="1144800"/>
          </a:xfrm>
          <a:prstGeom prst="rect">
            <a:avLst/>
          </a:prstGeom>
          <a:noFill/>
          <a:ln w="0">
            <a:noFill/>
          </a:ln>
        </p:spPr>
        <p:txBody>
          <a:bodyPr lIns="0" rIns="0" tIns="0" bIns="0" anchor="ctr">
            <a:noAutofit/>
          </a:bodyPr>
          <a:p>
            <a:pPr algn="ctr"/>
            <a:endParaRPr b="0" lang="en-US" sz="4400" spc="-1" strike="noStrike">
              <a:latin typeface="Arial"/>
            </a:endParaRPr>
          </a:p>
        </p:txBody>
      </p:sp>
      <p:pic>
        <p:nvPicPr>
          <p:cNvPr id="154" name="" descr=""/>
          <p:cNvPicPr/>
          <p:nvPr/>
        </p:nvPicPr>
        <p:blipFill>
          <a:blip r:embed="rId1"/>
          <a:stretch/>
        </p:blipFill>
        <p:spPr>
          <a:xfrm>
            <a:off x="0" y="0"/>
            <a:ext cx="12192120" cy="6858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
          <p:cNvSpPr txBox="1"/>
          <p:nvPr/>
        </p:nvSpPr>
        <p:spPr>
          <a:xfrm>
            <a:off x="1523880" y="1743120"/>
            <a:ext cx="9142920" cy="1144800"/>
          </a:xfrm>
          <a:prstGeom prst="rect">
            <a:avLst/>
          </a:prstGeom>
          <a:noFill/>
          <a:ln w="0">
            <a:noFill/>
          </a:ln>
        </p:spPr>
        <p:txBody>
          <a:bodyPr lIns="0" rIns="0" tIns="0" bIns="0" anchor="ctr">
            <a:noAutofit/>
          </a:bodyPr>
          <a:p>
            <a:pPr algn="ctr"/>
            <a:endParaRPr b="0" lang="en-US" sz="4400" spc="-1" strike="noStrike">
              <a:latin typeface="Arial"/>
            </a:endParaRPr>
          </a:p>
        </p:txBody>
      </p:sp>
      <p:pic>
        <p:nvPicPr>
          <p:cNvPr id="156" name="" descr=""/>
          <p:cNvPicPr/>
          <p:nvPr/>
        </p:nvPicPr>
        <p:blipFill>
          <a:blip r:embed="rId1"/>
          <a:stretch/>
        </p:blipFill>
        <p:spPr>
          <a:xfrm>
            <a:off x="0" y="0"/>
            <a:ext cx="12378600" cy="68400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
          <p:cNvSpPr txBox="1"/>
          <p:nvPr/>
        </p:nvSpPr>
        <p:spPr>
          <a:xfrm>
            <a:off x="1523880" y="1743120"/>
            <a:ext cx="9142920" cy="1144800"/>
          </a:xfrm>
          <a:prstGeom prst="rect">
            <a:avLst/>
          </a:prstGeom>
          <a:noFill/>
          <a:ln w="0">
            <a:noFill/>
          </a:ln>
        </p:spPr>
        <p:txBody>
          <a:bodyPr lIns="0" rIns="0" tIns="0" bIns="0" anchor="ctr">
            <a:noAutofit/>
          </a:bodyPr>
          <a:p>
            <a:pPr algn="ctr"/>
            <a:endParaRPr b="0" lang="en-US" sz="4400" spc="-1" strike="noStrike">
              <a:latin typeface="Arial"/>
            </a:endParaRPr>
          </a:p>
        </p:txBody>
      </p:sp>
      <p:pic>
        <p:nvPicPr>
          <p:cNvPr id="158" name="" descr=""/>
          <p:cNvPicPr/>
          <p:nvPr/>
        </p:nvPicPr>
        <p:blipFill>
          <a:blip r:embed="rId1"/>
          <a:stretch/>
        </p:blipFill>
        <p:spPr>
          <a:xfrm>
            <a:off x="0" y="0"/>
            <a:ext cx="12192120" cy="68569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
          <p:cNvSpPr txBox="1"/>
          <p:nvPr/>
        </p:nvSpPr>
        <p:spPr>
          <a:xfrm>
            <a:off x="1523880" y="1718280"/>
            <a:ext cx="9142920" cy="1144800"/>
          </a:xfrm>
          <a:prstGeom prst="rect">
            <a:avLst/>
          </a:prstGeom>
          <a:noFill/>
          <a:ln w="0">
            <a:noFill/>
          </a:ln>
        </p:spPr>
        <p:txBody>
          <a:bodyPr lIns="0" rIns="0" tIns="0" bIns="0" anchor="ctr">
            <a:noAutofit/>
          </a:bodyPr>
          <a:p>
            <a:pPr algn="ctr"/>
            <a:endParaRPr b="0" lang="en-US" sz="4400" spc="-1" strike="noStrike">
              <a:latin typeface="Arial"/>
            </a:endParaRPr>
          </a:p>
        </p:txBody>
      </p:sp>
      <p:pic>
        <p:nvPicPr>
          <p:cNvPr id="160" name="" descr=""/>
          <p:cNvPicPr/>
          <p:nvPr/>
        </p:nvPicPr>
        <p:blipFill>
          <a:blip r:embed="rId1"/>
          <a:stretch/>
        </p:blipFill>
        <p:spPr>
          <a:xfrm>
            <a:off x="0" y="-18000"/>
            <a:ext cx="12240000" cy="68580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
          <p:cNvSpPr txBox="1"/>
          <p:nvPr/>
        </p:nvSpPr>
        <p:spPr>
          <a:xfrm>
            <a:off x="1523880" y="1743120"/>
            <a:ext cx="9142920" cy="1144800"/>
          </a:xfrm>
          <a:prstGeom prst="rect">
            <a:avLst/>
          </a:prstGeom>
          <a:noFill/>
          <a:ln w="0">
            <a:noFill/>
          </a:ln>
        </p:spPr>
        <p:txBody>
          <a:bodyPr lIns="0" rIns="0" tIns="0" bIns="0" anchor="ctr">
            <a:noAutofit/>
          </a:bodyPr>
          <a:p>
            <a:pPr algn="ctr"/>
            <a:endParaRPr b="0" lang="en-US" sz="4400" spc="-1" strike="noStrike">
              <a:latin typeface="Arial"/>
            </a:endParaRPr>
          </a:p>
        </p:txBody>
      </p:sp>
      <p:pic>
        <p:nvPicPr>
          <p:cNvPr id="162" name="" descr=""/>
          <p:cNvPicPr/>
          <p:nvPr/>
        </p:nvPicPr>
        <p:blipFill>
          <a:blip r:embed="rId1"/>
          <a:stretch/>
        </p:blipFill>
        <p:spPr>
          <a:xfrm>
            <a:off x="0" y="0"/>
            <a:ext cx="12600360" cy="68569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
          <p:cNvSpPr txBox="1"/>
          <p:nvPr/>
        </p:nvSpPr>
        <p:spPr>
          <a:xfrm>
            <a:off x="1523880" y="1743120"/>
            <a:ext cx="9142920" cy="1144800"/>
          </a:xfrm>
          <a:prstGeom prst="rect">
            <a:avLst/>
          </a:prstGeom>
          <a:noFill/>
          <a:ln w="0">
            <a:noFill/>
          </a:ln>
        </p:spPr>
        <p:txBody>
          <a:bodyPr lIns="0" rIns="0" tIns="0" bIns="0" anchor="ctr">
            <a:noAutofit/>
          </a:bodyPr>
          <a:p>
            <a:pPr algn="ctr"/>
            <a:endParaRPr b="0" lang="en-US" sz="4400" spc="-1" strike="noStrike">
              <a:latin typeface="Arial"/>
            </a:endParaRPr>
          </a:p>
        </p:txBody>
      </p:sp>
      <p:pic>
        <p:nvPicPr>
          <p:cNvPr id="164" name="" descr=""/>
          <p:cNvPicPr/>
          <p:nvPr/>
        </p:nvPicPr>
        <p:blipFill>
          <a:blip r:embed="rId1"/>
          <a:stretch/>
        </p:blipFill>
        <p:spPr>
          <a:xfrm>
            <a:off x="7920" y="0"/>
            <a:ext cx="12134880" cy="68580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
          <p:cNvSpPr txBox="1"/>
          <p:nvPr/>
        </p:nvSpPr>
        <p:spPr>
          <a:xfrm>
            <a:off x="1523880" y="1743120"/>
            <a:ext cx="9142920" cy="1144800"/>
          </a:xfrm>
          <a:prstGeom prst="rect">
            <a:avLst/>
          </a:prstGeom>
          <a:noFill/>
          <a:ln w="0">
            <a:noFill/>
          </a:ln>
        </p:spPr>
        <p:txBody>
          <a:bodyPr lIns="0" rIns="0" tIns="0" bIns="0" anchor="ctr">
            <a:noAutofit/>
          </a:bodyPr>
          <a:p>
            <a:pPr algn="ctr"/>
            <a:endParaRPr b="0" lang="en-US" sz="4400" spc="-1" strike="noStrike">
              <a:latin typeface="Arial"/>
            </a:endParaRPr>
          </a:p>
        </p:txBody>
      </p:sp>
      <p:pic>
        <p:nvPicPr>
          <p:cNvPr id="166" name="" descr=""/>
          <p:cNvPicPr/>
          <p:nvPr/>
        </p:nvPicPr>
        <p:blipFill>
          <a:blip r:embed="rId1"/>
          <a:stretch/>
        </p:blipFill>
        <p:spPr>
          <a:xfrm>
            <a:off x="0" y="0"/>
            <a:ext cx="12281760" cy="68569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txBox="1"/>
          <p:nvPr/>
        </p:nvSpPr>
        <p:spPr>
          <a:xfrm>
            <a:off x="1523880" y="1743120"/>
            <a:ext cx="9142920" cy="1144800"/>
          </a:xfrm>
          <a:prstGeom prst="rect">
            <a:avLst/>
          </a:prstGeom>
          <a:noFill/>
          <a:ln w="0">
            <a:noFill/>
          </a:ln>
        </p:spPr>
        <p:txBody>
          <a:bodyPr lIns="0" rIns="0" tIns="0" bIns="0" anchor="ctr">
            <a:noAutofit/>
          </a:bodyPr>
          <a:p>
            <a:pPr algn="ctr"/>
            <a:endParaRPr b="0" lang="en-US" sz="4400" spc="-1" strike="noStrike">
              <a:latin typeface="Arial"/>
            </a:endParaRPr>
          </a:p>
        </p:txBody>
      </p:sp>
      <p:pic>
        <p:nvPicPr>
          <p:cNvPr id="168" name="" descr=""/>
          <p:cNvPicPr/>
          <p:nvPr/>
        </p:nvPicPr>
        <p:blipFill>
          <a:blip r:embed="rId1"/>
          <a:stretch/>
        </p:blipFill>
        <p:spPr>
          <a:xfrm>
            <a:off x="0" y="0"/>
            <a:ext cx="5220000" cy="6856920"/>
          </a:xfrm>
          <a:prstGeom prst="rect">
            <a:avLst/>
          </a:prstGeom>
          <a:ln w="0">
            <a:noFill/>
          </a:ln>
        </p:spPr>
      </p:pic>
      <p:pic>
        <p:nvPicPr>
          <p:cNvPr id="169" name="" descr=""/>
          <p:cNvPicPr/>
          <p:nvPr/>
        </p:nvPicPr>
        <p:blipFill>
          <a:blip r:embed="rId2"/>
          <a:stretch/>
        </p:blipFill>
        <p:spPr>
          <a:xfrm>
            <a:off x="4982040" y="0"/>
            <a:ext cx="7239600" cy="68569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0" name="Group 1"/>
          <p:cNvGrpSpPr/>
          <p:nvPr/>
        </p:nvGrpSpPr>
        <p:grpSpPr>
          <a:xfrm>
            <a:off x="1080" y="0"/>
            <a:ext cx="12191040" cy="1038960"/>
            <a:chOff x="1080" y="0"/>
            <a:chExt cx="12191040" cy="1038960"/>
          </a:xfrm>
        </p:grpSpPr>
        <p:sp>
          <p:nvSpPr>
            <p:cNvPr id="171" name="CustomShape 2"/>
            <p:cNvSpPr/>
            <p:nvPr/>
          </p:nvSpPr>
          <p:spPr>
            <a:xfrm rot="5400000">
              <a:off x="5923800" y="-5922720"/>
              <a:ext cx="345600" cy="12191040"/>
            </a:xfrm>
            <a:prstGeom prst="rect">
              <a:avLst/>
            </a:prstGeom>
            <a:solidFill>
              <a:srgbClr val="f3ead9"/>
            </a:solidFill>
            <a:ln>
              <a:noFill/>
            </a:ln>
          </p:spPr>
          <p:style>
            <a:lnRef idx="2">
              <a:schemeClr val="accent1">
                <a:shade val="50000"/>
              </a:schemeClr>
            </a:lnRef>
            <a:fillRef idx="1">
              <a:schemeClr val="accent1"/>
            </a:fillRef>
            <a:effectRef idx="0">
              <a:schemeClr val="accent1"/>
            </a:effectRef>
            <a:fontRef idx="minor"/>
          </p:style>
        </p:sp>
        <p:sp>
          <p:nvSpPr>
            <p:cNvPr id="172" name="CustomShape 3"/>
            <p:cNvSpPr/>
            <p:nvPr/>
          </p:nvSpPr>
          <p:spPr>
            <a:xfrm rot="5400000">
              <a:off x="5923800" y="-5229360"/>
              <a:ext cx="345600" cy="12191040"/>
            </a:xfrm>
            <a:prstGeom prst="rect">
              <a:avLst/>
            </a:prstGeom>
            <a:solidFill>
              <a:srgbClr val="e6e3e2"/>
            </a:solidFill>
            <a:ln>
              <a:noFill/>
            </a:ln>
          </p:spPr>
          <p:style>
            <a:lnRef idx="2">
              <a:schemeClr val="accent1">
                <a:shade val="50000"/>
              </a:schemeClr>
            </a:lnRef>
            <a:fillRef idx="1">
              <a:schemeClr val="accent1"/>
            </a:fillRef>
            <a:effectRef idx="0">
              <a:schemeClr val="accent1"/>
            </a:effectRef>
            <a:fontRef idx="minor"/>
          </p:style>
        </p:sp>
        <p:sp>
          <p:nvSpPr>
            <p:cNvPr id="173" name="CustomShape 4"/>
            <p:cNvSpPr/>
            <p:nvPr/>
          </p:nvSpPr>
          <p:spPr>
            <a:xfrm rot="5400000">
              <a:off x="5923800" y="-5576040"/>
              <a:ext cx="345600" cy="12191040"/>
            </a:xfrm>
            <a:prstGeom prst="rect">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grpSp>
      <p:grpSp>
        <p:nvGrpSpPr>
          <p:cNvPr id="174" name="Group 5"/>
          <p:cNvGrpSpPr/>
          <p:nvPr/>
        </p:nvGrpSpPr>
        <p:grpSpPr>
          <a:xfrm>
            <a:off x="1080" y="5817600"/>
            <a:ext cx="12191040" cy="1038600"/>
            <a:chOff x="1080" y="5817600"/>
            <a:chExt cx="12191040" cy="1038600"/>
          </a:xfrm>
        </p:grpSpPr>
        <p:sp>
          <p:nvSpPr>
            <p:cNvPr id="175" name="CustomShape 6"/>
            <p:cNvSpPr/>
            <p:nvPr/>
          </p:nvSpPr>
          <p:spPr>
            <a:xfrm rot="5400000">
              <a:off x="5923800" y="-105120"/>
              <a:ext cx="345600" cy="12191040"/>
            </a:xfrm>
            <a:prstGeom prst="rect">
              <a:avLst/>
            </a:prstGeom>
            <a:solidFill>
              <a:srgbClr val="f3ead9"/>
            </a:solidFill>
            <a:ln>
              <a:noFill/>
            </a:ln>
          </p:spPr>
          <p:style>
            <a:lnRef idx="2">
              <a:schemeClr val="accent1">
                <a:shade val="50000"/>
              </a:schemeClr>
            </a:lnRef>
            <a:fillRef idx="1">
              <a:schemeClr val="accent1"/>
            </a:fillRef>
            <a:effectRef idx="0">
              <a:schemeClr val="accent1"/>
            </a:effectRef>
            <a:fontRef idx="minor"/>
          </p:style>
        </p:sp>
        <p:sp>
          <p:nvSpPr>
            <p:cNvPr id="176" name="CustomShape 7"/>
            <p:cNvSpPr/>
            <p:nvPr/>
          </p:nvSpPr>
          <p:spPr>
            <a:xfrm rot="5400000">
              <a:off x="5923800" y="587520"/>
              <a:ext cx="345600" cy="12191040"/>
            </a:xfrm>
            <a:prstGeom prst="rect">
              <a:avLst/>
            </a:prstGeom>
            <a:solidFill>
              <a:srgbClr val="e6e3e2"/>
            </a:solidFill>
            <a:ln>
              <a:noFill/>
            </a:ln>
          </p:spPr>
          <p:style>
            <a:lnRef idx="2">
              <a:schemeClr val="accent1">
                <a:shade val="50000"/>
              </a:schemeClr>
            </a:lnRef>
            <a:fillRef idx="1">
              <a:schemeClr val="accent1"/>
            </a:fillRef>
            <a:effectRef idx="0">
              <a:schemeClr val="accent1"/>
            </a:effectRef>
            <a:fontRef idx="minor"/>
          </p:style>
        </p:sp>
        <p:sp>
          <p:nvSpPr>
            <p:cNvPr id="177" name="CustomShape 8"/>
            <p:cNvSpPr/>
            <p:nvPr/>
          </p:nvSpPr>
          <p:spPr>
            <a:xfrm rot="5400000">
              <a:off x="5923800" y="240840"/>
              <a:ext cx="345600" cy="12191040"/>
            </a:xfrm>
            <a:prstGeom prst="rect">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grpSp>
      <p:pic>
        <p:nvPicPr>
          <p:cNvPr id="178" name="" descr=""/>
          <p:cNvPicPr/>
          <p:nvPr/>
        </p:nvPicPr>
        <p:blipFill>
          <a:blip r:embed="rId1"/>
          <a:stretch/>
        </p:blipFill>
        <p:spPr>
          <a:xfrm>
            <a:off x="0" y="0"/>
            <a:ext cx="12191040" cy="6846840"/>
          </a:xfrm>
          <a:prstGeom prst="rect">
            <a:avLst/>
          </a:prstGeom>
          <a:ln w="0">
            <a:noFill/>
          </a:ln>
        </p:spPr>
      </p:pic>
      <p:pic>
        <p:nvPicPr>
          <p:cNvPr id="179" name="" descr=""/>
          <p:cNvPicPr/>
          <p:nvPr/>
        </p:nvPicPr>
        <p:blipFill>
          <a:blip r:embed="rId2"/>
          <a:stretch/>
        </p:blipFill>
        <p:spPr>
          <a:xfrm>
            <a:off x="4111200" y="981720"/>
            <a:ext cx="1576080" cy="49215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0" name="Group 1"/>
          <p:cNvGrpSpPr/>
          <p:nvPr/>
        </p:nvGrpSpPr>
        <p:grpSpPr>
          <a:xfrm>
            <a:off x="1080" y="0"/>
            <a:ext cx="12191040" cy="1038960"/>
            <a:chOff x="1080" y="0"/>
            <a:chExt cx="12191040" cy="1038960"/>
          </a:xfrm>
        </p:grpSpPr>
        <p:sp>
          <p:nvSpPr>
            <p:cNvPr id="181" name="CustomShape 2"/>
            <p:cNvSpPr/>
            <p:nvPr/>
          </p:nvSpPr>
          <p:spPr>
            <a:xfrm rot="5400000">
              <a:off x="5923800" y="-5922720"/>
              <a:ext cx="345600" cy="12191040"/>
            </a:xfrm>
            <a:prstGeom prst="rect">
              <a:avLst/>
            </a:prstGeom>
            <a:solidFill>
              <a:srgbClr val="f3ead9"/>
            </a:solidFill>
            <a:ln>
              <a:noFill/>
            </a:ln>
          </p:spPr>
          <p:style>
            <a:lnRef idx="2">
              <a:schemeClr val="accent1">
                <a:shade val="50000"/>
              </a:schemeClr>
            </a:lnRef>
            <a:fillRef idx="1">
              <a:schemeClr val="accent1"/>
            </a:fillRef>
            <a:effectRef idx="0">
              <a:schemeClr val="accent1"/>
            </a:effectRef>
            <a:fontRef idx="minor"/>
          </p:style>
        </p:sp>
        <p:sp>
          <p:nvSpPr>
            <p:cNvPr id="182" name="CustomShape 3"/>
            <p:cNvSpPr/>
            <p:nvPr/>
          </p:nvSpPr>
          <p:spPr>
            <a:xfrm rot="5400000">
              <a:off x="5923800" y="-5229360"/>
              <a:ext cx="345600" cy="12191040"/>
            </a:xfrm>
            <a:prstGeom prst="rect">
              <a:avLst/>
            </a:prstGeom>
            <a:solidFill>
              <a:srgbClr val="e6e3e2"/>
            </a:solidFill>
            <a:ln>
              <a:noFill/>
            </a:ln>
          </p:spPr>
          <p:style>
            <a:lnRef idx="2">
              <a:schemeClr val="accent1">
                <a:shade val="50000"/>
              </a:schemeClr>
            </a:lnRef>
            <a:fillRef idx="1">
              <a:schemeClr val="accent1"/>
            </a:fillRef>
            <a:effectRef idx="0">
              <a:schemeClr val="accent1"/>
            </a:effectRef>
            <a:fontRef idx="minor"/>
          </p:style>
        </p:sp>
        <p:sp>
          <p:nvSpPr>
            <p:cNvPr id="183" name="CustomShape 4"/>
            <p:cNvSpPr/>
            <p:nvPr/>
          </p:nvSpPr>
          <p:spPr>
            <a:xfrm rot="5400000">
              <a:off x="5923800" y="-5576040"/>
              <a:ext cx="345600" cy="12191040"/>
            </a:xfrm>
            <a:prstGeom prst="rect">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grpSp>
      <p:grpSp>
        <p:nvGrpSpPr>
          <p:cNvPr id="184" name="Group 5"/>
          <p:cNvGrpSpPr/>
          <p:nvPr/>
        </p:nvGrpSpPr>
        <p:grpSpPr>
          <a:xfrm>
            <a:off x="1080" y="5817600"/>
            <a:ext cx="12191040" cy="1038600"/>
            <a:chOff x="1080" y="5817600"/>
            <a:chExt cx="12191040" cy="1038600"/>
          </a:xfrm>
        </p:grpSpPr>
        <p:sp>
          <p:nvSpPr>
            <p:cNvPr id="185" name="CustomShape 6"/>
            <p:cNvSpPr/>
            <p:nvPr/>
          </p:nvSpPr>
          <p:spPr>
            <a:xfrm rot="5400000">
              <a:off x="5923800" y="-105120"/>
              <a:ext cx="345600" cy="12191040"/>
            </a:xfrm>
            <a:prstGeom prst="rect">
              <a:avLst/>
            </a:prstGeom>
            <a:solidFill>
              <a:srgbClr val="f3ead9"/>
            </a:solidFill>
            <a:ln>
              <a:noFill/>
            </a:ln>
          </p:spPr>
          <p:style>
            <a:lnRef idx="2">
              <a:schemeClr val="accent1">
                <a:shade val="50000"/>
              </a:schemeClr>
            </a:lnRef>
            <a:fillRef idx="1">
              <a:schemeClr val="accent1"/>
            </a:fillRef>
            <a:effectRef idx="0">
              <a:schemeClr val="accent1"/>
            </a:effectRef>
            <a:fontRef idx="minor"/>
          </p:style>
        </p:sp>
        <p:sp>
          <p:nvSpPr>
            <p:cNvPr id="186" name="CustomShape 7"/>
            <p:cNvSpPr/>
            <p:nvPr/>
          </p:nvSpPr>
          <p:spPr>
            <a:xfrm rot="5400000">
              <a:off x="5923800" y="587520"/>
              <a:ext cx="345600" cy="12191040"/>
            </a:xfrm>
            <a:prstGeom prst="rect">
              <a:avLst/>
            </a:prstGeom>
            <a:solidFill>
              <a:srgbClr val="e6e3e2"/>
            </a:solidFill>
            <a:ln>
              <a:noFill/>
            </a:ln>
          </p:spPr>
          <p:style>
            <a:lnRef idx="2">
              <a:schemeClr val="accent1">
                <a:shade val="50000"/>
              </a:schemeClr>
            </a:lnRef>
            <a:fillRef idx="1">
              <a:schemeClr val="accent1"/>
            </a:fillRef>
            <a:effectRef idx="0">
              <a:schemeClr val="accent1"/>
            </a:effectRef>
            <a:fontRef idx="minor"/>
          </p:style>
        </p:sp>
        <p:sp>
          <p:nvSpPr>
            <p:cNvPr id="187" name="CustomShape 8"/>
            <p:cNvSpPr/>
            <p:nvPr/>
          </p:nvSpPr>
          <p:spPr>
            <a:xfrm rot="5400000">
              <a:off x="5923800" y="240840"/>
              <a:ext cx="345600" cy="12191040"/>
            </a:xfrm>
            <a:prstGeom prst="rect">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grpSp>
      <p:sp>
        <p:nvSpPr>
          <p:cNvPr id="188" name="CustomShape 9"/>
          <p:cNvSpPr/>
          <p:nvPr/>
        </p:nvSpPr>
        <p:spPr>
          <a:xfrm>
            <a:off x="1485720" y="2586600"/>
            <a:ext cx="8692560" cy="10040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zh-TW" sz="6000" spc="-1" strike="noStrike">
                <a:solidFill>
                  <a:srgbClr val="000000"/>
                </a:solidFill>
                <a:latin typeface="思源宋体 CN SemiBold"/>
                <a:ea typeface="思源宋体 CN SemiBold"/>
              </a:rPr>
              <a:t>Ｔ</a:t>
            </a:r>
            <a:r>
              <a:rPr b="0" lang="en-US" sz="6000" spc="-1" strike="noStrike">
                <a:solidFill>
                  <a:srgbClr val="000000"/>
                </a:solidFill>
                <a:latin typeface="思源宋体 CN SemiBold"/>
                <a:ea typeface="思源宋体 CN SemiBold"/>
              </a:rPr>
              <a:t>hank  you.</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562920" y="4199760"/>
            <a:ext cx="383760" cy="36504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88" name="CustomShape 2"/>
          <p:cNvSpPr/>
          <p:nvPr/>
        </p:nvSpPr>
        <p:spPr>
          <a:xfrm>
            <a:off x="6724080" y="1735200"/>
            <a:ext cx="691200" cy="691200"/>
          </a:xfrm>
          <a:prstGeom prst="ellipse">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sp>
        <p:nvSpPr>
          <p:cNvPr id="89" name="CustomShape 3"/>
          <p:cNvSpPr/>
          <p:nvPr/>
        </p:nvSpPr>
        <p:spPr>
          <a:xfrm>
            <a:off x="6808320" y="1734480"/>
            <a:ext cx="522720" cy="6382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zh-TW" sz="3600" spc="293" strike="noStrike">
                <a:solidFill>
                  <a:srgbClr val="ffffff"/>
                </a:solidFill>
                <a:latin typeface="Microsoft JhengHei"/>
                <a:ea typeface="Microsoft JhengHei"/>
              </a:rPr>
              <a:t>壹</a:t>
            </a:r>
            <a:endParaRPr b="0" lang="en-US" sz="3600" spc="-1" strike="noStrike">
              <a:latin typeface="Arial"/>
            </a:endParaRPr>
          </a:p>
        </p:txBody>
      </p:sp>
      <p:sp>
        <p:nvSpPr>
          <p:cNvPr id="90" name="CustomShape 4"/>
          <p:cNvSpPr/>
          <p:nvPr/>
        </p:nvSpPr>
        <p:spPr>
          <a:xfrm>
            <a:off x="6724080" y="3326400"/>
            <a:ext cx="691200" cy="691200"/>
          </a:xfrm>
          <a:prstGeom prst="ellipse">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sp>
        <p:nvSpPr>
          <p:cNvPr id="91" name="CustomShape 5"/>
          <p:cNvSpPr/>
          <p:nvPr/>
        </p:nvSpPr>
        <p:spPr>
          <a:xfrm>
            <a:off x="6808320" y="3325680"/>
            <a:ext cx="522720" cy="6382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zh-TW" sz="3600" spc="293" strike="noStrike">
                <a:solidFill>
                  <a:srgbClr val="ffffff"/>
                </a:solidFill>
                <a:latin typeface="Microsoft JhengHei"/>
                <a:ea typeface="Microsoft JhengHei"/>
              </a:rPr>
              <a:t>貳</a:t>
            </a:r>
            <a:endParaRPr b="0" lang="en-US" sz="3600" spc="-1" strike="noStrike">
              <a:latin typeface="Arial"/>
            </a:endParaRPr>
          </a:p>
        </p:txBody>
      </p:sp>
      <p:sp>
        <p:nvSpPr>
          <p:cNvPr id="92" name="CustomShape 6"/>
          <p:cNvSpPr/>
          <p:nvPr/>
        </p:nvSpPr>
        <p:spPr>
          <a:xfrm>
            <a:off x="6724080" y="4882680"/>
            <a:ext cx="691200" cy="691200"/>
          </a:xfrm>
          <a:prstGeom prst="ellipse">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sp>
        <p:nvSpPr>
          <p:cNvPr id="93" name="CustomShape 7"/>
          <p:cNvSpPr/>
          <p:nvPr/>
        </p:nvSpPr>
        <p:spPr>
          <a:xfrm>
            <a:off x="6808320" y="4881960"/>
            <a:ext cx="522720" cy="63828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zh-TW" sz="3600" spc="293" strike="noStrike">
                <a:solidFill>
                  <a:srgbClr val="ffffff"/>
                </a:solidFill>
                <a:latin typeface="Microsoft JhengHei"/>
                <a:ea typeface="Microsoft JhengHei"/>
              </a:rPr>
              <a:t>參</a:t>
            </a:r>
            <a:endParaRPr b="0" lang="en-US" sz="3600" spc="-1" strike="noStrike">
              <a:latin typeface="Arial"/>
            </a:endParaRPr>
          </a:p>
        </p:txBody>
      </p:sp>
      <p:sp>
        <p:nvSpPr>
          <p:cNvPr id="94" name="CustomShape 8"/>
          <p:cNvSpPr/>
          <p:nvPr/>
        </p:nvSpPr>
        <p:spPr>
          <a:xfrm>
            <a:off x="2924640" y="2427840"/>
            <a:ext cx="829800" cy="21006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zh-TW" sz="6600" spc="-1" strike="noStrike">
                <a:solidFill>
                  <a:srgbClr val="000000"/>
                </a:solidFill>
                <a:latin typeface="Microsoft JhengHei"/>
                <a:ea typeface="Microsoft JhengHei"/>
              </a:rPr>
              <a:t>目錄</a:t>
            </a:r>
            <a:endParaRPr b="0" lang="en-US" sz="6600" spc="-1" strike="noStrike">
              <a:latin typeface="Arial"/>
            </a:endParaRPr>
          </a:p>
        </p:txBody>
      </p:sp>
      <p:sp>
        <p:nvSpPr>
          <p:cNvPr id="95" name="CustomShape 9"/>
          <p:cNvSpPr/>
          <p:nvPr/>
        </p:nvSpPr>
        <p:spPr>
          <a:xfrm>
            <a:off x="7542360" y="1797840"/>
            <a:ext cx="2202120" cy="363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zh-TW" sz="1800" spc="293" strike="noStrike">
                <a:solidFill>
                  <a:srgbClr val="000000"/>
                </a:solidFill>
                <a:latin typeface="Microsoft JhengHei"/>
                <a:ea typeface="Microsoft JhengHei"/>
              </a:rPr>
              <a:t>壽險簡介</a:t>
            </a:r>
            <a:endParaRPr b="0" lang="en-US" sz="1800" spc="-1" strike="noStrike">
              <a:latin typeface="Arial"/>
            </a:endParaRPr>
          </a:p>
        </p:txBody>
      </p:sp>
      <p:sp>
        <p:nvSpPr>
          <p:cNvPr id="96" name="CustomShape 10"/>
          <p:cNvSpPr/>
          <p:nvPr/>
        </p:nvSpPr>
        <p:spPr>
          <a:xfrm>
            <a:off x="7542360" y="3479400"/>
            <a:ext cx="1982160" cy="333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zh-TW" sz="1600" spc="293" strike="noStrike">
                <a:solidFill>
                  <a:srgbClr val="000000"/>
                </a:solidFill>
                <a:latin typeface="Microsoft JhengHei"/>
                <a:ea typeface="Microsoft JhengHei"/>
              </a:rPr>
              <a:t>計畫發想</a:t>
            </a:r>
            <a:endParaRPr b="0" lang="en-US" sz="1600" spc="-1" strike="noStrike">
              <a:latin typeface="Arial"/>
            </a:endParaRPr>
          </a:p>
        </p:txBody>
      </p:sp>
      <p:sp>
        <p:nvSpPr>
          <p:cNvPr id="97" name="CustomShape 11"/>
          <p:cNvSpPr/>
          <p:nvPr/>
        </p:nvSpPr>
        <p:spPr>
          <a:xfrm>
            <a:off x="7542360" y="5035680"/>
            <a:ext cx="1982160" cy="333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293" strike="noStrike">
                <a:solidFill>
                  <a:srgbClr val="000000"/>
                </a:solidFill>
                <a:latin typeface="Microsoft JhengHei"/>
                <a:ea typeface="Microsoft JhengHei"/>
              </a:rPr>
              <a:t>Code Demo</a:t>
            </a:r>
            <a:endParaRPr b="0" lang="en-US" sz="1600" spc="-1" strike="noStrike">
              <a:latin typeface="Arial"/>
            </a:endParaRPr>
          </a:p>
        </p:txBody>
      </p:sp>
      <p:grpSp>
        <p:nvGrpSpPr>
          <p:cNvPr id="98" name="Group 12"/>
          <p:cNvGrpSpPr/>
          <p:nvPr/>
        </p:nvGrpSpPr>
        <p:grpSpPr>
          <a:xfrm>
            <a:off x="1080" y="0"/>
            <a:ext cx="12191040" cy="692280"/>
            <a:chOff x="1080" y="0"/>
            <a:chExt cx="12191040" cy="692280"/>
          </a:xfrm>
        </p:grpSpPr>
        <p:sp>
          <p:nvSpPr>
            <p:cNvPr id="99" name="CustomShape 13"/>
            <p:cNvSpPr/>
            <p:nvPr/>
          </p:nvSpPr>
          <p:spPr>
            <a:xfrm rot="5400000">
              <a:off x="5923800" y="-5922720"/>
              <a:ext cx="345600" cy="12191040"/>
            </a:xfrm>
            <a:prstGeom prst="rect">
              <a:avLst/>
            </a:prstGeom>
            <a:solidFill>
              <a:srgbClr val="f3ead9"/>
            </a:solidFill>
            <a:ln>
              <a:noFill/>
            </a:ln>
          </p:spPr>
          <p:style>
            <a:lnRef idx="2">
              <a:schemeClr val="accent1">
                <a:shade val="50000"/>
              </a:schemeClr>
            </a:lnRef>
            <a:fillRef idx="1">
              <a:schemeClr val="accent1"/>
            </a:fillRef>
            <a:effectRef idx="0">
              <a:schemeClr val="accent1"/>
            </a:effectRef>
            <a:fontRef idx="minor"/>
          </p:style>
        </p:sp>
        <p:sp>
          <p:nvSpPr>
            <p:cNvPr id="100" name="CustomShape 14"/>
            <p:cNvSpPr/>
            <p:nvPr/>
          </p:nvSpPr>
          <p:spPr>
            <a:xfrm rot="5400000">
              <a:off x="5923800" y="-5576040"/>
              <a:ext cx="345600" cy="12191040"/>
            </a:xfrm>
            <a:prstGeom prst="rect">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gr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childTnLst>
                  <p:par>
                    <p:cTn id="11" fill="hold">
                      <p:stCondLst>
                        <p:cond delay="0"/>
                      </p:stCondLst>
                      <p:childTnLst>
                        <p:par>
                          <p:cTn id="12" fill="hold">
                            <p:stCondLst>
                              <p:cond delay="0"/>
                            </p:stCondLst>
                            <p:childTnLst>
                              <p:par>
                                <p:cTn id="13" nodeType="withEffect" fill="hold" presetClass="entr" presetID="14" presetSubtype="10">
                                  <p:stCondLst>
                                    <p:cond delay="0"/>
                                  </p:stCondLst>
                                  <p:childTnLst>
                                    <p:set>
                                      <p:cBhvr>
                                        <p:cTn id="14" dur="1" fill="hold">
                                          <p:stCondLst>
                                            <p:cond delay="0"/>
                                          </p:stCondLst>
                                        </p:cTn>
                                        <p:tgtEl>
                                          <p:spTgt spid="88"/>
                                        </p:tgtEl>
                                        <p:attrNameLst>
                                          <p:attrName>style.visibility</p:attrName>
                                        </p:attrNameLst>
                                      </p:cBhvr>
                                      <p:to>
                                        <p:strVal val="visible"/>
                                      </p:to>
                                    </p:set>
                                    <p:animEffect filter="randombar(horizontal)" transition="in">
                                      <p:cBhvr additive="repl">
                                        <p:cTn id="15" dur="500"/>
                                        <p:tgtEl>
                                          <p:spTgt spid="88"/>
                                        </p:tgtEl>
                                      </p:cBhvr>
                                    </p:animEffect>
                                  </p:childTnLst>
                                </p:cTn>
                              </p:par>
                              <p:par>
                                <p:cTn id="16" nodeType="withEffect" fill="hold" presetClass="entr" presetID="14" presetSubtype="10">
                                  <p:stCondLst>
                                    <p:cond delay="0"/>
                                  </p:stCondLst>
                                  <p:childTnLst>
                                    <p:set>
                                      <p:cBhvr>
                                        <p:cTn id="17" dur="1" fill="hold">
                                          <p:stCondLst>
                                            <p:cond delay="0"/>
                                          </p:stCondLst>
                                        </p:cTn>
                                        <p:tgtEl>
                                          <p:spTgt spid="89"/>
                                        </p:tgtEl>
                                        <p:attrNameLst>
                                          <p:attrName>style.visibility</p:attrName>
                                        </p:attrNameLst>
                                      </p:cBhvr>
                                      <p:to>
                                        <p:strVal val="visible"/>
                                      </p:to>
                                    </p:set>
                                    <p:animEffect filter="randombar(horizontal)" transition="in">
                                      <p:cBhvr additive="repl">
                                        <p:cTn id="18" dur="500"/>
                                        <p:tgtEl>
                                          <p:spTgt spid="89"/>
                                        </p:tgtEl>
                                      </p:cBhvr>
                                    </p:animEffect>
                                  </p:childTnLst>
                                </p:cTn>
                              </p:par>
                              <p:par>
                                <p:cTn id="19" nodeType="withEffect" fill="hold" presetClass="entr" presetID="14" presetSubtype="10">
                                  <p:stCondLst>
                                    <p:cond delay="0"/>
                                  </p:stCondLst>
                                  <p:childTnLst>
                                    <p:set>
                                      <p:cBhvr>
                                        <p:cTn id="20" dur="1" fill="hold">
                                          <p:stCondLst>
                                            <p:cond delay="0"/>
                                          </p:stCondLst>
                                        </p:cTn>
                                        <p:tgtEl>
                                          <p:spTgt spid="90"/>
                                        </p:tgtEl>
                                        <p:attrNameLst>
                                          <p:attrName>style.visibility</p:attrName>
                                        </p:attrNameLst>
                                      </p:cBhvr>
                                      <p:to>
                                        <p:strVal val="visible"/>
                                      </p:to>
                                    </p:set>
                                    <p:animEffect filter="randombar(horizontal)" transition="in">
                                      <p:cBhvr additive="repl">
                                        <p:cTn id="21" dur="500"/>
                                        <p:tgtEl>
                                          <p:spTgt spid="90"/>
                                        </p:tgtEl>
                                      </p:cBhvr>
                                    </p:animEffect>
                                  </p:childTnLst>
                                </p:cTn>
                              </p:par>
                              <p:par>
                                <p:cTn id="22" nodeType="withEffect" fill="hold" presetClass="entr" presetID="14" presetSubtype="10">
                                  <p:stCondLst>
                                    <p:cond delay="0"/>
                                  </p:stCondLst>
                                  <p:childTnLst>
                                    <p:set>
                                      <p:cBhvr>
                                        <p:cTn id="23" dur="1" fill="hold">
                                          <p:stCondLst>
                                            <p:cond delay="0"/>
                                          </p:stCondLst>
                                        </p:cTn>
                                        <p:tgtEl>
                                          <p:spTgt spid="91"/>
                                        </p:tgtEl>
                                        <p:attrNameLst>
                                          <p:attrName>style.visibility</p:attrName>
                                        </p:attrNameLst>
                                      </p:cBhvr>
                                      <p:to>
                                        <p:strVal val="visible"/>
                                      </p:to>
                                    </p:set>
                                    <p:animEffect filter="randombar(horizontal)" transition="in">
                                      <p:cBhvr additive="repl">
                                        <p:cTn id="24" dur="500"/>
                                        <p:tgtEl>
                                          <p:spTgt spid="91"/>
                                        </p:tgtEl>
                                      </p:cBhvr>
                                    </p:animEffect>
                                  </p:childTnLst>
                                </p:cTn>
                              </p:par>
                              <p:par>
                                <p:cTn id="25" nodeType="withEffect" fill="hold" presetClass="entr" presetID="14" presetSubtype="10">
                                  <p:stCondLst>
                                    <p:cond delay="0"/>
                                  </p:stCondLst>
                                  <p:childTnLst>
                                    <p:set>
                                      <p:cBhvr>
                                        <p:cTn id="26" dur="1" fill="hold">
                                          <p:stCondLst>
                                            <p:cond delay="0"/>
                                          </p:stCondLst>
                                        </p:cTn>
                                        <p:tgtEl>
                                          <p:spTgt spid="92"/>
                                        </p:tgtEl>
                                        <p:attrNameLst>
                                          <p:attrName>style.visibility</p:attrName>
                                        </p:attrNameLst>
                                      </p:cBhvr>
                                      <p:to>
                                        <p:strVal val="visible"/>
                                      </p:to>
                                    </p:set>
                                    <p:animEffect filter="randombar(horizontal)" transition="in">
                                      <p:cBhvr additive="repl">
                                        <p:cTn id="27" dur="500"/>
                                        <p:tgtEl>
                                          <p:spTgt spid="92"/>
                                        </p:tgtEl>
                                      </p:cBhvr>
                                    </p:animEffect>
                                  </p:childTnLst>
                                </p:cTn>
                              </p:par>
                              <p:par>
                                <p:cTn id="28" nodeType="withEffect" fill="hold" presetClass="entr" presetID="14" presetSubtype="10">
                                  <p:stCondLst>
                                    <p:cond delay="0"/>
                                  </p:stCondLst>
                                  <p:childTnLst>
                                    <p:set>
                                      <p:cBhvr>
                                        <p:cTn id="29" dur="1" fill="hold">
                                          <p:stCondLst>
                                            <p:cond delay="0"/>
                                          </p:stCondLst>
                                        </p:cTn>
                                        <p:tgtEl>
                                          <p:spTgt spid="93"/>
                                        </p:tgtEl>
                                        <p:attrNameLst>
                                          <p:attrName>style.visibility</p:attrName>
                                        </p:attrNameLst>
                                      </p:cBhvr>
                                      <p:to>
                                        <p:strVal val="visible"/>
                                      </p:to>
                                    </p:set>
                                    <p:animEffect filter="randombar(horizontal)" transition="in">
                                      <p:cBhvr additive="repl">
                                        <p:cTn id="30" dur="500"/>
                                        <p:tgtEl>
                                          <p:spTgt spid="93"/>
                                        </p:tgtEl>
                                      </p:cBhvr>
                                    </p:animEffect>
                                  </p:childTnLst>
                                </p:cTn>
                              </p:par>
                            </p:childTnLst>
                          </p:cTn>
                        </p:par>
                        <p:par>
                          <p:cTn id="31" fill="hold">
                            <p:stCondLst>
                              <p:cond delay="500"/>
                            </p:stCondLst>
                            <p:childTnLst>
                              <p:par>
                                <p:cTn id="32" nodeType="afterEffect" fill="hold" presetClass="entr" presetID="14" presetSubtype="10">
                                  <p:stCondLst>
                                    <p:cond delay="0"/>
                                  </p:stCondLst>
                                  <p:childTnLst>
                                    <p:set>
                                      <p:cBhvr>
                                        <p:cTn id="33" dur="1" fill="hold">
                                          <p:stCondLst>
                                            <p:cond delay="0"/>
                                          </p:stCondLst>
                                        </p:cTn>
                                        <p:tgtEl>
                                          <p:spTgt spid="94"/>
                                        </p:tgtEl>
                                        <p:attrNameLst>
                                          <p:attrName>style.visibility</p:attrName>
                                        </p:attrNameLst>
                                      </p:cBhvr>
                                      <p:to>
                                        <p:strVal val="visible"/>
                                      </p:to>
                                    </p:set>
                                    <p:animEffect filter="randombar(horizontal)" transition="in">
                                      <p:cBhvr additive="repl">
                                        <p:cTn id="34" dur="500"/>
                                        <p:tgtEl>
                                          <p:spTgt spid="94"/>
                                        </p:tgtEl>
                                      </p:cBhvr>
                                    </p:animEffect>
                                  </p:childTnLst>
                                </p:cTn>
                              </p:par>
                              <p:par>
                                <p:cTn id="35" nodeType="withEffect" fill="hold" presetClass="entr" presetID="42">
                                  <p:stCondLst>
                                    <p:cond delay="0"/>
                                  </p:stCondLst>
                                  <p:childTnLst>
                                    <p:set>
                                      <p:cBhvr>
                                        <p:cTn id="36" dur="1" fill="hold">
                                          <p:stCondLst>
                                            <p:cond delay="0"/>
                                          </p:stCondLst>
                                        </p:cTn>
                                        <p:tgtEl>
                                          <p:spTgt spid="95"/>
                                        </p:tgtEl>
                                        <p:attrNameLst>
                                          <p:attrName>style.visibility</p:attrName>
                                        </p:attrNameLst>
                                      </p:cBhvr>
                                      <p:to>
                                        <p:strVal val="visible"/>
                                      </p:to>
                                    </p:set>
                                    <p:animEffect filter="fade" transition="in">
                                      <p:cBhvr additive="repl">
                                        <p:cTn id="37" dur="1000"/>
                                        <p:tgtEl>
                                          <p:spTgt spid="95"/>
                                        </p:tgtEl>
                                      </p:cBhvr>
                                    </p:animEffect>
                                    <p:anim calcmode="lin" valueType="num">
                                      <p:cBhvr additive="repl">
                                        <p:cTn id="38" dur="1000" fill="hold"/>
                                        <p:tgtEl>
                                          <p:spTgt spid="95"/>
                                        </p:tgtEl>
                                        <p:attrNameLst>
                                          <p:attrName>ppt_x</p:attrName>
                                        </p:attrNameLst>
                                      </p:cBhvr>
                                      <p:tavLst>
                                        <p:tav tm="0">
                                          <p:val>
                                            <p:strVal val="#ppt_x"/>
                                          </p:val>
                                        </p:tav>
                                        <p:tav tm="100000">
                                          <p:val>
                                            <p:strVal val="#ppt_x"/>
                                          </p:val>
                                        </p:tav>
                                      </p:tavLst>
                                    </p:anim>
                                    <p:anim calcmode="lin" valueType="num">
                                      <p:cBhvr additive="repl">
                                        <p:cTn id="39" dur="1000" fill="hold"/>
                                        <p:tgtEl>
                                          <p:spTgt spid="95"/>
                                        </p:tgtEl>
                                        <p:attrNameLst>
                                          <p:attrName>ppt_y</p:attrName>
                                        </p:attrNameLst>
                                      </p:cBhvr>
                                      <p:tavLst>
                                        <p:tav tm="0">
                                          <p:val>
                                            <p:strVal val="#ppt_y+.1"/>
                                          </p:val>
                                        </p:tav>
                                        <p:tav tm="100000">
                                          <p:val>
                                            <p:strVal val="#ppt_y"/>
                                          </p:val>
                                        </p:tav>
                                      </p:tavLst>
                                    </p:anim>
                                  </p:childTnLst>
                                </p:cTn>
                              </p:par>
                              <p:par>
                                <p:cTn id="40" nodeType="withEffect" fill="hold" presetClass="entr" presetID="42">
                                  <p:stCondLst>
                                    <p:cond delay="0"/>
                                  </p:stCondLst>
                                  <p:childTnLst>
                                    <p:set>
                                      <p:cBhvr>
                                        <p:cTn id="41" dur="1" fill="hold">
                                          <p:stCondLst>
                                            <p:cond delay="0"/>
                                          </p:stCondLst>
                                        </p:cTn>
                                        <p:tgtEl>
                                          <p:spTgt spid="96"/>
                                        </p:tgtEl>
                                        <p:attrNameLst>
                                          <p:attrName>style.visibility</p:attrName>
                                        </p:attrNameLst>
                                      </p:cBhvr>
                                      <p:to>
                                        <p:strVal val="visible"/>
                                      </p:to>
                                    </p:set>
                                    <p:animEffect filter="fade" transition="in">
                                      <p:cBhvr additive="repl">
                                        <p:cTn id="42" dur="1000"/>
                                        <p:tgtEl>
                                          <p:spTgt spid="96"/>
                                        </p:tgtEl>
                                      </p:cBhvr>
                                    </p:animEffect>
                                    <p:anim calcmode="lin" valueType="num">
                                      <p:cBhvr additive="repl">
                                        <p:cTn id="43" dur="1000" fill="hold"/>
                                        <p:tgtEl>
                                          <p:spTgt spid="96"/>
                                        </p:tgtEl>
                                        <p:attrNameLst>
                                          <p:attrName>ppt_x</p:attrName>
                                        </p:attrNameLst>
                                      </p:cBhvr>
                                      <p:tavLst>
                                        <p:tav tm="0">
                                          <p:val>
                                            <p:strVal val="#ppt_x"/>
                                          </p:val>
                                        </p:tav>
                                        <p:tav tm="100000">
                                          <p:val>
                                            <p:strVal val="#ppt_x"/>
                                          </p:val>
                                        </p:tav>
                                      </p:tavLst>
                                    </p:anim>
                                    <p:anim calcmode="lin" valueType="num">
                                      <p:cBhvr additive="repl">
                                        <p:cTn id="44" dur="1000" fill="hold"/>
                                        <p:tgtEl>
                                          <p:spTgt spid="96"/>
                                        </p:tgtEl>
                                        <p:attrNameLst>
                                          <p:attrName>ppt_y</p:attrName>
                                        </p:attrNameLst>
                                      </p:cBhvr>
                                      <p:tavLst>
                                        <p:tav tm="0">
                                          <p:val>
                                            <p:strVal val="#ppt_y+.1"/>
                                          </p:val>
                                        </p:tav>
                                        <p:tav tm="100000">
                                          <p:val>
                                            <p:strVal val="#ppt_y"/>
                                          </p:val>
                                        </p:tav>
                                      </p:tavLst>
                                    </p:anim>
                                  </p:childTnLst>
                                </p:cTn>
                              </p:par>
                              <p:par>
                                <p:cTn id="45" nodeType="withEffect" fill="hold" presetClass="entr" presetID="42">
                                  <p:stCondLst>
                                    <p:cond delay="0"/>
                                  </p:stCondLst>
                                  <p:childTnLst>
                                    <p:set>
                                      <p:cBhvr>
                                        <p:cTn id="46" dur="1" fill="hold">
                                          <p:stCondLst>
                                            <p:cond delay="0"/>
                                          </p:stCondLst>
                                        </p:cTn>
                                        <p:tgtEl>
                                          <p:spTgt spid="97"/>
                                        </p:tgtEl>
                                        <p:attrNameLst>
                                          <p:attrName>style.visibility</p:attrName>
                                        </p:attrNameLst>
                                      </p:cBhvr>
                                      <p:to>
                                        <p:strVal val="visible"/>
                                      </p:to>
                                    </p:set>
                                    <p:animEffect filter="fade" transition="in">
                                      <p:cBhvr additive="repl">
                                        <p:cTn id="47" dur="1000"/>
                                        <p:tgtEl>
                                          <p:spTgt spid="97"/>
                                        </p:tgtEl>
                                      </p:cBhvr>
                                    </p:animEffect>
                                    <p:anim calcmode="lin" valueType="num">
                                      <p:cBhvr additive="repl">
                                        <p:cTn id="48" dur="1000" fill="hold"/>
                                        <p:tgtEl>
                                          <p:spTgt spid="97"/>
                                        </p:tgtEl>
                                        <p:attrNameLst>
                                          <p:attrName>ppt_x</p:attrName>
                                        </p:attrNameLst>
                                      </p:cBhvr>
                                      <p:tavLst>
                                        <p:tav tm="0">
                                          <p:val>
                                            <p:strVal val="#ppt_x"/>
                                          </p:val>
                                        </p:tav>
                                        <p:tav tm="100000">
                                          <p:val>
                                            <p:strVal val="#ppt_x"/>
                                          </p:val>
                                        </p:tav>
                                      </p:tavLst>
                                    </p:anim>
                                    <p:anim calcmode="lin" valueType="num">
                                      <p:cBhvr additive="repl">
                                        <p:cTn id="49"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1" name="Group 1"/>
          <p:cNvGrpSpPr/>
          <p:nvPr/>
        </p:nvGrpSpPr>
        <p:grpSpPr>
          <a:xfrm>
            <a:off x="1080" y="0"/>
            <a:ext cx="12191040" cy="1038960"/>
            <a:chOff x="1080" y="0"/>
            <a:chExt cx="12191040" cy="1038960"/>
          </a:xfrm>
        </p:grpSpPr>
        <p:sp>
          <p:nvSpPr>
            <p:cNvPr id="102" name="CustomShape 2"/>
            <p:cNvSpPr/>
            <p:nvPr/>
          </p:nvSpPr>
          <p:spPr>
            <a:xfrm rot="5400000">
              <a:off x="5923800" y="-5922720"/>
              <a:ext cx="345600" cy="12191040"/>
            </a:xfrm>
            <a:prstGeom prst="rect">
              <a:avLst/>
            </a:prstGeom>
            <a:solidFill>
              <a:srgbClr val="f3ead9"/>
            </a:solidFill>
            <a:ln>
              <a:noFill/>
            </a:ln>
          </p:spPr>
          <p:style>
            <a:lnRef idx="2">
              <a:schemeClr val="accent1">
                <a:shade val="50000"/>
              </a:schemeClr>
            </a:lnRef>
            <a:fillRef idx="1">
              <a:schemeClr val="accent1"/>
            </a:fillRef>
            <a:effectRef idx="0">
              <a:schemeClr val="accent1"/>
            </a:effectRef>
            <a:fontRef idx="minor"/>
          </p:style>
        </p:sp>
        <p:sp>
          <p:nvSpPr>
            <p:cNvPr id="103" name="CustomShape 3"/>
            <p:cNvSpPr/>
            <p:nvPr/>
          </p:nvSpPr>
          <p:spPr>
            <a:xfrm rot="5400000">
              <a:off x="5923800" y="-5229360"/>
              <a:ext cx="345600" cy="12191040"/>
            </a:xfrm>
            <a:prstGeom prst="rect">
              <a:avLst/>
            </a:prstGeom>
            <a:solidFill>
              <a:srgbClr val="e6e3e2"/>
            </a:solidFill>
            <a:ln>
              <a:noFill/>
            </a:ln>
          </p:spPr>
          <p:style>
            <a:lnRef idx="2">
              <a:schemeClr val="accent1">
                <a:shade val="50000"/>
              </a:schemeClr>
            </a:lnRef>
            <a:fillRef idx="1">
              <a:schemeClr val="accent1"/>
            </a:fillRef>
            <a:effectRef idx="0">
              <a:schemeClr val="accent1"/>
            </a:effectRef>
            <a:fontRef idx="minor"/>
          </p:style>
        </p:sp>
        <p:sp>
          <p:nvSpPr>
            <p:cNvPr id="104" name="CustomShape 4"/>
            <p:cNvSpPr/>
            <p:nvPr/>
          </p:nvSpPr>
          <p:spPr>
            <a:xfrm rot="5400000">
              <a:off x="5923800" y="-5576040"/>
              <a:ext cx="345600" cy="12191040"/>
            </a:xfrm>
            <a:prstGeom prst="rect">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grpSp>
      <p:grpSp>
        <p:nvGrpSpPr>
          <p:cNvPr id="105" name="Group 5"/>
          <p:cNvGrpSpPr/>
          <p:nvPr/>
        </p:nvGrpSpPr>
        <p:grpSpPr>
          <a:xfrm>
            <a:off x="1080" y="5817600"/>
            <a:ext cx="12191040" cy="1038600"/>
            <a:chOff x="1080" y="5817600"/>
            <a:chExt cx="12191040" cy="1038600"/>
          </a:xfrm>
        </p:grpSpPr>
        <p:sp>
          <p:nvSpPr>
            <p:cNvPr id="106" name="CustomShape 6"/>
            <p:cNvSpPr/>
            <p:nvPr/>
          </p:nvSpPr>
          <p:spPr>
            <a:xfrm rot="5400000">
              <a:off x="5923800" y="-105120"/>
              <a:ext cx="345600" cy="12191040"/>
            </a:xfrm>
            <a:prstGeom prst="rect">
              <a:avLst/>
            </a:prstGeom>
            <a:solidFill>
              <a:srgbClr val="f3ead9"/>
            </a:solidFill>
            <a:ln>
              <a:noFill/>
            </a:ln>
          </p:spPr>
          <p:style>
            <a:lnRef idx="2">
              <a:schemeClr val="accent1">
                <a:shade val="50000"/>
              </a:schemeClr>
            </a:lnRef>
            <a:fillRef idx="1">
              <a:schemeClr val="accent1"/>
            </a:fillRef>
            <a:effectRef idx="0">
              <a:schemeClr val="accent1"/>
            </a:effectRef>
            <a:fontRef idx="minor"/>
          </p:style>
        </p:sp>
        <p:sp>
          <p:nvSpPr>
            <p:cNvPr id="107" name="CustomShape 7"/>
            <p:cNvSpPr/>
            <p:nvPr/>
          </p:nvSpPr>
          <p:spPr>
            <a:xfrm rot="5400000">
              <a:off x="5923800" y="587520"/>
              <a:ext cx="345600" cy="12191040"/>
            </a:xfrm>
            <a:prstGeom prst="rect">
              <a:avLst/>
            </a:prstGeom>
            <a:solidFill>
              <a:srgbClr val="e6e3e2"/>
            </a:solidFill>
            <a:ln>
              <a:noFill/>
            </a:ln>
          </p:spPr>
          <p:style>
            <a:lnRef idx="2">
              <a:schemeClr val="accent1">
                <a:shade val="50000"/>
              </a:schemeClr>
            </a:lnRef>
            <a:fillRef idx="1">
              <a:schemeClr val="accent1"/>
            </a:fillRef>
            <a:effectRef idx="0">
              <a:schemeClr val="accent1"/>
            </a:effectRef>
            <a:fontRef idx="minor"/>
          </p:style>
        </p:sp>
        <p:sp>
          <p:nvSpPr>
            <p:cNvPr id="108" name="CustomShape 8"/>
            <p:cNvSpPr/>
            <p:nvPr/>
          </p:nvSpPr>
          <p:spPr>
            <a:xfrm rot="5400000">
              <a:off x="5923800" y="240840"/>
              <a:ext cx="345600" cy="12191040"/>
            </a:xfrm>
            <a:prstGeom prst="rect">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grpSp>
      <p:sp>
        <p:nvSpPr>
          <p:cNvPr id="109" name="CustomShape 9"/>
          <p:cNvSpPr/>
          <p:nvPr/>
        </p:nvSpPr>
        <p:spPr>
          <a:xfrm>
            <a:off x="2946600" y="2598120"/>
            <a:ext cx="6297480" cy="820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zh-TW" sz="4800" spc="-1" strike="noStrike">
                <a:solidFill>
                  <a:srgbClr val="000000"/>
                </a:solidFill>
                <a:latin typeface="思源宋体 CN SemiBold"/>
                <a:ea typeface="思源宋体 CN SemiBold"/>
              </a:rPr>
              <a:t>第一部分</a:t>
            </a:r>
            <a:endParaRPr b="0" lang="en-US" sz="4800" spc="-1" strike="noStrike">
              <a:latin typeface="Arial"/>
            </a:endParaRPr>
          </a:p>
        </p:txBody>
      </p:sp>
      <p:sp>
        <p:nvSpPr>
          <p:cNvPr id="110" name="CustomShape 10"/>
          <p:cNvSpPr/>
          <p:nvPr/>
        </p:nvSpPr>
        <p:spPr>
          <a:xfrm>
            <a:off x="4255200" y="3544920"/>
            <a:ext cx="368064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zh-TW" sz="2400" spc="293" strike="noStrike">
                <a:solidFill>
                  <a:srgbClr val="000000"/>
                </a:solidFill>
                <a:latin typeface="Microsoft JhengHei"/>
                <a:ea typeface="Microsoft JhengHei"/>
              </a:rPr>
              <a:t>壽險簡介</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387800" y="2413080"/>
            <a:ext cx="3431160" cy="394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zh-TW" sz="2000" spc="-1" strike="noStrike">
                <a:solidFill>
                  <a:srgbClr val="000000"/>
                </a:solidFill>
                <a:latin typeface="Microsoft JhengHei"/>
                <a:ea typeface="Microsoft JhengHei"/>
              </a:rPr>
              <a:t>身故與完全失能保險金</a:t>
            </a:r>
            <a:endParaRPr b="0" lang="en-US" sz="2000" spc="-1" strike="noStrike">
              <a:latin typeface="Arial"/>
            </a:endParaRPr>
          </a:p>
        </p:txBody>
      </p:sp>
      <p:sp>
        <p:nvSpPr>
          <p:cNvPr id="112" name="CustomShape 2"/>
          <p:cNvSpPr/>
          <p:nvPr/>
        </p:nvSpPr>
        <p:spPr>
          <a:xfrm>
            <a:off x="668880" y="2855880"/>
            <a:ext cx="5148360" cy="1549800"/>
          </a:xfrm>
          <a:prstGeom prst="rect">
            <a:avLst/>
          </a:prstGeom>
          <a:noFill/>
          <a:ln w="0">
            <a:noFill/>
          </a:ln>
        </p:spPr>
        <p:style>
          <a:lnRef idx="0"/>
          <a:fillRef idx="0"/>
          <a:effectRef idx="0"/>
          <a:fontRef idx="minor"/>
        </p:style>
        <p:txBody>
          <a:bodyPr lIns="90000" rIns="90000" tIns="45000" bIns="45000">
            <a:spAutoFit/>
          </a:bodyPr>
          <a:p>
            <a:pPr>
              <a:lnSpc>
                <a:spcPct val="200000"/>
              </a:lnSpc>
            </a:pPr>
            <a:r>
              <a:rPr b="0" lang="zh-TW" sz="1600" spc="-1" strike="noStrike">
                <a:solidFill>
                  <a:srgbClr val="444444"/>
                </a:solidFill>
                <a:latin typeface="Microsoft JhengHei"/>
                <a:ea typeface="Microsoft JhengHei"/>
              </a:rPr>
              <a:t>被保險人於契約有效期間內身故者，按保險金額給付「身故保險金」</a:t>
            </a:r>
            <a:endParaRPr b="0" lang="en-US" sz="1600" spc="-1" strike="noStrike">
              <a:latin typeface="Arial"/>
            </a:endParaRPr>
          </a:p>
          <a:p>
            <a:pPr>
              <a:lnSpc>
                <a:spcPct val="200000"/>
              </a:lnSpc>
            </a:pPr>
            <a:r>
              <a:rPr b="0" lang="zh-TW" sz="1600" spc="-1" strike="noStrike">
                <a:solidFill>
                  <a:srgbClr val="444444"/>
                </a:solidFill>
                <a:latin typeface="Microsoft JhengHei"/>
                <a:ea typeface="Microsoft JhengHei"/>
              </a:rPr>
              <a:t>符合右列條件者，按保險金額給付「完全失能保險金」</a:t>
            </a:r>
            <a:endParaRPr b="0" lang="en-US" sz="1600" spc="-1" strike="noStrike">
              <a:latin typeface="Arial"/>
            </a:endParaRPr>
          </a:p>
        </p:txBody>
      </p:sp>
      <p:sp>
        <p:nvSpPr>
          <p:cNvPr id="113" name="Line 3"/>
          <p:cNvSpPr/>
          <p:nvPr/>
        </p:nvSpPr>
        <p:spPr>
          <a:xfrm>
            <a:off x="6095880" y="1551960"/>
            <a:ext cx="360" cy="4836600"/>
          </a:xfrm>
          <a:prstGeom prst="line">
            <a:avLst/>
          </a:prstGeom>
          <a:ln>
            <a:solidFill>
              <a:srgbClr val="95585d"/>
            </a:solidFill>
            <a:prstDash val="dashDot"/>
            <a:round/>
          </a:ln>
        </p:spPr>
        <p:style>
          <a:lnRef idx="1">
            <a:schemeClr val="accent1"/>
          </a:lnRef>
          <a:fillRef idx="0">
            <a:schemeClr val="accent1"/>
          </a:fillRef>
          <a:effectRef idx="0">
            <a:schemeClr val="accent1"/>
          </a:effectRef>
          <a:fontRef idx="minor"/>
        </p:style>
      </p:sp>
      <p:grpSp>
        <p:nvGrpSpPr>
          <p:cNvPr id="114" name="Group 4"/>
          <p:cNvGrpSpPr/>
          <p:nvPr/>
        </p:nvGrpSpPr>
        <p:grpSpPr>
          <a:xfrm>
            <a:off x="1080" y="0"/>
            <a:ext cx="12191040" cy="692280"/>
            <a:chOff x="1080" y="0"/>
            <a:chExt cx="12191040" cy="692280"/>
          </a:xfrm>
        </p:grpSpPr>
        <p:sp>
          <p:nvSpPr>
            <p:cNvPr id="115" name="CustomShape 5"/>
            <p:cNvSpPr/>
            <p:nvPr/>
          </p:nvSpPr>
          <p:spPr>
            <a:xfrm rot="5400000">
              <a:off x="5923800" y="-5576040"/>
              <a:ext cx="345600" cy="12191040"/>
            </a:xfrm>
            <a:prstGeom prst="rect">
              <a:avLst/>
            </a:prstGeom>
            <a:solidFill>
              <a:srgbClr val="e6e3e2"/>
            </a:solidFill>
            <a:ln>
              <a:noFill/>
            </a:ln>
          </p:spPr>
          <p:style>
            <a:lnRef idx="2">
              <a:schemeClr val="accent1">
                <a:shade val="50000"/>
              </a:schemeClr>
            </a:lnRef>
            <a:fillRef idx="1">
              <a:schemeClr val="accent1"/>
            </a:fillRef>
            <a:effectRef idx="0">
              <a:schemeClr val="accent1"/>
            </a:effectRef>
            <a:fontRef idx="minor"/>
          </p:style>
        </p:sp>
        <p:sp>
          <p:nvSpPr>
            <p:cNvPr id="116" name="CustomShape 6"/>
            <p:cNvSpPr/>
            <p:nvPr/>
          </p:nvSpPr>
          <p:spPr>
            <a:xfrm rot="5400000">
              <a:off x="5923800" y="-5922720"/>
              <a:ext cx="345600" cy="12191040"/>
            </a:xfrm>
            <a:prstGeom prst="rect">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grpSp>
      <p:sp>
        <p:nvSpPr>
          <p:cNvPr id="117" name="CustomShape 7"/>
          <p:cNvSpPr/>
          <p:nvPr/>
        </p:nvSpPr>
        <p:spPr>
          <a:xfrm>
            <a:off x="4732560" y="332640"/>
            <a:ext cx="300276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zh-TW" sz="2400" spc="-1" strike="noStrike">
                <a:solidFill>
                  <a:srgbClr val="000000"/>
                </a:solidFill>
                <a:latin typeface="Microsoft JhengHei"/>
                <a:ea typeface="Microsoft JhengHei"/>
              </a:rPr>
              <a:t>壽險理賠條件與項目</a:t>
            </a:r>
            <a:endParaRPr b="0" lang="en-US" sz="2400" spc="-1" strike="noStrike">
              <a:latin typeface="Arial"/>
            </a:endParaRPr>
          </a:p>
        </p:txBody>
      </p:sp>
      <p:pic>
        <p:nvPicPr>
          <p:cNvPr id="118" name="圖片 14" descr=""/>
          <p:cNvPicPr/>
          <p:nvPr/>
        </p:nvPicPr>
        <p:blipFill>
          <a:blip r:embed="rId1"/>
          <a:srcRect l="30876" t="50011" r="32037" b="6491"/>
          <a:stretch/>
        </p:blipFill>
        <p:spPr>
          <a:xfrm>
            <a:off x="6449040" y="2023920"/>
            <a:ext cx="5580000" cy="3822480"/>
          </a:xfrm>
          <a:prstGeom prst="rect">
            <a:avLst/>
          </a:prstGeom>
          <a:ln w="0">
            <a:noFill/>
          </a:ln>
        </p:spPr>
      </p:pic>
    </p:spTree>
  </p:cSld>
  <mc:AlternateContent>
    <mc:Choice Requires="p14">
      <p:transition spd="slow" p14:dur="2000"/>
    </mc:Choice>
    <mc:Fallback>
      <p:transition spd="slow"/>
    </mc:Fallback>
  </mc:AlternateContent>
  <p:timing>
    <p:tnLst>
      <p:par>
        <p:cTn id="50" dur="indefinite" restart="never" nodeType="tmRoot">
          <p:childTnLst>
            <p:seq>
              <p:cTn id="51" dur="indefinite" nodeType="mainSeq">
                <p:childTnLst>
                  <p:par>
                    <p:cTn id="52" fill="hold">
                      <p:stCondLst>
                        <p:cond delay="0"/>
                      </p:stCondLst>
                      <p:childTnLst>
                        <p:par>
                          <p:cTn id="53" fill="hold">
                            <p:stCondLst>
                              <p:cond delay="0"/>
                            </p:stCondLst>
                            <p:childTnLst>
                              <p:par>
                                <p:cTn id="54" nodeType="afterEffect" fill="hold" presetClass="entr" presetID="42">
                                  <p:stCondLst>
                                    <p:cond delay="0"/>
                                  </p:stCondLst>
                                  <p:childTnLst>
                                    <p:set>
                                      <p:cBhvr>
                                        <p:cTn id="55" dur="1" fill="hold">
                                          <p:stCondLst>
                                            <p:cond delay="0"/>
                                          </p:stCondLst>
                                        </p:cTn>
                                        <p:tgtEl>
                                          <p:spTgt spid="112"/>
                                        </p:tgtEl>
                                        <p:attrNameLst>
                                          <p:attrName>style.visibility</p:attrName>
                                        </p:attrNameLst>
                                      </p:cBhvr>
                                      <p:to>
                                        <p:strVal val="visible"/>
                                      </p:to>
                                    </p:set>
                                    <p:animEffect filter="fade" transition="in">
                                      <p:cBhvr additive="repl">
                                        <p:cTn id="56" dur="1000"/>
                                        <p:tgtEl>
                                          <p:spTgt spid="112"/>
                                        </p:tgtEl>
                                      </p:cBhvr>
                                    </p:animEffect>
                                    <p:anim calcmode="lin" valueType="num">
                                      <p:cBhvr additive="repl">
                                        <p:cTn id="57" dur="1000" fill="hold"/>
                                        <p:tgtEl>
                                          <p:spTgt spid="112"/>
                                        </p:tgtEl>
                                        <p:attrNameLst>
                                          <p:attrName>ppt_x</p:attrName>
                                        </p:attrNameLst>
                                      </p:cBhvr>
                                      <p:tavLst>
                                        <p:tav tm="0">
                                          <p:val>
                                            <p:strVal val="#ppt_x"/>
                                          </p:val>
                                        </p:tav>
                                        <p:tav tm="100000">
                                          <p:val>
                                            <p:strVal val="#ppt_x"/>
                                          </p:val>
                                        </p:tav>
                                      </p:tavLst>
                                    </p:anim>
                                    <p:anim calcmode="lin" valueType="num">
                                      <p:cBhvr additive="repl">
                                        <p:cTn id="58"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9" name="Group 1"/>
          <p:cNvGrpSpPr/>
          <p:nvPr/>
        </p:nvGrpSpPr>
        <p:grpSpPr>
          <a:xfrm>
            <a:off x="1080" y="0"/>
            <a:ext cx="12191040" cy="692280"/>
            <a:chOff x="1080" y="0"/>
            <a:chExt cx="12191040" cy="692280"/>
          </a:xfrm>
        </p:grpSpPr>
        <p:sp>
          <p:nvSpPr>
            <p:cNvPr id="120" name="CustomShape 2"/>
            <p:cNvSpPr/>
            <p:nvPr/>
          </p:nvSpPr>
          <p:spPr>
            <a:xfrm rot="5400000">
              <a:off x="5923800" y="-5576040"/>
              <a:ext cx="345600" cy="12191040"/>
            </a:xfrm>
            <a:prstGeom prst="rect">
              <a:avLst/>
            </a:prstGeom>
            <a:solidFill>
              <a:srgbClr val="e6e3e2"/>
            </a:solidFill>
            <a:ln>
              <a:noFill/>
            </a:ln>
          </p:spPr>
          <p:style>
            <a:lnRef idx="2">
              <a:schemeClr val="accent1">
                <a:shade val="50000"/>
              </a:schemeClr>
            </a:lnRef>
            <a:fillRef idx="1">
              <a:schemeClr val="accent1"/>
            </a:fillRef>
            <a:effectRef idx="0">
              <a:schemeClr val="accent1"/>
            </a:effectRef>
            <a:fontRef idx="minor"/>
          </p:style>
        </p:sp>
        <p:sp>
          <p:nvSpPr>
            <p:cNvPr id="121" name="CustomShape 3"/>
            <p:cNvSpPr/>
            <p:nvPr/>
          </p:nvSpPr>
          <p:spPr>
            <a:xfrm rot="5400000">
              <a:off x="5923800" y="-5922720"/>
              <a:ext cx="345600" cy="12191040"/>
            </a:xfrm>
            <a:prstGeom prst="rect">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grpSp>
      <p:sp>
        <p:nvSpPr>
          <p:cNvPr id="122" name="CustomShape 4"/>
          <p:cNvSpPr/>
          <p:nvPr/>
        </p:nvSpPr>
        <p:spPr>
          <a:xfrm>
            <a:off x="4732560" y="332640"/>
            <a:ext cx="272592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zh-TW" sz="2400" spc="-1" strike="noStrike">
                <a:solidFill>
                  <a:srgbClr val="000000"/>
                </a:solidFill>
                <a:latin typeface="Microsoft JhengHei"/>
                <a:ea typeface="Microsoft JhengHei"/>
              </a:rPr>
              <a:t>壽險與其重要性</a:t>
            </a:r>
            <a:endParaRPr b="0" lang="en-US" sz="2400" spc="-1" strike="noStrike">
              <a:latin typeface="Arial"/>
            </a:endParaRPr>
          </a:p>
        </p:txBody>
      </p:sp>
      <p:sp>
        <p:nvSpPr>
          <p:cNvPr id="123" name="CustomShape 5"/>
          <p:cNvSpPr/>
          <p:nvPr/>
        </p:nvSpPr>
        <p:spPr>
          <a:xfrm>
            <a:off x="673920" y="950400"/>
            <a:ext cx="11224440" cy="1549800"/>
          </a:xfrm>
          <a:prstGeom prst="rect">
            <a:avLst/>
          </a:prstGeom>
          <a:noFill/>
          <a:ln w="0">
            <a:noFill/>
          </a:ln>
        </p:spPr>
        <p:style>
          <a:lnRef idx="0"/>
          <a:fillRef idx="0"/>
          <a:effectRef idx="0"/>
          <a:fontRef idx="minor"/>
        </p:style>
        <p:txBody>
          <a:bodyPr lIns="90000" rIns="90000" tIns="45000" bIns="45000">
            <a:spAutoFit/>
          </a:bodyPr>
          <a:p>
            <a:pPr>
              <a:lnSpc>
                <a:spcPct val="200000"/>
              </a:lnSpc>
            </a:pPr>
            <a:r>
              <a:rPr b="0" lang="zh-TW" sz="1600" spc="-1" strike="noStrike">
                <a:solidFill>
                  <a:srgbClr val="000000"/>
                </a:solidFill>
                <a:latin typeface="Microsoft JhengHei"/>
                <a:ea typeface="Microsoft JhengHei"/>
              </a:rPr>
              <a:t>拜媒體頻繁的報導所賜，民眾總以為意外事故發生機率很高，但</a:t>
            </a:r>
            <a:r>
              <a:rPr b="0" lang="zh-TW" sz="1600" spc="-1" strike="noStrike">
                <a:solidFill>
                  <a:srgbClr val="c00000"/>
                </a:solidFill>
                <a:latin typeface="Microsoft JhengHei"/>
                <a:ea typeface="Microsoft JhengHei"/>
              </a:rPr>
              <a:t>疾病</a:t>
            </a:r>
            <a:r>
              <a:rPr b="0" lang="zh-TW" sz="1600" spc="-1" strike="noStrike">
                <a:solidFill>
                  <a:srgbClr val="000000"/>
                </a:solidFill>
                <a:latin typeface="Microsoft JhengHei"/>
                <a:ea typeface="Microsoft JhengHei"/>
              </a:rPr>
              <a:t>才是導致死亡的最大因素。 </a:t>
            </a:r>
            <a:r>
              <a:rPr b="0" lang="en-US" sz="1600" spc="-1" strike="noStrike">
                <a:solidFill>
                  <a:srgbClr val="000000"/>
                </a:solidFill>
                <a:latin typeface="Microsoft JhengHei"/>
                <a:ea typeface="Microsoft JhengHei"/>
              </a:rPr>
              <a:t>25-44</a:t>
            </a:r>
            <a:r>
              <a:rPr b="0" lang="zh-TW" sz="1600" spc="-1" strike="noStrike">
                <a:solidFill>
                  <a:srgbClr val="000000"/>
                </a:solidFill>
                <a:latin typeface="Microsoft JhengHei"/>
                <a:ea typeface="Microsoft JhengHei"/>
              </a:rPr>
              <a:t>歲疾病身故的比例高達</a:t>
            </a:r>
            <a:r>
              <a:rPr b="0" lang="en-US" sz="1600" spc="-1" strike="noStrike">
                <a:solidFill>
                  <a:srgbClr val="000000"/>
                </a:solidFill>
                <a:latin typeface="Microsoft JhengHei"/>
                <a:ea typeface="Microsoft JhengHei"/>
              </a:rPr>
              <a:t>50%</a:t>
            </a:r>
            <a:r>
              <a:rPr b="0" lang="zh-TW" sz="1600" spc="-1" strike="noStrike">
                <a:solidFill>
                  <a:srgbClr val="000000"/>
                </a:solidFill>
                <a:latin typeface="Microsoft JhengHei"/>
                <a:ea typeface="Microsoft JhengHei"/>
              </a:rPr>
              <a:t>，</a:t>
            </a:r>
            <a:r>
              <a:rPr b="0" lang="en-US" sz="1600" spc="-1" strike="noStrike">
                <a:solidFill>
                  <a:srgbClr val="000000"/>
                </a:solidFill>
                <a:latin typeface="Microsoft JhengHei"/>
                <a:ea typeface="Microsoft JhengHei"/>
              </a:rPr>
              <a:t>45-64</a:t>
            </a:r>
            <a:r>
              <a:rPr b="0" lang="zh-TW" sz="1600" spc="-1" strike="noStrike">
                <a:solidFill>
                  <a:srgbClr val="000000"/>
                </a:solidFill>
                <a:latin typeface="Microsoft JhengHei"/>
                <a:ea typeface="Microsoft JhengHei"/>
              </a:rPr>
              <a:t>歲更是提高到</a:t>
            </a:r>
            <a:r>
              <a:rPr b="0" lang="en-US" sz="1600" spc="-1" strike="noStrike">
                <a:solidFill>
                  <a:srgbClr val="000000"/>
                </a:solidFill>
                <a:latin typeface="Microsoft JhengHei"/>
                <a:ea typeface="Microsoft JhengHei"/>
              </a:rPr>
              <a:t>75%</a:t>
            </a:r>
            <a:r>
              <a:rPr b="0" lang="zh-TW" sz="1600" spc="-1" strike="noStrike">
                <a:solidFill>
                  <a:srgbClr val="000000"/>
                </a:solidFill>
                <a:latin typeface="Microsoft JhengHei"/>
                <a:ea typeface="Microsoft JhengHei"/>
              </a:rPr>
              <a:t>。 若是認為意外比較容易發生，想以意外險來取代壽險，那麼你將會有一半以上的機率一無所獲， 除非你能決定你要怎麼死，不然你的家人依然暴露在財務危機的風險之中。</a:t>
            </a:r>
            <a:endParaRPr b="0" lang="en-US" sz="1600" spc="-1" strike="noStrike">
              <a:latin typeface="Arial"/>
            </a:endParaRPr>
          </a:p>
        </p:txBody>
      </p:sp>
      <p:pic>
        <p:nvPicPr>
          <p:cNvPr id="124" name="圖片 11" descr=""/>
          <p:cNvPicPr/>
          <p:nvPr/>
        </p:nvPicPr>
        <p:blipFill>
          <a:blip r:embed="rId1"/>
          <a:srcRect l="13551" t="28078" r="12044" b="25705"/>
          <a:stretch/>
        </p:blipFill>
        <p:spPr>
          <a:xfrm>
            <a:off x="402840" y="2624040"/>
            <a:ext cx="11385720" cy="4132080"/>
          </a:xfrm>
          <a:prstGeom prst="rect">
            <a:avLst/>
          </a:prstGeom>
          <a:ln w="0">
            <a:noFill/>
          </a:ln>
        </p:spPr>
      </p:pic>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childTnLst>
                  <p:par>
                    <p:cTn id="61" fill="hold">
                      <p:stCondLst>
                        <p:cond delay="0"/>
                      </p:stCondLst>
                      <p:childTnLst>
                        <p:par>
                          <p:cTn id="62" fill="hold">
                            <p:stCondLst>
                              <p:cond delay="0"/>
                            </p:stCondLst>
                            <p:childTnLst>
                              <p:par>
                                <p:cTn id="63" nodeType="afterEffect" fill="hold" presetClass="entr" presetID="42">
                                  <p:stCondLst>
                                    <p:cond delay="0"/>
                                  </p:stCondLst>
                                  <p:childTnLst>
                                    <p:set>
                                      <p:cBhvr>
                                        <p:cTn id="64" dur="1" fill="hold">
                                          <p:stCondLst>
                                            <p:cond delay="0"/>
                                          </p:stCondLst>
                                        </p:cTn>
                                        <p:tgtEl>
                                          <p:spTgt spid="123"/>
                                        </p:tgtEl>
                                        <p:attrNameLst>
                                          <p:attrName>style.visibility</p:attrName>
                                        </p:attrNameLst>
                                      </p:cBhvr>
                                      <p:to>
                                        <p:strVal val="visible"/>
                                      </p:to>
                                    </p:set>
                                    <p:animEffect filter="fade" transition="in">
                                      <p:cBhvr additive="repl">
                                        <p:cTn id="65" dur="1000"/>
                                        <p:tgtEl>
                                          <p:spTgt spid="123"/>
                                        </p:tgtEl>
                                      </p:cBhvr>
                                    </p:animEffect>
                                    <p:anim calcmode="lin" valueType="num">
                                      <p:cBhvr additive="repl">
                                        <p:cTn id="66" dur="1000" fill="hold"/>
                                        <p:tgtEl>
                                          <p:spTgt spid="123"/>
                                        </p:tgtEl>
                                        <p:attrNameLst>
                                          <p:attrName>ppt_x</p:attrName>
                                        </p:attrNameLst>
                                      </p:cBhvr>
                                      <p:tavLst>
                                        <p:tav tm="0">
                                          <p:val>
                                            <p:strVal val="#ppt_x"/>
                                          </p:val>
                                        </p:tav>
                                        <p:tav tm="100000">
                                          <p:val>
                                            <p:strVal val="#ppt_x"/>
                                          </p:val>
                                        </p:tav>
                                      </p:tavLst>
                                    </p:anim>
                                    <p:anim calcmode="lin" valueType="num">
                                      <p:cBhvr additive="repl">
                                        <p:cTn id="67"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5" name="Group 1"/>
          <p:cNvGrpSpPr/>
          <p:nvPr/>
        </p:nvGrpSpPr>
        <p:grpSpPr>
          <a:xfrm>
            <a:off x="1080" y="0"/>
            <a:ext cx="12191040" cy="1038960"/>
            <a:chOff x="1080" y="0"/>
            <a:chExt cx="12191040" cy="1038960"/>
          </a:xfrm>
        </p:grpSpPr>
        <p:sp>
          <p:nvSpPr>
            <p:cNvPr id="126" name="CustomShape 2"/>
            <p:cNvSpPr/>
            <p:nvPr/>
          </p:nvSpPr>
          <p:spPr>
            <a:xfrm rot="5400000">
              <a:off x="5923800" y="-5922720"/>
              <a:ext cx="345600" cy="12191040"/>
            </a:xfrm>
            <a:prstGeom prst="rect">
              <a:avLst/>
            </a:prstGeom>
            <a:solidFill>
              <a:srgbClr val="f3ead9"/>
            </a:solidFill>
            <a:ln>
              <a:noFill/>
            </a:ln>
          </p:spPr>
          <p:style>
            <a:lnRef idx="2">
              <a:schemeClr val="accent1">
                <a:shade val="50000"/>
              </a:schemeClr>
            </a:lnRef>
            <a:fillRef idx="1">
              <a:schemeClr val="accent1"/>
            </a:fillRef>
            <a:effectRef idx="0">
              <a:schemeClr val="accent1"/>
            </a:effectRef>
            <a:fontRef idx="minor"/>
          </p:style>
        </p:sp>
        <p:sp>
          <p:nvSpPr>
            <p:cNvPr id="127" name="CustomShape 3"/>
            <p:cNvSpPr/>
            <p:nvPr/>
          </p:nvSpPr>
          <p:spPr>
            <a:xfrm rot="5400000">
              <a:off x="5923800" y="-5229360"/>
              <a:ext cx="345600" cy="12191040"/>
            </a:xfrm>
            <a:prstGeom prst="rect">
              <a:avLst/>
            </a:prstGeom>
            <a:solidFill>
              <a:srgbClr val="e6e3e2"/>
            </a:solidFill>
            <a:ln>
              <a:noFill/>
            </a:ln>
          </p:spPr>
          <p:style>
            <a:lnRef idx="2">
              <a:schemeClr val="accent1">
                <a:shade val="50000"/>
              </a:schemeClr>
            </a:lnRef>
            <a:fillRef idx="1">
              <a:schemeClr val="accent1"/>
            </a:fillRef>
            <a:effectRef idx="0">
              <a:schemeClr val="accent1"/>
            </a:effectRef>
            <a:fontRef idx="minor"/>
          </p:style>
        </p:sp>
        <p:sp>
          <p:nvSpPr>
            <p:cNvPr id="128" name="CustomShape 4"/>
            <p:cNvSpPr/>
            <p:nvPr/>
          </p:nvSpPr>
          <p:spPr>
            <a:xfrm rot="5400000">
              <a:off x="5923800" y="-5576040"/>
              <a:ext cx="345600" cy="12191040"/>
            </a:xfrm>
            <a:prstGeom prst="rect">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grpSp>
      <p:grpSp>
        <p:nvGrpSpPr>
          <p:cNvPr id="129" name="Group 5"/>
          <p:cNvGrpSpPr/>
          <p:nvPr/>
        </p:nvGrpSpPr>
        <p:grpSpPr>
          <a:xfrm>
            <a:off x="1080" y="5817600"/>
            <a:ext cx="12191040" cy="1038600"/>
            <a:chOff x="1080" y="5817600"/>
            <a:chExt cx="12191040" cy="1038600"/>
          </a:xfrm>
        </p:grpSpPr>
        <p:sp>
          <p:nvSpPr>
            <p:cNvPr id="130" name="CustomShape 6"/>
            <p:cNvSpPr/>
            <p:nvPr/>
          </p:nvSpPr>
          <p:spPr>
            <a:xfrm rot="5400000">
              <a:off x="5923800" y="-105120"/>
              <a:ext cx="345600" cy="12191040"/>
            </a:xfrm>
            <a:prstGeom prst="rect">
              <a:avLst/>
            </a:prstGeom>
            <a:solidFill>
              <a:srgbClr val="f3ead9"/>
            </a:solidFill>
            <a:ln>
              <a:noFill/>
            </a:ln>
          </p:spPr>
          <p:style>
            <a:lnRef idx="2">
              <a:schemeClr val="accent1">
                <a:shade val="50000"/>
              </a:schemeClr>
            </a:lnRef>
            <a:fillRef idx="1">
              <a:schemeClr val="accent1"/>
            </a:fillRef>
            <a:effectRef idx="0">
              <a:schemeClr val="accent1"/>
            </a:effectRef>
            <a:fontRef idx="minor"/>
          </p:style>
        </p:sp>
        <p:sp>
          <p:nvSpPr>
            <p:cNvPr id="131" name="CustomShape 7"/>
            <p:cNvSpPr/>
            <p:nvPr/>
          </p:nvSpPr>
          <p:spPr>
            <a:xfrm rot="5400000">
              <a:off x="5923800" y="587520"/>
              <a:ext cx="345600" cy="12191040"/>
            </a:xfrm>
            <a:prstGeom prst="rect">
              <a:avLst/>
            </a:prstGeom>
            <a:solidFill>
              <a:srgbClr val="e6e3e2"/>
            </a:solidFill>
            <a:ln>
              <a:noFill/>
            </a:ln>
          </p:spPr>
          <p:style>
            <a:lnRef idx="2">
              <a:schemeClr val="accent1">
                <a:shade val="50000"/>
              </a:schemeClr>
            </a:lnRef>
            <a:fillRef idx="1">
              <a:schemeClr val="accent1"/>
            </a:fillRef>
            <a:effectRef idx="0">
              <a:schemeClr val="accent1"/>
            </a:effectRef>
            <a:fontRef idx="minor"/>
          </p:style>
        </p:sp>
        <p:sp>
          <p:nvSpPr>
            <p:cNvPr id="132" name="CustomShape 8"/>
            <p:cNvSpPr/>
            <p:nvPr/>
          </p:nvSpPr>
          <p:spPr>
            <a:xfrm rot="5400000">
              <a:off x="5923800" y="240840"/>
              <a:ext cx="345600" cy="12191040"/>
            </a:xfrm>
            <a:prstGeom prst="rect">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grpSp>
      <p:sp>
        <p:nvSpPr>
          <p:cNvPr id="133" name="CustomShape 9"/>
          <p:cNvSpPr/>
          <p:nvPr/>
        </p:nvSpPr>
        <p:spPr>
          <a:xfrm>
            <a:off x="2209320" y="2381760"/>
            <a:ext cx="7772040" cy="820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zh-TW" sz="4800" spc="-1" strike="noStrike">
                <a:solidFill>
                  <a:srgbClr val="000000"/>
                </a:solidFill>
                <a:latin typeface="思源宋体 CN SemiBold"/>
                <a:ea typeface="思源宋体 CN SemiBold"/>
              </a:rPr>
              <a:t>第二部分</a:t>
            </a:r>
            <a:endParaRPr b="0" lang="en-US" sz="4800" spc="-1" strike="noStrike">
              <a:latin typeface="Arial"/>
            </a:endParaRPr>
          </a:p>
        </p:txBody>
      </p:sp>
      <p:sp>
        <p:nvSpPr>
          <p:cNvPr id="134" name="CustomShape 10"/>
          <p:cNvSpPr/>
          <p:nvPr/>
        </p:nvSpPr>
        <p:spPr>
          <a:xfrm>
            <a:off x="4092840" y="3429000"/>
            <a:ext cx="400536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zh-TW" sz="2400" spc="293" strike="noStrike">
                <a:solidFill>
                  <a:srgbClr val="000000"/>
                </a:solidFill>
                <a:latin typeface="Microsoft JhengHei"/>
                <a:ea typeface="Microsoft JhengHei"/>
              </a:rPr>
              <a:t>計畫發想</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68" dur="indefinite" restart="never" nodeType="tmRoot">
          <p:childTnLst>
            <p:seq>
              <p:cTn id="69" dur="indefinite" nodeType="mainSeq">
                <p:childTnLst>
                  <p:par>
                    <p:cTn id="70" fill="hold">
                      <p:stCondLst>
                        <p:cond delay="0"/>
                      </p:stCondLst>
                      <p:childTnLst>
                        <p:par>
                          <p:cTn id="71" fill="hold">
                            <p:stCondLst>
                              <p:cond delay="0"/>
                            </p:stCondLst>
                            <p:childTnLst>
                              <p:par>
                                <p:cTn id="72" nodeType="withEffect" fill="hold" presetClass="entr" presetID="2" presetSubtype="4">
                                  <p:stCondLst>
                                    <p:cond delay="0"/>
                                  </p:stCondLst>
                                  <p:childTnLst>
                                    <p:set>
                                      <p:cBhvr>
                                        <p:cTn id="73" dur="1" fill="hold">
                                          <p:stCondLst>
                                            <p:cond delay="0"/>
                                          </p:stCondLst>
                                        </p:cTn>
                                        <p:tgtEl>
                                          <p:spTgt spid="134"/>
                                        </p:tgtEl>
                                        <p:attrNameLst>
                                          <p:attrName>style.visibility</p:attrName>
                                        </p:attrNameLst>
                                      </p:cBhvr>
                                      <p:to>
                                        <p:strVal val="visible"/>
                                      </p:to>
                                    </p:set>
                                    <p:anim calcmode="lin" valueType="num">
                                      <p:cBhvr additive="repl">
                                        <p:cTn id="74" dur="500" fill="hold"/>
                                        <p:tgtEl>
                                          <p:spTgt spid="134"/>
                                        </p:tgtEl>
                                        <p:attrNameLst>
                                          <p:attrName>ppt_x</p:attrName>
                                        </p:attrNameLst>
                                      </p:cBhvr>
                                      <p:tavLst>
                                        <p:tav tm="0">
                                          <p:val>
                                            <p:strVal val="#ppt_x"/>
                                          </p:val>
                                        </p:tav>
                                        <p:tav tm="100000">
                                          <p:val>
                                            <p:strVal val="#ppt_x"/>
                                          </p:val>
                                        </p:tav>
                                      </p:tavLst>
                                    </p:anim>
                                    <p:anim calcmode="lin" valueType="num">
                                      <p:cBhvr additive="repl">
                                        <p:cTn id="75"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72800" y="1511280"/>
            <a:ext cx="3656520" cy="3944520"/>
          </a:xfrm>
          <a:prstGeom prst="rect">
            <a:avLst/>
          </a:prstGeom>
          <a:solidFill>
            <a:srgbClr val="f3ead9"/>
          </a:solidFill>
          <a:ln>
            <a:noFill/>
          </a:ln>
        </p:spPr>
        <p:style>
          <a:lnRef idx="2">
            <a:schemeClr val="accent1">
              <a:shade val="50000"/>
            </a:schemeClr>
          </a:lnRef>
          <a:fillRef idx="1">
            <a:schemeClr val="accent1"/>
          </a:fillRef>
          <a:effectRef idx="0">
            <a:schemeClr val="accent1"/>
          </a:effectRef>
          <a:fontRef idx="minor"/>
        </p:style>
      </p:sp>
      <p:sp>
        <p:nvSpPr>
          <p:cNvPr id="136" name="CustomShape 2"/>
          <p:cNvSpPr/>
          <p:nvPr/>
        </p:nvSpPr>
        <p:spPr>
          <a:xfrm>
            <a:off x="828720" y="1733040"/>
            <a:ext cx="2358720" cy="394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zh-TW" sz="2000" spc="-1" strike="noStrike">
                <a:solidFill>
                  <a:srgbClr val="000000"/>
                </a:solidFill>
                <a:latin typeface="思源宋体 CN SemiBold"/>
                <a:ea typeface="思源宋体 CN SemiBold"/>
              </a:rPr>
              <a:t>壽險資訊查詢系統</a:t>
            </a:r>
            <a:endParaRPr b="0" lang="en-US" sz="2000" spc="-1" strike="noStrike">
              <a:latin typeface="Arial"/>
            </a:endParaRPr>
          </a:p>
        </p:txBody>
      </p:sp>
      <p:pic>
        <p:nvPicPr>
          <p:cNvPr id="137" name="圖片 10" descr=""/>
          <p:cNvPicPr/>
          <p:nvPr/>
        </p:nvPicPr>
        <p:blipFill>
          <a:blip r:embed="rId1"/>
          <a:srcRect l="10780" t="30711" r="20658" b="31237"/>
          <a:stretch/>
        </p:blipFill>
        <p:spPr>
          <a:xfrm>
            <a:off x="3970080" y="1733040"/>
            <a:ext cx="8048160" cy="3390840"/>
          </a:xfrm>
          <a:prstGeom prst="rect">
            <a:avLst/>
          </a:prstGeom>
          <a:ln w="0">
            <a:noFill/>
          </a:ln>
        </p:spPr>
      </p:pic>
      <p:pic>
        <p:nvPicPr>
          <p:cNvPr id="138" name="圖片 13" descr=""/>
          <p:cNvPicPr/>
          <p:nvPr/>
        </p:nvPicPr>
        <p:blipFill>
          <a:blip r:embed="rId2"/>
          <a:srcRect l="16189" t="51096" r="74366" b="19067"/>
          <a:stretch/>
        </p:blipFill>
        <p:spPr>
          <a:xfrm>
            <a:off x="5317920" y="3423600"/>
            <a:ext cx="1153800" cy="985680"/>
          </a:xfrm>
          <a:prstGeom prst="rect">
            <a:avLst/>
          </a:prstGeom>
          <a:ln w="0">
            <a:noFill/>
          </a:ln>
        </p:spPr>
      </p:pic>
      <p:pic>
        <p:nvPicPr>
          <p:cNvPr id="139" name="Picture 2" descr=""/>
          <p:cNvPicPr/>
          <p:nvPr/>
        </p:nvPicPr>
        <p:blipFill>
          <a:blip r:embed="rId3"/>
          <a:srcRect l="75715" t="32561" r="13853" b="40880"/>
          <a:stretch/>
        </p:blipFill>
        <p:spPr>
          <a:xfrm>
            <a:off x="10575720" y="2851560"/>
            <a:ext cx="1274400" cy="877320"/>
          </a:xfrm>
          <a:prstGeom prst="rect">
            <a:avLst/>
          </a:prstGeom>
          <a:ln w="0">
            <a:noFill/>
          </a:ln>
        </p:spPr>
      </p:pic>
      <p:sp>
        <p:nvSpPr>
          <p:cNvPr id="140" name="CustomShape 3"/>
          <p:cNvSpPr/>
          <p:nvPr/>
        </p:nvSpPr>
        <p:spPr>
          <a:xfrm>
            <a:off x="340920" y="2514600"/>
            <a:ext cx="3488400" cy="22240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zh-TW" sz="2000" spc="-1" strike="noStrike">
                <a:solidFill>
                  <a:srgbClr val="000000"/>
                </a:solidFill>
                <a:latin typeface="Microsoft JhengHei"/>
                <a:ea typeface="Microsoft JhengHei"/>
              </a:rPr>
              <a:t>由於壽險的保費會因被保險人年紀而有不同的費率，因此我們目前的構想是製作壽險資訊查詢系統，除了能讓使用者快速查詢保單資料外也希望能增加以年齡查詢保費的功能</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1" name="Group 1"/>
          <p:cNvGrpSpPr/>
          <p:nvPr/>
        </p:nvGrpSpPr>
        <p:grpSpPr>
          <a:xfrm>
            <a:off x="1080" y="0"/>
            <a:ext cx="12191040" cy="1038960"/>
            <a:chOff x="1080" y="0"/>
            <a:chExt cx="12191040" cy="1038960"/>
          </a:xfrm>
        </p:grpSpPr>
        <p:sp>
          <p:nvSpPr>
            <p:cNvPr id="142" name="CustomShape 2"/>
            <p:cNvSpPr/>
            <p:nvPr/>
          </p:nvSpPr>
          <p:spPr>
            <a:xfrm rot="5400000">
              <a:off x="5923800" y="-5922720"/>
              <a:ext cx="345600" cy="12191040"/>
            </a:xfrm>
            <a:prstGeom prst="rect">
              <a:avLst/>
            </a:prstGeom>
            <a:solidFill>
              <a:srgbClr val="f3ead9"/>
            </a:solidFill>
            <a:ln>
              <a:noFill/>
            </a:ln>
          </p:spPr>
          <p:style>
            <a:lnRef idx="2">
              <a:schemeClr val="accent1">
                <a:shade val="50000"/>
              </a:schemeClr>
            </a:lnRef>
            <a:fillRef idx="1">
              <a:schemeClr val="accent1"/>
            </a:fillRef>
            <a:effectRef idx="0">
              <a:schemeClr val="accent1"/>
            </a:effectRef>
            <a:fontRef idx="minor"/>
          </p:style>
        </p:sp>
        <p:sp>
          <p:nvSpPr>
            <p:cNvPr id="143" name="CustomShape 3"/>
            <p:cNvSpPr/>
            <p:nvPr/>
          </p:nvSpPr>
          <p:spPr>
            <a:xfrm rot="5400000">
              <a:off x="5923800" y="-5229360"/>
              <a:ext cx="345600" cy="12191040"/>
            </a:xfrm>
            <a:prstGeom prst="rect">
              <a:avLst/>
            </a:prstGeom>
            <a:solidFill>
              <a:srgbClr val="e6e3e2"/>
            </a:solidFill>
            <a:ln>
              <a:noFill/>
            </a:ln>
          </p:spPr>
          <p:style>
            <a:lnRef idx="2">
              <a:schemeClr val="accent1">
                <a:shade val="50000"/>
              </a:schemeClr>
            </a:lnRef>
            <a:fillRef idx="1">
              <a:schemeClr val="accent1"/>
            </a:fillRef>
            <a:effectRef idx="0">
              <a:schemeClr val="accent1"/>
            </a:effectRef>
            <a:fontRef idx="minor"/>
          </p:style>
        </p:sp>
        <p:sp>
          <p:nvSpPr>
            <p:cNvPr id="144" name="CustomShape 4"/>
            <p:cNvSpPr/>
            <p:nvPr/>
          </p:nvSpPr>
          <p:spPr>
            <a:xfrm rot="5400000">
              <a:off x="5923800" y="-5576040"/>
              <a:ext cx="345600" cy="12191040"/>
            </a:xfrm>
            <a:prstGeom prst="rect">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grpSp>
      <p:grpSp>
        <p:nvGrpSpPr>
          <p:cNvPr id="145" name="Group 5"/>
          <p:cNvGrpSpPr/>
          <p:nvPr/>
        </p:nvGrpSpPr>
        <p:grpSpPr>
          <a:xfrm>
            <a:off x="1080" y="5817600"/>
            <a:ext cx="12191040" cy="1038600"/>
            <a:chOff x="1080" y="5817600"/>
            <a:chExt cx="12191040" cy="1038600"/>
          </a:xfrm>
        </p:grpSpPr>
        <p:sp>
          <p:nvSpPr>
            <p:cNvPr id="146" name="CustomShape 6"/>
            <p:cNvSpPr/>
            <p:nvPr/>
          </p:nvSpPr>
          <p:spPr>
            <a:xfrm rot="5400000">
              <a:off x="5923800" y="-105120"/>
              <a:ext cx="345600" cy="12191040"/>
            </a:xfrm>
            <a:prstGeom prst="rect">
              <a:avLst/>
            </a:prstGeom>
            <a:solidFill>
              <a:srgbClr val="f3ead9"/>
            </a:solidFill>
            <a:ln>
              <a:noFill/>
            </a:ln>
          </p:spPr>
          <p:style>
            <a:lnRef idx="2">
              <a:schemeClr val="accent1">
                <a:shade val="50000"/>
              </a:schemeClr>
            </a:lnRef>
            <a:fillRef idx="1">
              <a:schemeClr val="accent1"/>
            </a:fillRef>
            <a:effectRef idx="0">
              <a:schemeClr val="accent1"/>
            </a:effectRef>
            <a:fontRef idx="minor"/>
          </p:style>
        </p:sp>
        <p:sp>
          <p:nvSpPr>
            <p:cNvPr id="147" name="CustomShape 7"/>
            <p:cNvSpPr/>
            <p:nvPr/>
          </p:nvSpPr>
          <p:spPr>
            <a:xfrm rot="5400000">
              <a:off x="5923800" y="587520"/>
              <a:ext cx="345600" cy="12191040"/>
            </a:xfrm>
            <a:prstGeom prst="rect">
              <a:avLst/>
            </a:prstGeom>
            <a:solidFill>
              <a:srgbClr val="e6e3e2"/>
            </a:solidFill>
            <a:ln>
              <a:noFill/>
            </a:ln>
          </p:spPr>
          <p:style>
            <a:lnRef idx="2">
              <a:schemeClr val="accent1">
                <a:shade val="50000"/>
              </a:schemeClr>
            </a:lnRef>
            <a:fillRef idx="1">
              <a:schemeClr val="accent1"/>
            </a:fillRef>
            <a:effectRef idx="0">
              <a:schemeClr val="accent1"/>
            </a:effectRef>
            <a:fontRef idx="minor"/>
          </p:style>
        </p:sp>
        <p:sp>
          <p:nvSpPr>
            <p:cNvPr id="148" name="CustomShape 8"/>
            <p:cNvSpPr/>
            <p:nvPr/>
          </p:nvSpPr>
          <p:spPr>
            <a:xfrm rot="5400000">
              <a:off x="5923800" y="240840"/>
              <a:ext cx="345600" cy="12191040"/>
            </a:xfrm>
            <a:prstGeom prst="rect">
              <a:avLst/>
            </a:prstGeom>
            <a:solidFill>
              <a:srgbClr val="c3cbd8"/>
            </a:solidFill>
            <a:ln>
              <a:noFill/>
            </a:ln>
          </p:spPr>
          <p:style>
            <a:lnRef idx="2">
              <a:schemeClr val="accent1">
                <a:shade val="50000"/>
              </a:schemeClr>
            </a:lnRef>
            <a:fillRef idx="1">
              <a:schemeClr val="accent1"/>
            </a:fillRef>
            <a:effectRef idx="0">
              <a:schemeClr val="accent1"/>
            </a:effectRef>
            <a:fontRef idx="minor"/>
          </p:style>
        </p:sp>
      </p:grpSp>
      <p:sp>
        <p:nvSpPr>
          <p:cNvPr id="149" name="CustomShape 9"/>
          <p:cNvSpPr/>
          <p:nvPr/>
        </p:nvSpPr>
        <p:spPr>
          <a:xfrm>
            <a:off x="2209320" y="2381760"/>
            <a:ext cx="7772040" cy="8208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zh-TW" sz="4800" spc="-1" strike="noStrike">
                <a:solidFill>
                  <a:srgbClr val="000000"/>
                </a:solidFill>
                <a:latin typeface="思源宋体 CN SemiBold"/>
                <a:ea typeface="思源宋体 CN SemiBold"/>
              </a:rPr>
              <a:t>第三部分</a:t>
            </a:r>
            <a:endParaRPr b="0" lang="en-US" sz="4800" spc="-1" strike="noStrike">
              <a:latin typeface="Arial"/>
            </a:endParaRPr>
          </a:p>
        </p:txBody>
      </p:sp>
      <p:sp>
        <p:nvSpPr>
          <p:cNvPr id="150" name="CustomShape 10"/>
          <p:cNvSpPr/>
          <p:nvPr/>
        </p:nvSpPr>
        <p:spPr>
          <a:xfrm>
            <a:off x="4092840" y="3429000"/>
            <a:ext cx="4005360" cy="455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400" spc="293" strike="noStrike">
                <a:solidFill>
                  <a:srgbClr val="000000"/>
                </a:solidFill>
                <a:latin typeface="Microsoft JhengHei"/>
                <a:ea typeface="Microsoft JhengHei"/>
              </a:rPr>
              <a:t>Code Demo</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76" dur="indefinite" restart="never" nodeType="tmRoot">
          <p:childTnLst>
            <p:seq>
              <p:cTn id="77" dur="indefinite" nodeType="mainSeq">
                <p:childTnLst>
                  <p:par>
                    <p:cTn id="78" fill="hold">
                      <p:stCondLst>
                        <p:cond delay="0"/>
                      </p:stCondLst>
                      <p:childTnLst>
                        <p:par>
                          <p:cTn id="79" fill="hold">
                            <p:stCondLst>
                              <p:cond delay="0"/>
                            </p:stCondLst>
                            <p:childTnLst>
                              <p:par>
                                <p:cTn id="80" nodeType="withEffect" fill="hold" presetClass="entr" presetID="2" presetSubtype="4">
                                  <p:stCondLst>
                                    <p:cond delay="0"/>
                                  </p:stCondLst>
                                  <p:childTnLst>
                                    <p:set>
                                      <p:cBhvr>
                                        <p:cTn id="81" dur="1" fill="hold">
                                          <p:stCondLst>
                                            <p:cond delay="0"/>
                                          </p:stCondLst>
                                        </p:cTn>
                                        <p:tgtEl>
                                          <p:spTgt spid="150"/>
                                        </p:tgtEl>
                                        <p:attrNameLst>
                                          <p:attrName>style.visibility</p:attrName>
                                        </p:attrNameLst>
                                      </p:cBhvr>
                                      <p:to>
                                        <p:strVal val="visible"/>
                                      </p:to>
                                    </p:set>
                                    <p:anim calcmode="lin" valueType="num">
                                      <p:cBhvr additive="repl">
                                        <p:cTn id="82" dur="500" fill="hold"/>
                                        <p:tgtEl>
                                          <p:spTgt spid="150"/>
                                        </p:tgtEl>
                                        <p:attrNameLst>
                                          <p:attrName>ppt_x</p:attrName>
                                        </p:attrNameLst>
                                      </p:cBhvr>
                                      <p:tavLst>
                                        <p:tav tm="0">
                                          <p:val>
                                            <p:strVal val="#ppt_x"/>
                                          </p:val>
                                        </p:tav>
                                        <p:tav tm="100000">
                                          <p:val>
                                            <p:strVal val="#ppt_x"/>
                                          </p:val>
                                        </p:tav>
                                      </p:tavLst>
                                    </p:anim>
                                    <p:anim calcmode="lin" valueType="num">
                                      <p:cBhvr additive="repl">
                                        <p:cTn id="83"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
          <p:cNvSpPr txBox="1"/>
          <p:nvPr/>
        </p:nvSpPr>
        <p:spPr>
          <a:xfrm>
            <a:off x="1523880" y="1743120"/>
            <a:ext cx="9142920" cy="1144800"/>
          </a:xfrm>
          <a:prstGeom prst="rect">
            <a:avLst/>
          </a:prstGeom>
          <a:noFill/>
          <a:ln w="0">
            <a:noFill/>
          </a:ln>
        </p:spPr>
        <p:txBody>
          <a:bodyPr lIns="0" rIns="0" tIns="0" bIns="0" anchor="ctr">
            <a:noAutofit/>
          </a:bodyPr>
          <a:p>
            <a:pPr algn="ctr"/>
            <a:endParaRPr b="0" lang="en-US" sz="4400" spc="-1" strike="noStrike">
              <a:latin typeface="Arial"/>
            </a:endParaRPr>
          </a:p>
        </p:txBody>
      </p:sp>
      <p:pic>
        <p:nvPicPr>
          <p:cNvPr id="152" name="" descr=""/>
          <p:cNvPicPr/>
          <p:nvPr/>
        </p:nvPicPr>
        <p:blipFill>
          <a:blip r:embed="rId1"/>
          <a:stretch/>
        </p:blipFill>
        <p:spPr>
          <a:xfrm>
            <a:off x="7920" y="0"/>
            <a:ext cx="12360960" cy="6858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34696C8A8DC75C44861DE4817D2884E5" ma:contentTypeVersion="31" ma:contentTypeDescription="建立新的文件。" ma:contentTypeScope="" ma:versionID="3f61ed280d2c6016c28b667e9e37c551">
  <xsd:schema xmlns:xsd="http://www.w3.org/2001/XMLSchema" xmlns:xs="http://www.w3.org/2001/XMLSchema" xmlns:p="http://schemas.microsoft.com/office/2006/metadata/properties" xmlns:ns2="3f48f325-da3a-46f5-9b19-fa9346f1886d" xmlns:ns3="c994b95c-3668-465d-8f81-e997ab5247a4" targetNamespace="http://schemas.microsoft.com/office/2006/metadata/properties" ma:root="true" ma:fieldsID="e04f319598a99c4727bf3c9bc584e0c9" ns2:_="" ns3:_="">
    <xsd:import namespace="3f48f325-da3a-46f5-9b19-fa9346f1886d"/>
    <xsd:import namespace="c994b95c-3668-465d-8f81-e997ab5247a4"/>
    <xsd:element name="properties">
      <xsd:complexType>
        <xsd:sequence>
          <xsd:element name="documentManagement">
            <xsd:complexType>
              <xsd:all>
                <xsd:element ref="ns2:MediaServiceMetadata" minOccurs="0"/>
                <xsd:element ref="ns2:MediaServiceFastMetadata" minOccurs="0"/>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48f325-da3a-46f5-9b19-fa9346f188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Teams_Channel_Section_Location" ma:index="30" nillable="true" ma:displayName="Teams Channel Section Location" ma:internalName="Teams_Channel_Section_Location">
      <xsd:simpleType>
        <xsd:restriction base="dms:Text"/>
      </xsd:simpleType>
    </xsd:element>
    <xsd:element name="MediaServiceDateTaken" ma:index="31" nillable="true" ma:displayName="MediaServiceDateTaken" ma:hidden="true" ma:internalName="MediaServiceDateTaken" ma:readOnly="true">
      <xsd:simpleType>
        <xsd:restriction base="dms:Text"/>
      </xsd:simpleType>
    </xsd:element>
    <xsd:element name="MediaLengthInSeconds" ma:index="32" nillable="true" ma:displayName="Length (seconds)" ma:internalName="MediaLengthInSeconds" ma:readOnly="true">
      <xsd:simpleType>
        <xsd:restriction base="dms:Unknow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994b95c-3668-465d-8f81-e997ab5247a4" elementFormDefault="qualified">
    <xsd:import namespace="http://schemas.microsoft.com/office/2006/documentManagement/types"/>
    <xsd:import namespace="http://schemas.microsoft.com/office/infopath/2007/PartnerControls"/>
    <xsd:element name="SharedWithUsers" ma:index="37" nillable="true" ma:displayName="共用對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共用詳細資料"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s_Collaboration_Space_Locked xmlns="3f48f325-da3a-46f5-9b19-fa9346f1886d" xsi:nil="true"/>
    <Invited_Teachers xmlns="3f48f325-da3a-46f5-9b19-fa9346f1886d" xsi:nil="true"/>
    <Owner xmlns="3f48f325-da3a-46f5-9b19-fa9346f1886d">
      <UserInfo>
        <DisplayName/>
        <AccountId xsi:nil="true"/>
        <AccountType/>
      </UserInfo>
    </Owner>
    <Student_Groups xmlns="3f48f325-da3a-46f5-9b19-fa9346f1886d">
      <UserInfo>
        <DisplayName/>
        <AccountId xsi:nil="true"/>
        <AccountType/>
      </UserInfo>
    </Student_Groups>
    <Distribution_Groups xmlns="3f48f325-da3a-46f5-9b19-fa9346f1886d" xsi:nil="true"/>
    <Has_Teacher_Only_SectionGroup xmlns="3f48f325-da3a-46f5-9b19-fa9346f1886d" xsi:nil="true"/>
    <TeamsChannelId xmlns="3f48f325-da3a-46f5-9b19-fa9346f1886d" xsi:nil="true"/>
    <Invited_Students xmlns="3f48f325-da3a-46f5-9b19-fa9346f1886d" xsi:nil="true"/>
    <CultureName xmlns="3f48f325-da3a-46f5-9b19-fa9346f1886d" xsi:nil="true"/>
    <Self_Registration_Enabled xmlns="3f48f325-da3a-46f5-9b19-fa9346f1886d" xsi:nil="true"/>
    <LMS_Mappings xmlns="3f48f325-da3a-46f5-9b19-fa9346f1886d" xsi:nil="true"/>
    <IsNotebookLocked xmlns="3f48f325-da3a-46f5-9b19-fa9346f1886d" xsi:nil="true"/>
    <Teachers xmlns="3f48f325-da3a-46f5-9b19-fa9346f1886d">
      <UserInfo>
        <DisplayName/>
        <AccountId xsi:nil="true"/>
        <AccountType/>
      </UserInfo>
    </Teachers>
    <Math_Settings xmlns="3f48f325-da3a-46f5-9b19-fa9346f1886d" xsi:nil="true"/>
    <DefaultSectionNames xmlns="3f48f325-da3a-46f5-9b19-fa9346f1886d" xsi:nil="true"/>
    <Teams_Channel_Section_Location xmlns="3f48f325-da3a-46f5-9b19-fa9346f1886d" xsi:nil="true"/>
    <AppVersion xmlns="3f48f325-da3a-46f5-9b19-fa9346f1886d" xsi:nil="true"/>
    <NotebookType xmlns="3f48f325-da3a-46f5-9b19-fa9346f1886d" xsi:nil="true"/>
    <FolderType xmlns="3f48f325-da3a-46f5-9b19-fa9346f1886d" xsi:nil="true"/>
    <Students xmlns="3f48f325-da3a-46f5-9b19-fa9346f1886d">
      <UserInfo>
        <DisplayName/>
        <AccountId xsi:nil="true"/>
        <AccountType/>
      </UserInfo>
    </Students>
    <Templates xmlns="3f48f325-da3a-46f5-9b19-fa9346f1886d" xsi:nil="true"/>
  </documentManagement>
</p:properties>
</file>

<file path=customXml/itemProps1.xml><?xml version="1.0" encoding="utf-8"?>
<ds:datastoreItem xmlns:ds="http://schemas.openxmlformats.org/officeDocument/2006/customXml" ds:itemID="{2BFF82A6-986B-4C98-96FD-6C9E5B3843A7}"/>
</file>

<file path=customXml/itemProps2.xml><?xml version="1.0" encoding="utf-8"?>
<ds:datastoreItem xmlns:ds="http://schemas.openxmlformats.org/officeDocument/2006/customXml" ds:itemID="{FB682D1D-D670-482E-BD80-94B804F8DCC9}"/>
</file>

<file path=customXml/itemProps3.xml><?xml version="1.0" encoding="utf-8"?>
<ds:datastoreItem xmlns:ds="http://schemas.openxmlformats.org/officeDocument/2006/customXml" ds:itemID="{54D7CBCC-955C-4A5D-B228-67201335DA06}"/>
</file>

<file path=docProps/app.xml><?xml version="1.0" encoding="utf-8"?>
<Properties xmlns="http://schemas.openxmlformats.org/officeDocument/2006/extended-properties" xmlns:vt="http://schemas.openxmlformats.org/officeDocument/2006/docPropsVTypes">
  <Template/>
  <TotalTime>106</TotalTime>
  <Application>LibreOffice/7.1.3.2$Windows_X86_64 LibreOffice_project/47f78053abe362b9384784d31a6e56f8511eb1c1</Application>
  <AppVersion>15.0000</AppVersion>
  <Words>242</Words>
  <Paragraphs>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dom</dc:creator>
  <dc:description/>
  <cp:lastModifiedBy/>
  <cp:revision>7</cp:revision>
  <dcterms:created xsi:type="dcterms:W3CDTF">2020-05-12T08:28:59Z</dcterms:created>
  <dcterms:modified xsi:type="dcterms:W3CDTF">2021-09-22T23:33:06Z</dcterms:modified>
  <dc:language>zh-TW</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KSOProductBuildVer">
    <vt:lpwstr>2052-11.1.0.9582</vt:lpwstr>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寬螢幕</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y fmtid="{D5CDD505-2E9C-101B-9397-08002B2CF9AE}" pid="12" name="ContentTypeId">
    <vt:lpwstr>0x01010034696C8A8DC75C44861DE4817D2884E5</vt:lpwstr>
  </property>
</Properties>
</file>