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68" r:id="rId4"/>
    <p:sldId id="271" r:id="rId5"/>
    <p:sldId id="272" r:id="rId6"/>
    <p:sldId id="273" r:id="rId7"/>
    <p:sldId id="279" r:id="rId8"/>
    <p:sldId id="281" r:id="rId9"/>
    <p:sldId id="274" r:id="rId10"/>
    <p:sldId id="276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BD8"/>
    <a:srgbClr val="F3E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3594-2F7B-48A7-9434-3140BE7844B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0238-913E-4159-9BF9-6F26416A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14493" y="2432134"/>
            <a:ext cx="9101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UCI Data</a:t>
            </a:r>
            <a:r>
              <a:rPr lang="zh-TW" altLang="en-US" sz="6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線性迴歸分析</a:t>
            </a:r>
            <a:endParaRPr lang="en-US" altLang="zh-TW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set :Student performance</a:t>
            </a:r>
            <a:endParaRPr lang="zh-CN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D81C71-4D9F-CE4F-9719-90039C910F25}"/>
              </a:ext>
            </a:extLst>
          </p:cNvPr>
          <p:cNvSpPr txBox="1"/>
          <p:nvPr/>
        </p:nvSpPr>
        <p:spPr>
          <a:xfrm>
            <a:off x="7327232" y="5817704"/>
            <a:ext cx="477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第一組：林文國、曹珈嘉、王維德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867" y="1456111"/>
            <a:ext cx="3657599" cy="3945775"/>
          </a:xfrm>
          <a:prstGeom prst="rect">
            <a:avLst/>
          </a:prstGeom>
          <a:solidFill>
            <a:srgbClr val="F3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99E11D96-211C-8043-B6CD-7055101B59F9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6C0A3F-C4E4-D440-90D6-B4358F604753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5BD222-F29B-3140-A078-3CB0AD5BCC7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65C29B-EFF4-BF4E-A83D-01A22F9393F1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BAF2359C-14B1-1E49-8126-75A5273CB119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F74A42-6172-4F40-A1B8-7FE1A08A8BE1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7B9BC7-E7CF-C545-BDEA-6F5CD311C816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E34835-3B5C-BF43-8927-6AA77E19C6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1E2394-A50C-D243-BF93-7A29EB4D75F7}"/>
              </a:ext>
            </a:extLst>
          </p:cNvPr>
          <p:cNvSpPr txBox="1"/>
          <p:nvPr/>
        </p:nvSpPr>
        <p:spPr>
          <a:xfrm>
            <a:off x="2439662" y="314976"/>
            <a:ext cx="731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G2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G3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標準化後的迴歸線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2B7C3965-6020-EF4A-8D74-8BE906B8534C}"/>
              </a:ext>
            </a:extLst>
          </p:cNvPr>
          <p:cNvSpPr/>
          <p:nvPr/>
        </p:nvSpPr>
        <p:spPr>
          <a:xfrm>
            <a:off x="7899304" y="4788568"/>
            <a:ext cx="811559" cy="21386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90" y="1452420"/>
            <a:ext cx="6267450" cy="38957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307755"/>
            <a:ext cx="5760000" cy="43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14494" y="2432134"/>
            <a:ext cx="869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Thank you.</a:t>
            </a:r>
            <a:endParaRPr lang="zh-CN" altLang="en-US" sz="60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1D528D2C-E30F-CD42-9B8C-40DA11E12592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CCB2AB-4084-9F43-8767-23E3B7B0176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39C61F-EF3E-154F-8973-C49D0D833ED5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31D0A97-23A0-8848-AE68-9CD47AC9EDED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BBE83C-CA12-5E44-B7B9-606D6B0C656E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資料集資訊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A9161275-63D2-FE49-AA97-607EADB6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9" y="1040296"/>
            <a:ext cx="8743650" cy="5864320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58481F3B-2B6A-8E43-99D4-67C2987E16E0}"/>
              </a:ext>
            </a:extLst>
          </p:cNvPr>
          <p:cNvSpPr/>
          <p:nvPr/>
        </p:nvSpPr>
        <p:spPr>
          <a:xfrm>
            <a:off x="1882591" y="6317673"/>
            <a:ext cx="728262" cy="58694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37585" y="1971527"/>
            <a:ext cx="6054912" cy="3354446"/>
          </a:xfrm>
          <a:prstGeom prst="rect">
            <a:avLst/>
          </a:prstGeom>
          <a:noFill/>
          <a:ln>
            <a:solidFill>
              <a:srgbClr val="C3C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4">
            <a:extLst>
              <a:ext uri="{FF2B5EF4-FFF2-40B4-BE49-F238E27FC236}">
                <a16:creationId xmlns:a16="http://schemas.microsoft.com/office/drawing/2014/main" id="{E505E4FE-7FE7-B04A-BDBF-259F4A1B7F2B}"/>
              </a:ext>
            </a:extLst>
          </p:cNvPr>
          <p:cNvGrpSpPr/>
          <p:nvPr/>
        </p:nvGrpSpPr>
        <p:grpSpPr>
          <a:xfrm rot="5400000">
            <a:off x="5575852" y="-5229087"/>
            <a:ext cx="1040296" cy="12192000"/>
            <a:chOff x="0" y="0"/>
            <a:chExt cx="3657600" cy="6858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D2AEB3B-95A6-6247-902C-6B0166728280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EC7525-FAA6-9D48-AD0A-E4CC5DF4BF5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A2327B-98FD-6C41-8C8C-26AEC10DE5E6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5">
            <a:extLst>
              <a:ext uri="{FF2B5EF4-FFF2-40B4-BE49-F238E27FC236}">
                <a16:creationId xmlns:a16="http://schemas.microsoft.com/office/drawing/2014/main" id="{2E46B606-1B47-8B48-AC0B-558341EEBEFA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E1AC4C-6A7D-C14B-9386-08DEF0DB28C5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6B2268-59E7-5A49-9445-498F2C2D5EDC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6C1134-E04A-274A-8EFE-DF269917295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CD8CEC1-ABA2-1442-8A28-25CDED9F3C9E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成績分佈圖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" y="1733826"/>
            <a:ext cx="5400000" cy="382984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565"/>
          <a:stretch/>
        </p:blipFill>
        <p:spPr>
          <a:xfrm>
            <a:off x="5544371" y="1743823"/>
            <a:ext cx="6525490" cy="3828015"/>
          </a:xfrm>
          <a:prstGeom prst="rect">
            <a:avLst/>
          </a:prstGeom>
        </p:spPr>
      </p:pic>
      <p:sp>
        <p:nvSpPr>
          <p:cNvPr id="27" name="框架 26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11097491" y="1971526"/>
            <a:ext cx="1011052" cy="1727638"/>
          </a:xfrm>
          <a:prstGeom prst="frame">
            <a:avLst>
              <a:gd name="adj1" fmla="val 46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52" y="2363215"/>
            <a:ext cx="6551996" cy="205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5867" y="1456111"/>
            <a:ext cx="3657599" cy="3945775"/>
          </a:xfrm>
          <a:prstGeom prst="rect">
            <a:avLst/>
          </a:prstGeom>
          <a:solidFill>
            <a:srgbClr val="F3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80C60ED4-2566-0C45-9B12-B5F1477B6CEC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FA908F-9DF8-7744-8547-9CACDA48B96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52F8-ABE0-EA42-BB85-783601036E49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A2E314-DF14-4A46-86EC-6E3240FBF6E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5">
            <a:extLst>
              <a:ext uri="{FF2B5EF4-FFF2-40B4-BE49-F238E27FC236}">
                <a16:creationId xmlns:a16="http://schemas.microsoft.com/office/drawing/2014/main" id="{4BEE8307-6333-0E45-9275-237EDD975B17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4AAF52-2518-7243-BF75-F65741F54729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163635-2F57-0644-9E53-C792F7DCEDAC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3B7B9E-476A-5342-AD6B-C01AD96B986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515EA5B-5029-E749-A1BD-9FB690AFA1CE}"/>
              </a:ext>
            </a:extLst>
          </p:cNvPr>
          <p:cNvSpPr txBox="1"/>
          <p:nvPr/>
        </p:nvSpPr>
        <p:spPr>
          <a:xfrm>
            <a:off x="2835440" y="332583"/>
            <a:ext cx="652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每個變數之間的關係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BDEB3C03-2FCB-E24F-936E-1E4B3CB61101}"/>
              </a:ext>
            </a:extLst>
          </p:cNvPr>
          <p:cNvSpPr/>
          <p:nvPr/>
        </p:nvSpPr>
        <p:spPr>
          <a:xfrm>
            <a:off x="5840442" y="4087091"/>
            <a:ext cx="1059121" cy="319726"/>
          </a:xfrm>
          <a:prstGeom prst="fram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282"/>
            <a:ext cx="51149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867" y="1456111"/>
            <a:ext cx="3657599" cy="3945775"/>
          </a:xfrm>
          <a:prstGeom prst="rect">
            <a:avLst/>
          </a:prstGeom>
          <a:solidFill>
            <a:srgbClr val="F3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416C7DC9-9954-B14C-84FD-5032AF42E7C2}"/>
              </a:ext>
            </a:extLst>
          </p:cNvPr>
          <p:cNvGrpSpPr/>
          <p:nvPr/>
        </p:nvGrpSpPr>
        <p:grpSpPr>
          <a:xfrm rot="5400000">
            <a:off x="5575852" y="-5570277"/>
            <a:ext cx="1040296" cy="12192002"/>
            <a:chOff x="0" y="0"/>
            <a:chExt cx="3657600" cy="685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FCDBE-CCD2-9745-B293-A8433C70D55A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725ED2-D24B-DF46-9667-05E5ECF783C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58B974-59A7-2E48-B61C-E38920BCAF18}"/>
                </a:ext>
              </a:extLst>
            </p:cNvPr>
            <p:cNvSpPr/>
            <p:nvPr/>
          </p:nvSpPr>
          <p:spPr>
            <a:xfrm>
              <a:off x="1219202" y="1"/>
              <a:ext cx="1219199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>
            <a:extLst>
              <a:ext uri="{FF2B5EF4-FFF2-40B4-BE49-F238E27FC236}">
                <a16:creationId xmlns:a16="http://schemas.microsoft.com/office/drawing/2014/main" id="{D80BB792-CEF2-8949-90FA-07366EBDC0D0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F346C2-4447-384E-9EBA-2C154A8D3752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415AFF-F91C-7F4E-A6D1-F1BEE67F156B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7F914-FC81-E748-98FA-E769E8A525E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BAA881-BBDD-C847-A84C-A698939A3B88}"/>
              </a:ext>
            </a:extLst>
          </p:cNvPr>
          <p:cNvSpPr txBox="1"/>
          <p:nvPr/>
        </p:nvSpPr>
        <p:spPr>
          <a:xfrm>
            <a:off x="3068053" y="346765"/>
            <a:ext cx="57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期初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期中成績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成績關聯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03"/>
            <a:ext cx="5953125" cy="46101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/>
          <a:srcRect r="6079"/>
          <a:stretch/>
        </p:blipFill>
        <p:spPr>
          <a:xfrm>
            <a:off x="5986189" y="1419153"/>
            <a:ext cx="6172746" cy="4343400"/>
          </a:xfrm>
          <a:prstGeom prst="rect">
            <a:avLst/>
          </a:prstGeom>
        </p:spPr>
      </p:pic>
      <p:sp>
        <p:nvSpPr>
          <p:cNvPr id="19" name="框架 18">
            <a:extLst>
              <a:ext uri="{FF2B5EF4-FFF2-40B4-BE49-F238E27FC236}">
                <a16:creationId xmlns:a16="http://schemas.microsoft.com/office/drawing/2014/main" id="{C862A84D-1ACB-6E43-BC57-A5FAA2857DD6}"/>
              </a:ext>
            </a:extLst>
          </p:cNvPr>
          <p:cNvSpPr/>
          <p:nvPr/>
        </p:nvSpPr>
        <p:spPr>
          <a:xfrm>
            <a:off x="6026725" y="2923310"/>
            <a:ext cx="2092036" cy="429491"/>
          </a:xfrm>
          <a:prstGeom prst="frame">
            <a:avLst>
              <a:gd name="adj1" fmla="val 9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040295"/>
            <a:ext cx="5167745" cy="4777407"/>
          </a:xfrm>
          <a:prstGeom prst="rect">
            <a:avLst/>
          </a:prstGeom>
          <a:solidFill>
            <a:srgbClr val="F3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CD954B0E-4A3F-1547-8AA4-876461802C7A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152ACB9-37DD-8047-8BBD-1237ECE99E2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105C4E-6DF4-4A42-906C-114E48A1FB31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5C92B9-6DFE-F44F-91EA-28412D4C1668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00CDB8C3-E5C3-564A-95D7-153FADA972F5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1D0EB4-A777-8D4B-BFDF-5D6B6ABEE024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977D5F-D7B7-5E43-A569-DAB5BA66A760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29B4F4-5615-9849-82DF-27C155727F4A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DB1243-A393-A54C-B515-18C0B6D35ABB}"/>
              </a:ext>
            </a:extLst>
          </p:cNvPr>
          <p:cNvSpPr txBox="1"/>
          <p:nvPr/>
        </p:nvSpPr>
        <p:spPr>
          <a:xfrm>
            <a:off x="2233679" y="231308"/>
            <a:ext cx="772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G1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G2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兩個欄位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合併成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，建立迴歸模型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5A4868FF-DCBB-1240-8753-716329BC606F}"/>
              </a:ext>
            </a:extLst>
          </p:cNvPr>
          <p:cNvSpPr/>
          <p:nvPr/>
        </p:nvSpPr>
        <p:spPr>
          <a:xfrm>
            <a:off x="8160705" y="4013516"/>
            <a:ext cx="1055484" cy="23363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18" y="1040296"/>
            <a:ext cx="7098963" cy="5112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1" y="1109870"/>
            <a:ext cx="3600000" cy="190650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-3" y="3016379"/>
            <a:ext cx="48811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其他變數保持不變下，當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（期初成績）增加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（期末成績）就會大約增加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0.15 unit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。同樣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地，當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（期中成績）增加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（期末成績）就會大約上升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0.98 unit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可知期初與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對於期末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成績具正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向影響，但比起期初成績，期中成績考得越好對於期末成績有更多的影響力。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82%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，可以解釋約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82%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的資料，算是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相當好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的預測模型。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096000" y="2302625"/>
            <a:ext cx="0" cy="2194560"/>
          </a:xfrm>
          <a:prstGeom prst="line">
            <a:avLst/>
          </a:prstGeom>
          <a:ln>
            <a:solidFill>
              <a:srgbClr val="9558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">
            <a:extLst>
              <a:ext uri="{FF2B5EF4-FFF2-40B4-BE49-F238E27FC236}">
                <a16:creationId xmlns:a16="http://schemas.microsoft.com/office/drawing/2014/main" id="{C007B8D2-A273-4048-96F5-3EB75771E517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CE8060-FED2-9E46-8BF7-7BEE4314355E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1BEFF9-C030-ED43-B374-ED5E2429A4BD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FB0C78-9AEF-474C-83F4-82E09D7E73C7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5">
            <a:extLst>
              <a:ext uri="{FF2B5EF4-FFF2-40B4-BE49-F238E27FC236}">
                <a16:creationId xmlns:a16="http://schemas.microsoft.com/office/drawing/2014/main" id="{51D0C4B1-56FC-6B4D-98AC-7DC175062B6D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5106FC-66F6-4444-94CD-746D937CDBB9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375214-4BD9-0648-A27D-254778AD9794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54B5BE-9F0C-C947-8851-68F76464F8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88DA26D-2AA5-8248-9D16-8A0ECBE36DDB}"/>
              </a:ext>
            </a:extLst>
          </p:cNvPr>
          <p:cNvSpPr txBox="1"/>
          <p:nvPr/>
        </p:nvSpPr>
        <p:spPr>
          <a:xfrm>
            <a:off x="3068053" y="346765"/>
            <a:ext cx="643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預測變數跟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G3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變數的關係圖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10" y="2365879"/>
            <a:ext cx="5353050" cy="19335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0" y="1245703"/>
            <a:ext cx="6057900" cy="4572000"/>
          </a:xfrm>
          <a:prstGeom prst="rect">
            <a:avLst/>
          </a:prstGeom>
        </p:spPr>
      </p:pic>
      <p:sp>
        <p:nvSpPr>
          <p:cNvPr id="24" name="框架 23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7071261" y="2757145"/>
            <a:ext cx="1548000" cy="30341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99E11D96-211C-8043-B6CD-7055101B59F9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6C0A3F-C4E4-D440-90D6-B4358F604753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5BD222-F29B-3140-A078-3CB0AD5BCC7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65C29B-EFF4-BF4E-A83D-01A22F9393F1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BAF2359C-14B1-1E49-8126-75A5273CB119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F74A42-6172-4F40-A1B8-7FE1A08A8BE1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7B9BC7-E7CF-C545-BDEA-6F5CD311C816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E34835-3B5C-BF43-8927-6AA77E19C6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D0CE-E410-7745-AE3A-EB4A4FA4271E}"/>
              </a:ext>
            </a:extLst>
          </p:cNvPr>
          <p:cNvSpPr txBox="1"/>
          <p:nvPr/>
        </p:nvSpPr>
        <p:spPr>
          <a:xfrm>
            <a:off x="3068053" y="346765"/>
            <a:ext cx="667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期初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期中成績與期末成績</a:t>
            </a:r>
            <a:r>
              <a:rPr kumimoji="1" lang="zh-TW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迴歸線繪製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12068967-F95D-284D-8B2C-E07421EDF6B3}"/>
              </a:ext>
            </a:extLst>
          </p:cNvPr>
          <p:cNvSpPr/>
          <p:nvPr/>
        </p:nvSpPr>
        <p:spPr>
          <a:xfrm>
            <a:off x="7923368" y="4732376"/>
            <a:ext cx="1052190" cy="18550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829"/>
          <a:stretch/>
        </p:blipFill>
        <p:spPr>
          <a:xfrm>
            <a:off x="20053" y="1710033"/>
            <a:ext cx="5879132" cy="35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294"/>
          <a:stretch/>
        </p:blipFill>
        <p:spPr>
          <a:xfrm>
            <a:off x="5924450" y="1710033"/>
            <a:ext cx="6102216" cy="3564000"/>
          </a:xfrm>
          <a:prstGeom prst="rect">
            <a:avLst/>
          </a:prstGeom>
        </p:spPr>
      </p:pic>
      <p:sp>
        <p:nvSpPr>
          <p:cNvPr id="16" name="框架 15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636326" y="3380508"/>
            <a:ext cx="1151661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636325" y="3783961"/>
            <a:ext cx="1224000" cy="24771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51162" y="3339146"/>
            <a:ext cx="1151661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B7B2AED2-9417-9048-B308-D21A927D8302}"/>
              </a:ext>
            </a:extLst>
          </p:cNvPr>
          <p:cNvSpPr/>
          <p:nvPr/>
        </p:nvSpPr>
        <p:spPr>
          <a:xfrm>
            <a:off x="651161" y="3714889"/>
            <a:ext cx="1224000" cy="26323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99E11D96-211C-8043-B6CD-7055101B59F9}"/>
              </a:ext>
            </a:extLst>
          </p:cNvPr>
          <p:cNvGrpSpPr/>
          <p:nvPr/>
        </p:nvGrpSpPr>
        <p:grpSpPr>
          <a:xfrm rot="5400000">
            <a:off x="5575852" y="-5575852"/>
            <a:ext cx="1040296" cy="12192000"/>
            <a:chOff x="0" y="0"/>
            <a:chExt cx="36576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6C0A3F-C4E4-D440-90D6-B4358F604753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5BD222-F29B-3140-A078-3CB0AD5BCC78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65C29B-EFF4-BF4E-A83D-01A22F9393F1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BAF2359C-14B1-1E49-8126-75A5273CB119}"/>
              </a:ext>
            </a:extLst>
          </p:cNvPr>
          <p:cNvGrpSpPr/>
          <p:nvPr/>
        </p:nvGrpSpPr>
        <p:grpSpPr>
          <a:xfrm rot="5400000">
            <a:off x="5575851" y="241852"/>
            <a:ext cx="1040296" cy="12192000"/>
            <a:chOff x="0" y="0"/>
            <a:chExt cx="365760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F74A42-6172-4F40-A1B8-7FE1A08A8BE1}"/>
                </a:ext>
              </a:extLst>
            </p:cNvPr>
            <p:cNvSpPr/>
            <p:nvPr/>
          </p:nvSpPr>
          <p:spPr>
            <a:xfrm>
              <a:off x="0" y="0"/>
              <a:ext cx="1219200" cy="6858000"/>
            </a:xfrm>
            <a:prstGeom prst="rect">
              <a:avLst/>
            </a:prstGeom>
            <a:solidFill>
              <a:srgbClr val="F3E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7B9BC7-E7CF-C545-BDEA-6F5CD311C816}"/>
                </a:ext>
              </a:extLst>
            </p:cNvPr>
            <p:cNvSpPr/>
            <p:nvPr/>
          </p:nvSpPr>
          <p:spPr>
            <a:xfrm>
              <a:off x="2438400" y="0"/>
              <a:ext cx="1219200" cy="6858000"/>
            </a:xfrm>
            <a:prstGeom prst="rect">
              <a:avLst/>
            </a:prstGeom>
            <a:solidFill>
              <a:srgbClr val="E6E3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E34835-3B5C-BF43-8927-6AA77E19C614}"/>
                </a:ext>
              </a:extLst>
            </p:cNvPr>
            <p:cNvSpPr/>
            <p:nvPr/>
          </p:nvSpPr>
          <p:spPr>
            <a:xfrm>
              <a:off x="1219200" y="0"/>
              <a:ext cx="1219200" cy="6858000"/>
            </a:xfrm>
            <a:prstGeom prst="rect">
              <a:avLst/>
            </a:prstGeom>
            <a:solidFill>
              <a:srgbClr val="C3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D0CE-E410-7745-AE3A-EB4A4FA4271E}"/>
              </a:ext>
            </a:extLst>
          </p:cNvPr>
          <p:cNvSpPr txBox="1"/>
          <p:nvPr/>
        </p:nvSpPr>
        <p:spPr>
          <a:xfrm>
            <a:off x="3068053" y="346765"/>
            <a:ext cx="667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期初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期中成績與期末成績迴歸線繪製</a:t>
            </a:r>
            <a:r>
              <a:rPr kumimoji="1" lang="en-US" altLang="zh-TW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12068967-F95D-284D-8B2C-E07421EDF6B3}"/>
              </a:ext>
            </a:extLst>
          </p:cNvPr>
          <p:cNvSpPr/>
          <p:nvPr/>
        </p:nvSpPr>
        <p:spPr>
          <a:xfrm>
            <a:off x="7923368" y="4732376"/>
            <a:ext cx="1052190" cy="18550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" y="1847574"/>
            <a:ext cx="6029325" cy="3276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15" y="1040293"/>
            <a:ext cx="6067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4696C8A8DC75C44861DE4817D2884E5" ma:contentTypeVersion="31" ma:contentTypeDescription="建立新的文件。" ma:contentTypeScope="" ma:versionID="3f61ed280d2c6016c28b667e9e37c551">
  <xsd:schema xmlns:xsd="http://www.w3.org/2001/XMLSchema" xmlns:xs="http://www.w3.org/2001/XMLSchema" xmlns:p="http://schemas.microsoft.com/office/2006/metadata/properties" xmlns:ns2="3f48f325-da3a-46f5-9b19-fa9346f1886d" xmlns:ns3="c994b95c-3668-465d-8f81-e997ab5247a4" targetNamespace="http://schemas.microsoft.com/office/2006/metadata/properties" ma:root="true" ma:fieldsID="e04f319598a99c4727bf3c9bc584e0c9" ns2:_="" ns3:_="">
    <xsd:import namespace="3f48f325-da3a-46f5-9b19-fa9346f1886d"/>
    <xsd:import namespace="c994b95c-3668-465d-8f81-e997ab5247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8f325-da3a-46f5-9b19-fa9346f18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2" nillable="true" ma:displayName="Length (seconds)" ma:internalName="MediaLengthInSeconds" ma:readOnly="true">
      <xsd:simpleType>
        <xsd:restriction base="dms:Unknow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4b95c-3668-465d-8f81-e997ab5247a4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3f48f325-da3a-46f5-9b19-fa9346f1886d" xsi:nil="true"/>
    <Invited_Teachers xmlns="3f48f325-da3a-46f5-9b19-fa9346f1886d" xsi:nil="true"/>
    <Owner xmlns="3f48f325-da3a-46f5-9b19-fa9346f1886d">
      <UserInfo>
        <DisplayName/>
        <AccountId xsi:nil="true"/>
        <AccountType/>
      </UserInfo>
    </Owner>
    <Student_Groups xmlns="3f48f325-da3a-46f5-9b19-fa9346f1886d">
      <UserInfo>
        <DisplayName/>
        <AccountId xsi:nil="true"/>
        <AccountType/>
      </UserInfo>
    </Student_Groups>
    <Distribution_Groups xmlns="3f48f325-da3a-46f5-9b19-fa9346f1886d" xsi:nil="true"/>
    <Has_Teacher_Only_SectionGroup xmlns="3f48f325-da3a-46f5-9b19-fa9346f1886d" xsi:nil="true"/>
    <TeamsChannelId xmlns="3f48f325-da3a-46f5-9b19-fa9346f1886d" xsi:nil="true"/>
    <Invited_Students xmlns="3f48f325-da3a-46f5-9b19-fa9346f1886d" xsi:nil="true"/>
    <CultureName xmlns="3f48f325-da3a-46f5-9b19-fa9346f1886d" xsi:nil="true"/>
    <Self_Registration_Enabled xmlns="3f48f325-da3a-46f5-9b19-fa9346f1886d" xsi:nil="true"/>
    <LMS_Mappings xmlns="3f48f325-da3a-46f5-9b19-fa9346f1886d" xsi:nil="true"/>
    <IsNotebookLocked xmlns="3f48f325-da3a-46f5-9b19-fa9346f1886d" xsi:nil="true"/>
    <Teachers xmlns="3f48f325-da3a-46f5-9b19-fa9346f1886d">
      <UserInfo>
        <DisplayName/>
        <AccountId xsi:nil="true"/>
        <AccountType/>
      </UserInfo>
    </Teachers>
    <Math_Settings xmlns="3f48f325-da3a-46f5-9b19-fa9346f1886d" xsi:nil="true"/>
    <DefaultSectionNames xmlns="3f48f325-da3a-46f5-9b19-fa9346f1886d" xsi:nil="true"/>
    <Teams_Channel_Section_Location xmlns="3f48f325-da3a-46f5-9b19-fa9346f1886d" xsi:nil="true"/>
    <AppVersion xmlns="3f48f325-da3a-46f5-9b19-fa9346f1886d" xsi:nil="true"/>
    <NotebookType xmlns="3f48f325-da3a-46f5-9b19-fa9346f1886d" xsi:nil="true"/>
    <FolderType xmlns="3f48f325-da3a-46f5-9b19-fa9346f1886d" xsi:nil="true"/>
    <Students xmlns="3f48f325-da3a-46f5-9b19-fa9346f1886d">
      <UserInfo>
        <DisplayName/>
        <AccountId xsi:nil="true"/>
        <AccountType/>
      </UserInfo>
    </Students>
    <Templates xmlns="3f48f325-da3a-46f5-9b19-fa9346f1886d" xsi:nil="true"/>
  </documentManagement>
</p:properties>
</file>

<file path=customXml/itemProps1.xml><?xml version="1.0" encoding="utf-8"?>
<ds:datastoreItem xmlns:ds="http://schemas.openxmlformats.org/officeDocument/2006/customXml" ds:itemID="{7605A009-9135-4B5D-82E6-6B4F94806947}"/>
</file>

<file path=customXml/itemProps2.xml><?xml version="1.0" encoding="utf-8"?>
<ds:datastoreItem xmlns:ds="http://schemas.openxmlformats.org/officeDocument/2006/customXml" ds:itemID="{D569686A-E7C8-4BBC-8942-DDBBDC851417}"/>
</file>

<file path=customXml/itemProps3.xml><?xml version="1.0" encoding="utf-8"?>
<ds:datastoreItem xmlns:ds="http://schemas.openxmlformats.org/officeDocument/2006/customXml" ds:itemID="{13135636-F9BB-4713-B4FF-709D43CB6834}"/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222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思源宋体 CN SemiBold</vt:lpstr>
      <vt:lpstr>Microsoft JhengHei</vt:lpstr>
      <vt:lpstr>Microsoft JhengHei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dom</dc:creator>
  <cp:lastModifiedBy>Win10</cp:lastModifiedBy>
  <cp:revision>11</cp:revision>
  <dcterms:created xsi:type="dcterms:W3CDTF">2020-05-12T08:28:59Z</dcterms:created>
  <dcterms:modified xsi:type="dcterms:W3CDTF">2021-09-22T16:07:07Z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  <property fmtid="{D5CDD505-2E9C-101B-9397-08002B2CF9AE}" pid="3" name="ContentTypeId">
    <vt:lpwstr>0x01010034696C8A8DC75C44861DE4817D2884E5</vt:lpwstr>
  </property>
</Properties>
</file>