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FA0B-2E5E-4A25-BCF0-9E4C0FD7B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17658-744C-40FF-BB0F-6CF8FBE58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FD22A-E644-43A0-BDC5-5FF0738E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A282-14FC-45B1-82DF-E92D90AADB9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1E626-E558-4A45-9A47-6B645B6D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4A9A3-7F47-4C9D-A190-33F32582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6E98-8A5B-4144-8BC0-119091A1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40DC-44E2-4EC7-9021-0C5C372A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40473-F568-47B6-97C2-381AE513B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8FED3-F51A-4A62-8476-E175AAA1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A282-14FC-45B1-82DF-E92D90AADB9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0B124-452A-4724-A1E6-616E069F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F77AB-2DAB-428C-900B-F71E79D6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6E98-8A5B-4144-8BC0-119091A1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6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AD852A-59C2-4E50-B56B-0111E5C9C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5D130-330C-4728-BA70-1D01A04B1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E8BCE-B198-40E1-89F7-47129919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A282-14FC-45B1-82DF-E92D90AADB9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BA75B-161A-4D52-8568-E18E4AE3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E2F72-BD2C-4DEF-9ED4-4DDB26FE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6E98-8A5B-4144-8BC0-119091A1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6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4490-5E43-4409-B16F-63E06810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D3FCB-8A00-4BFB-B854-3C9599234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98134-60B6-4F43-A19B-59630731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A282-14FC-45B1-82DF-E92D90AADB9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A6589-DBA2-4FBF-B173-E8A90555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5D1D8-E7DF-43AE-9B1C-A4F6BF25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6E98-8A5B-4144-8BC0-119091A1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9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58D6-18B5-4615-A5E4-24F59C61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AAB5B-21AA-4A3E-A5C2-6D54D2A2C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462DC-D1D1-4831-B0FF-20093330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A282-14FC-45B1-82DF-E92D90AADB9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CBC4F-6F26-4367-82A3-F4C996B1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A4872-5B53-4F5F-BBAE-C81B692D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6E98-8A5B-4144-8BC0-119091A1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2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6F15-7C85-4CD7-B2B3-9CD68744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FE256-8431-4AC1-932F-7CB669974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87CBE-8F1A-4FCA-BE5A-FABE0E74D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7373A-657A-4E33-9C2A-BEDEF1F0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A282-14FC-45B1-82DF-E92D90AADB9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7E2B6-7889-41BF-934D-86C496AA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0A59F-ABD2-428D-9795-4544E98C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6E98-8A5B-4144-8BC0-119091A1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3E29-E6B8-4C7C-A4D4-95C6C31D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50A5D-F9C6-404D-9FAC-EE297835A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7305C-F51E-4A41-8419-F20F6AA70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1AAEA-3FC1-4A4D-8D9B-EB7C24239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5DDA9-B428-4BAC-93EF-E34C13C5C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CA3C0-74D1-4F87-9087-45438991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A282-14FC-45B1-82DF-E92D90AADB9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3BD6B-830B-45F2-9D18-C6C4191B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CC77B-CEF6-4670-83E2-7B545565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6E98-8A5B-4144-8BC0-119091A1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6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55CC-14A5-4883-90DB-1F539ED8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50766-C624-4723-A009-22F9BD29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A282-14FC-45B1-82DF-E92D90AADB9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14571-29F3-436A-A0CA-C880E31E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8711E-A63A-4531-B832-E66308F8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6E98-8A5B-4144-8BC0-119091A1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6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965BF-5B28-4B8E-96A5-FD83C3FB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A282-14FC-45B1-82DF-E92D90AADB9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177F9-15AB-4746-8D4E-7F4DDA44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0F884-2F3E-482A-98BD-0436DCF2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6E98-8A5B-4144-8BC0-119091A1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4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2168-CC3F-4BA0-BBF6-31478CA6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AD621-23A8-46B9-AE0C-AF2159B95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0F1B7-F8FF-45C9-AE0F-8CE6C7A5B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BB488-173C-436D-B4E2-D5C17373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A282-14FC-45B1-82DF-E92D90AADB9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49BF1-CDF4-41A1-B8F6-48988981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B5E8B-06FE-4D85-A1A6-F5FAE068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6E98-8A5B-4144-8BC0-119091A1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7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0D6D-25EB-4A33-9988-0AC4519F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4FF42-9A42-40CD-A9AD-9237187E8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04F4F-BD35-4A9C-9738-9743E213E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2B0AB-1B68-46B7-A496-57EB0EA8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A282-14FC-45B1-82DF-E92D90AADB9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E3CD5-879B-4448-B0C8-441BF5C7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8F871-A9B1-4E79-BDA8-2250F7A5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6E98-8A5B-4144-8BC0-119091A1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2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EEBF0-40FD-478B-A941-FCC35A46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04457-525F-4C98-A99E-FC62D7A07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2B9A3-B0DF-4A9F-A449-3BC45AFE7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4A282-14FC-45B1-82DF-E92D90AADB92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EA63D-0F5F-4BE3-8843-F2BB9394B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D7169-B2A1-4FF0-88CB-CC9EA2C81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66E98-8A5B-4144-8BC0-119091A1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4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ow_closeup_03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oon 11">
            <a:extLst>
              <a:ext uri="{FF2B5EF4-FFF2-40B4-BE49-F238E27FC236}">
                <a16:creationId xmlns:a16="http://schemas.microsoft.com/office/drawing/2014/main" id="{AE47445E-3A1A-40C3-A442-07EB222612C8}"/>
              </a:ext>
            </a:extLst>
          </p:cNvPr>
          <p:cNvSpPr/>
          <p:nvPr/>
        </p:nvSpPr>
        <p:spPr>
          <a:xfrm flipH="1">
            <a:off x="3121162" y="2014330"/>
            <a:ext cx="7228785" cy="3471385"/>
          </a:xfrm>
          <a:prstGeom prst="mo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BDDF0FE-9940-4B75-B9FC-5F40AF3D1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1634" y="727566"/>
            <a:ext cx="5354500" cy="5354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8EBCBD-0169-4AB9-9A41-279AFF6EA1B9}"/>
              </a:ext>
            </a:extLst>
          </p:cNvPr>
          <p:cNvSpPr/>
          <p:nvPr/>
        </p:nvSpPr>
        <p:spPr>
          <a:xfrm>
            <a:off x="4848410" y="355682"/>
            <a:ext cx="5702203" cy="458587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600" b="1" dirty="0">
                <a:ln w="22225">
                  <a:solidFill>
                    <a:schemeClr val="accent4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DAIRY</a:t>
            </a:r>
          </a:p>
          <a:p>
            <a:pPr algn="ctr"/>
            <a:r>
              <a:rPr lang="en-US" sz="14600" b="1" cap="none" spc="0" dirty="0">
                <a:ln w="22225">
                  <a:solidFill>
                    <a:schemeClr val="accent4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/>
                <a:latin typeface="Algerian" panose="04020705040A02060702" pitchFamily="82" charset="0"/>
              </a:rPr>
              <a:t>   PRO</a:t>
            </a:r>
          </a:p>
        </p:txBody>
      </p:sp>
    </p:spTree>
    <p:extLst>
      <p:ext uri="{BB962C8B-B14F-4D97-AF65-F5344CB8AC3E}">
        <p14:creationId xmlns:p14="http://schemas.microsoft.com/office/powerpoint/2010/main" val="76950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Aguilar</dc:creator>
  <cp:lastModifiedBy>Oscar Aguilar</cp:lastModifiedBy>
  <cp:revision>9</cp:revision>
  <dcterms:created xsi:type="dcterms:W3CDTF">2020-09-30T20:23:17Z</dcterms:created>
  <dcterms:modified xsi:type="dcterms:W3CDTF">2020-11-27T20:34:35Z</dcterms:modified>
</cp:coreProperties>
</file>