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CC"/>
    <a:srgbClr val="3333CC"/>
    <a:srgbClr val="3333FF"/>
    <a:srgbClr val="0000FF"/>
    <a:srgbClr val="00206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DB62-0781-41CF-8FC5-C2B368569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6FFE3-B4CA-4EC3-A23F-1B6B06A2F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3611-6ACB-46A5-B3CB-D9580746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00B3D-B022-451E-AF15-C7B11142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1349-E27B-4E07-81B8-074E5BAF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8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2B58-306C-4FFC-A514-DE472D3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6D2D3-AD51-4759-98C0-CA8F3EB4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ECB7-ECDC-43B0-A1B7-B163AF4A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AD228-D76D-498B-9DC1-7B1EDA2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EA704-49A8-47AF-B0CC-53692C9F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21A89-8DA1-4A79-B858-504ADA890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A9C44-AAE3-478B-949D-A0AB084C2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CA0A1-9D6E-4985-83B9-A0FADB68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83E05-78FE-4D68-97D7-FA20AF5C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A0C4-C91C-4F17-8041-370DFC5A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B836-11CB-46DE-B939-DCC5C63D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3094-05E7-4989-AEA9-3DDACA9F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A04D-17C4-4E9C-AE3D-16F373AC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A002-03EF-40D1-914B-E10EAA0C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DDE6-7868-451F-BBFD-95456493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AA18-18EF-42AF-8C1B-F79A142E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32060-EF22-4D79-ACA4-9865335D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FD00-1B74-4741-962D-E8369C35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A3D8-7318-4568-BAE8-F65EF4C8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3F36-BB39-492F-97B9-913C76C4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2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5C3A-5B67-43E9-9E15-D59E9DBF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2A87-3AA7-4571-889B-81EC3A8B8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CEFD1-980C-484A-A1AC-65D867B3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1169-550D-47D5-82BF-99C4BDD1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8C204-CD37-42D0-A432-617079505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B1FE7-FE3B-409B-84F6-57A39274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1D8B-777E-412E-9458-68A3E461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5E820-8F26-4FDC-B5B3-580BC92F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BBCB-E8FE-4D54-9733-AE4A0A914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19D66-1FB5-4E6D-A3E6-0436D6D81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0B0A8-AFB4-46C5-B202-E482B305A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17FBD-2C87-4AED-A012-D917CD98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BBF4D-4650-464D-B486-30C992AE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BCBF3-910D-482A-ADB5-F1082E50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6906-AC11-43F2-B4A2-5A28A57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E8B34-1A76-4625-BA86-FE163F94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9972C-7C19-48F8-B599-3C9A505E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2525B-3A32-479B-AA3D-32F14083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1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5D9C1-A60F-42B7-AEED-86D28598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435C3-47AC-4223-AFB6-B79A05EB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2D31-7246-4223-B596-26EBD021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C881-59B7-4E5C-B5AD-7BD29F6E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FBCA-7148-4852-A883-38DF7FEDA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9AD49-7AE6-40EA-B00E-A1B3396FD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7D64-CEEC-4A00-B443-B696F208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28B37-2417-4307-81E8-C44C1E95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F226C-EED7-4915-95A7-2BFD84B9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6CF-DACC-4927-8631-98678315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41B30-5183-4903-AF1F-4093BF5BF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83666-C8B9-4C86-A18F-A5038E165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F564-A716-40A9-A8D3-8023D80A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71973-7F5C-4359-AF3D-C1DD22CC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BB9C5-37C6-496E-8C5E-558A0637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5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F7062-034A-423A-90A9-D5CE8B3B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92F5-DDB9-4BD7-8863-E3175A925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E89C7-D167-4B16-9231-9A22F7FEC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22818-F25E-4A55-AAE4-D4276DD00538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4A9C-A44F-46E7-9455-D688BFD93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13845-A799-47C3-9CE1-620FEA3DB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9696-A8F5-441B-A7CF-77D0D9862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95DDFCC-0AEC-405A-AA5D-C8F39EBDD588}"/>
              </a:ext>
            </a:extLst>
          </p:cNvPr>
          <p:cNvSpPr/>
          <p:nvPr/>
        </p:nvSpPr>
        <p:spPr>
          <a:xfrm>
            <a:off x="367269" y="4972050"/>
            <a:ext cx="5168469" cy="157336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A9EDDBA-AAB9-46BC-A7B0-FEE1BEA05199}"/>
              </a:ext>
            </a:extLst>
          </p:cNvPr>
          <p:cNvSpPr/>
          <p:nvPr/>
        </p:nvSpPr>
        <p:spPr>
          <a:xfrm>
            <a:off x="367269" y="3289446"/>
            <a:ext cx="5168469" cy="16228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8F80F2B-DFFD-4711-A6D3-C9B46CE0E97D}"/>
              </a:ext>
            </a:extLst>
          </p:cNvPr>
          <p:cNvSpPr/>
          <p:nvPr/>
        </p:nvSpPr>
        <p:spPr>
          <a:xfrm>
            <a:off x="341568" y="1612176"/>
            <a:ext cx="5168469" cy="16228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4E1732E-A3D2-4FE0-9047-8743DD8217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3" r="10475"/>
          <a:stretch/>
        </p:blipFill>
        <p:spPr>
          <a:xfrm>
            <a:off x="510558" y="3426095"/>
            <a:ext cx="1554862" cy="1336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F56451-8357-4EFB-96BA-7C6FC20D7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" r="8827" b="1"/>
          <a:stretch/>
        </p:blipFill>
        <p:spPr>
          <a:xfrm>
            <a:off x="561019" y="5086349"/>
            <a:ext cx="1528609" cy="133350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AFE9565-2051-4339-86F3-79B0CEB1DA9C}"/>
              </a:ext>
            </a:extLst>
          </p:cNvPr>
          <p:cNvSpPr/>
          <p:nvPr/>
        </p:nvSpPr>
        <p:spPr>
          <a:xfrm>
            <a:off x="0" y="0"/>
            <a:ext cx="12192000" cy="975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8D88A-18CB-46AE-97CD-5871814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57" y="193397"/>
            <a:ext cx="7595217" cy="64560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Flood Warning Software:  Nene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FE58-4804-43E5-BC31-1FD01AEE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406" y="1907888"/>
            <a:ext cx="3045069" cy="1317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Outline software based on published literatures and UK flood warning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CEB3-62DC-4813-A4AD-1BCF060E1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83" y="1749005"/>
            <a:ext cx="1570842" cy="13176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83EFA5-D01E-4700-B80D-7AF2B853EE3A}"/>
              </a:ext>
            </a:extLst>
          </p:cNvPr>
          <p:cNvSpPr txBox="1">
            <a:spLocks/>
          </p:cNvSpPr>
          <p:nvPr/>
        </p:nvSpPr>
        <p:spPr>
          <a:xfrm>
            <a:off x="2278769" y="3503537"/>
            <a:ext cx="3359395" cy="1343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Varying flood warning threshold, using localized flood probability for better accuracy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32866B-2118-4C82-A846-4A902A478F2E}"/>
              </a:ext>
            </a:extLst>
          </p:cNvPr>
          <p:cNvSpPr txBox="1">
            <a:spLocks/>
          </p:cNvSpPr>
          <p:nvPr/>
        </p:nvSpPr>
        <p:spPr>
          <a:xfrm>
            <a:off x="2250194" y="5276787"/>
            <a:ext cx="3175169" cy="1200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Calibrated model with historical flood records from Government Agency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E052DF-644D-4C5E-97EF-1350F3BD0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47947"/>
              </p:ext>
            </p:extLst>
          </p:nvPr>
        </p:nvGraphicFramePr>
        <p:xfrm>
          <a:off x="9529587" y="2709257"/>
          <a:ext cx="1776192" cy="1007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96">
                  <a:extLst>
                    <a:ext uri="{9D8B030D-6E8A-4147-A177-3AD203B41FA5}">
                      <a16:colId xmlns:a16="http://schemas.microsoft.com/office/drawing/2014/main" val="2020958566"/>
                    </a:ext>
                  </a:extLst>
                </a:gridCol>
                <a:gridCol w="888096">
                  <a:extLst>
                    <a:ext uri="{9D8B030D-6E8A-4147-A177-3AD203B41FA5}">
                      <a16:colId xmlns:a16="http://schemas.microsoft.com/office/drawing/2014/main" val="3177226156"/>
                    </a:ext>
                  </a:extLst>
                </a:gridCol>
              </a:tblGrid>
              <a:tr h="21573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Imminent</a:t>
                      </a:r>
                    </a:p>
                  </a:txBody>
                  <a:tcP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9842"/>
                  </a:ext>
                </a:extLst>
              </a:tr>
              <a:tr h="276457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Early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169897"/>
                  </a:ext>
                </a:extLst>
              </a:tr>
              <a:tr h="215739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Advisory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04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No Alert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98101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C3C418F-64A4-4C89-9092-49D4BCE48E6A}"/>
              </a:ext>
            </a:extLst>
          </p:cNvPr>
          <p:cNvSpPr txBox="1"/>
          <p:nvPr/>
        </p:nvSpPr>
        <p:spPr>
          <a:xfrm>
            <a:off x="561019" y="3385090"/>
            <a:ext cx="1320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Model Input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3A0BE-BBE1-4B5B-B443-66C43870DE87}"/>
              </a:ext>
            </a:extLst>
          </p:cNvPr>
          <p:cNvSpPr txBox="1"/>
          <p:nvPr/>
        </p:nvSpPr>
        <p:spPr>
          <a:xfrm>
            <a:off x="643665" y="5016897"/>
            <a:ext cx="1320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Historical Flood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F79D3A-C95D-4B1D-97E4-495DD2ED9806}"/>
              </a:ext>
            </a:extLst>
          </p:cNvPr>
          <p:cNvSpPr txBox="1"/>
          <p:nvPr/>
        </p:nvSpPr>
        <p:spPr>
          <a:xfrm>
            <a:off x="322518" y="1081499"/>
            <a:ext cx="5187519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Key Highlights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A3D89B-375C-4F71-AC86-157090942DF4}"/>
              </a:ext>
            </a:extLst>
          </p:cNvPr>
          <p:cNvSpPr/>
          <p:nvPr/>
        </p:nvSpPr>
        <p:spPr>
          <a:xfrm>
            <a:off x="1105109" y="3033285"/>
            <a:ext cx="106631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AdvOT863180fb"/>
              </a:rPr>
              <a:t>Priest et. al. (2011)</a:t>
            </a:r>
            <a:endParaRPr lang="en-US" sz="9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53A50FD-6C92-46BB-8D0D-8671639B5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327" y="1604997"/>
            <a:ext cx="3041097" cy="22828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6DDBE28-3A92-4565-8B41-178453C7671C}"/>
              </a:ext>
            </a:extLst>
          </p:cNvPr>
          <p:cNvSpPr txBox="1"/>
          <p:nvPr/>
        </p:nvSpPr>
        <p:spPr>
          <a:xfrm>
            <a:off x="5905499" y="1081498"/>
            <a:ext cx="601980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Flood Warning 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B957C4-6BA0-4860-BEA7-8354267D11FD}"/>
              </a:ext>
            </a:extLst>
          </p:cNvPr>
          <p:cNvSpPr txBox="1"/>
          <p:nvPr/>
        </p:nvSpPr>
        <p:spPr>
          <a:xfrm>
            <a:off x="5905499" y="4022841"/>
            <a:ext cx="601980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Usage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A07D88-70C8-4989-A371-65B9AFB7C4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206" t="35695" r="1491"/>
          <a:stretch/>
        </p:blipFill>
        <p:spPr>
          <a:xfrm>
            <a:off x="6296025" y="4609976"/>
            <a:ext cx="4810126" cy="199158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366F5DB-6BD3-4758-BA38-6E25769817E5}"/>
              </a:ext>
            </a:extLst>
          </p:cNvPr>
          <p:cNvSpPr txBox="1"/>
          <p:nvPr/>
        </p:nvSpPr>
        <p:spPr>
          <a:xfrm>
            <a:off x="9353550" y="1768055"/>
            <a:ext cx="22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E7E7BB-1641-4D79-99AD-3DD9113C351E}"/>
              </a:ext>
            </a:extLst>
          </p:cNvPr>
          <p:cNvSpPr txBox="1"/>
          <p:nvPr/>
        </p:nvSpPr>
        <p:spPr>
          <a:xfrm>
            <a:off x="9201149" y="1620728"/>
            <a:ext cx="2771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Concept:</a:t>
            </a:r>
          </a:p>
          <a:p>
            <a:r>
              <a:rPr lang="en-US" sz="1400" dirty="0"/>
              <a:t>Area with high flood probability requires less amount of rain to get flooded than low probability area</a:t>
            </a:r>
          </a:p>
        </p:txBody>
      </p:sp>
    </p:spTree>
    <p:extLst>
      <p:ext uri="{BB962C8B-B14F-4D97-AF65-F5344CB8AC3E}">
        <p14:creationId xmlns:p14="http://schemas.microsoft.com/office/powerpoint/2010/main" val="354873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" grpId="0" build="p"/>
      <p:bldP spid="6" grpId="0"/>
      <p:bldP spid="8" grpId="0"/>
      <p:bldP spid="22" grpId="0"/>
      <p:bldP spid="23" grpId="0"/>
      <p:bldP spid="34" grpId="0" animBg="1"/>
      <p:bldP spid="42" grpId="0"/>
      <p:bldP spid="44" grpId="0" animBg="1"/>
      <p:bldP spid="45" grpId="0" animBg="1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AdvOT863180fb</vt:lpstr>
      <vt:lpstr>Arial</vt:lpstr>
      <vt:lpstr>Calibri</vt:lpstr>
      <vt:lpstr>Calibri Light</vt:lpstr>
      <vt:lpstr>Office Theme</vt:lpstr>
      <vt:lpstr>Flood Warning Software:  Nene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Wisit Promrak</dc:creator>
  <cp:lastModifiedBy>Wisit Promrak</cp:lastModifiedBy>
  <cp:revision>14</cp:revision>
  <dcterms:created xsi:type="dcterms:W3CDTF">2019-10-24T17:09:50Z</dcterms:created>
  <dcterms:modified xsi:type="dcterms:W3CDTF">2019-10-25T09:42:50Z</dcterms:modified>
</cp:coreProperties>
</file>